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3"/>
  </p:notesMasterIdLst>
  <p:sldIdLst>
    <p:sldId id="256" r:id="rId2"/>
    <p:sldId id="262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48520-36D5-4FEC-BB22-B83EF8BDA61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72CAD-2B1D-4D92-88B7-2FB443E6DB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1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>
            <a:extLst>
              <a:ext uri="{FF2B5EF4-FFF2-40B4-BE49-F238E27FC236}">
                <a16:creationId xmlns:a16="http://schemas.microsoft.com/office/drawing/2014/main" id="{B8DC25CF-12C0-4975-8A0A-E4227A1B6F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>
            <a:extLst>
              <a:ext uri="{FF2B5EF4-FFF2-40B4-BE49-F238E27FC236}">
                <a16:creationId xmlns:a16="http://schemas.microsoft.com/office/drawing/2014/main" id="{0D956B5A-F49B-445E-A235-A6AFBC7EAB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9460" name="Espace réservé du numéro de diapositive 3">
            <a:extLst>
              <a:ext uri="{FF2B5EF4-FFF2-40B4-BE49-F238E27FC236}">
                <a16:creationId xmlns:a16="http://schemas.microsoft.com/office/drawing/2014/main" id="{61150CAD-EA4C-4448-9395-012330314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B9A814-0C06-49FE-8737-D0885F7F2CF2}" type="slidenum">
              <a:rPr lang="fr-FR" alt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6E754EC6-00E6-4276-8852-D2996778C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6116638"/>
            <a:ext cx="28924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67" b="1" dirty="0">
                <a:solidFill>
                  <a:schemeClr val="bg1"/>
                </a:solidFill>
                <a:latin typeface="+mn-lt"/>
              </a:rPr>
              <a:t>A service provided to medicine by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F34EE923-8927-4C87-B9F2-5E01C75E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884363"/>
            <a:ext cx="36195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0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247C23B6-367C-4025-8F82-69CA09765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6310313"/>
            <a:ext cx="87249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altLang="fr-FR" sz="1000" b="1">
                <a:solidFill>
                  <a:schemeClr val="bg1"/>
                </a:solidFill>
                <a:cs typeface="Arial" panose="020B0604020202020204" pitchFamily="34" charset="0"/>
              </a:rPr>
              <a:t>Servier Medical Art de Servier est mis à disposition selon les termes de la licence Creative Commons Attribution 3.0 France</a:t>
            </a:r>
            <a:endParaRPr lang="en-US" altLang="fr-FR" sz="10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039883" y="1796819"/>
            <a:ext cx="6730901" cy="3167789"/>
          </a:xfrm>
        </p:spPr>
        <p:txBody>
          <a:bodyPr/>
          <a:lstStyle>
            <a:lvl1pPr>
              <a:defRPr sz="666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527382" y="665030"/>
            <a:ext cx="4127500" cy="5431367"/>
          </a:xfrm>
        </p:spPr>
        <p:txBody>
          <a:bodyPr/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45698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8F1EA7D0-7123-4476-BA38-4E004B4CC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213" y="6438900"/>
            <a:ext cx="8724901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altLang="fr-FR" sz="1000" b="1" dirty="0">
                <a:solidFill>
                  <a:srgbClr val="D4D4D4"/>
                </a:solidFill>
                <a:cs typeface="Arial" panose="020B0604020202020204" pitchFamily="34" charset="0"/>
              </a:rPr>
              <a:t>Servier </a:t>
            </a:r>
            <a:r>
              <a:rPr lang="fr-FR" altLang="fr-FR" sz="1000" b="1" dirty="0" err="1">
                <a:solidFill>
                  <a:srgbClr val="D4D4D4"/>
                </a:solidFill>
                <a:cs typeface="Arial" panose="020B0604020202020204" pitchFamily="34" charset="0"/>
              </a:rPr>
              <a:t>Medical</a:t>
            </a:r>
            <a:r>
              <a:rPr lang="fr-FR" altLang="fr-FR" sz="1000" b="1" dirty="0">
                <a:solidFill>
                  <a:srgbClr val="D4D4D4"/>
                </a:solidFill>
                <a:cs typeface="Arial" panose="020B0604020202020204" pitchFamily="34" charset="0"/>
              </a:rPr>
              <a:t> Art de Servier est mis à disposition selon les termes de la licence Creative Commons Attribution 3.0 France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362" y="74712"/>
            <a:ext cx="11406157" cy="133806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04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2B59B7-7774-49B4-9DE2-D64F63732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350" y="2755900"/>
            <a:ext cx="7034213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0"/>
            <a:endParaRPr lang="fr-FR" altLang="fr-FR" dirty="0"/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E6B54D-5BF8-4036-9D21-977352DFF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8350" y="1220788"/>
            <a:ext cx="7192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67CDD8-7327-49AC-8800-397D84F52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5968794"/>
            <a:ext cx="1839912" cy="6147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bg2"/>
          </a:solidFill>
          <a:latin typeface="Georgia" charset="0"/>
          <a:ea typeface="Georgia" charset="0"/>
          <a:cs typeface="Georgia" charset="0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95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C49F05A-6578-46F4-97B2-5AD1C8BCF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x-none" sz="5067"/>
              <a:t>Translation</a:t>
            </a:r>
          </a:p>
        </p:txBody>
      </p:sp>
      <p:grpSp>
        <p:nvGrpSpPr>
          <p:cNvPr id="27651" name="Group 3">
            <a:extLst>
              <a:ext uri="{FF2B5EF4-FFF2-40B4-BE49-F238E27FC236}">
                <a16:creationId xmlns:a16="http://schemas.microsoft.com/office/drawing/2014/main" id="{9B7B3B6F-E2E8-4394-BD5A-77CC75172D29}"/>
              </a:ext>
            </a:extLst>
          </p:cNvPr>
          <p:cNvGrpSpPr>
            <a:grpSpLocks/>
          </p:cNvGrpSpPr>
          <p:nvPr/>
        </p:nvGrpSpPr>
        <p:grpSpPr bwMode="auto">
          <a:xfrm>
            <a:off x="5208588" y="1527175"/>
            <a:ext cx="819150" cy="1108075"/>
            <a:chOff x="2321" y="947"/>
            <a:chExt cx="516" cy="698"/>
          </a:xfrm>
        </p:grpSpPr>
        <p:sp>
          <p:nvSpPr>
            <p:cNvPr id="27917" name="Freeform 4">
              <a:extLst>
                <a:ext uri="{FF2B5EF4-FFF2-40B4-BE49-F238E27FC236}">
                  <a16:creationId xmlns:a16="http://schemas.microsoft.com/office/drawing/2014/main" id="{21F23275-6FFC-4C12-A113-32A50955D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947"/>
              <a:ext cx="516" cy="698"/>
            </a:xfrm>
            <a:custGeom>
              <a:avLst/>
              <a:gdLst>
                <a:gd name="T0" fmla="*/ 3355 w 251"/>
                <a:gd name="T1" fmla="*/ 6938 h 318"/>
                <a:gd name="T2" fmla="*/ 4264 w 251"/>
                <a:gd name="T3" fmla="*/ 4875 h 318"/>
                <a:gd name="T4" fmla="*/ 4196 w 251"/>
                <a:gd name="T5" fmla="*/ 2698 h 318"/>
                <a:gd name="T6" fmla="*/ 1538 w 251"/>
                <a:gd name="T7" fmla="*/ 487 h 318"/>
                <a:gd name="T8" fmla="*/ 1538 w 251"/>
                <a:gd name="T9" fmla="*/ 487 h 318"/>
                <a:gd name="T10" fmla="*/ 609 w 251"/>
                <a:gd name="T11" fmla="*/ 4390 h 318"/>
                <a:gd name="T12" fmla="*/ 1645 w 251"/>
                <a:gd name="T13" fmla="*/ 6124 h 318"/>
                <a:gd name="T14" fmla="*/ 3355 w 251"/>
                <a:gd name="T15" fmla="*/ 6938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1" h="318">
                  <a:moveTo>
                    <a:pt x="188" y="299"/>
                  </a:moveTo>
                  <a:cubicBezTo>
                    <a:pt x="211" y="290"/>
                    <a:pt x="251" y="270"/>
                    <a:pt x="239" y="210"/>
                  </a:cubicBezTo>
                  <a:cubicBezTo>
                    <a:pt x="228" y="158"/>
                    <a:pt x="246" y="150"/>
                    <a:pt x="235" y="116"/>
                  </a:cubicBezTo>
                  <a:cubicBezTo>
                    <a:pt x="199" y="20"/>
                    <a:pt x="144" y="0"/>
                    <a:pt x="86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28" y="42"/>
                    <a:pt x="0" y="93"/>
                    <a:pt x="34" y="189"/>
                  </a:cubicBezTo>
                  <a:cubicBezTo>
                    <a:pt x="48" y="222"/>
                    <a:pt x="67" y="217"/>
                    <a:pt x="92" y="264"/>
                  </a:cubicBezTo>
                  <a:cubicBezTo>
                    <a:pt x="121" y="318"/>
                    <a:pt x="165" y="308"/>
                    <a:pt x="188" y="299"/>
                  </a:cubicBezTo>
                </a:path>
              </a:pathLst>
            </a:custGeom>
            <a:solidFill>
              <a:srgbClr val="AAA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8" name="Freeform 5">
              <a:extLst>
                <a:ext uri="{FF2B5EF4-FFF2-40B4-BE49-F238E27FC236}">
                  <a16:creationId xmlns:a16="http://schemas.microsoft.com/office/drawing/2014/main" id="{52D9CEDE-1725-4B6D-A5E6-71F6A1001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983"/>
              <a:ext cx="324" cy="631"/>
            </a:xfrm>
            <a:custGeom>
              <a:avLst/>
              <a:gdLst>
                <a:gd name="T0" fmla="*/ 1698 w 158"/>
                <a:gd name="T1" fmla="*/ 5740 h 288"/>
                <a:gd name="T2" fmla="*/ 757 w 158"/>
                <a:gd name="T3" fmla="*/ 3893 h 288"/>
                <a:gd name="T4" fmla="*/ 1716 w 158"/>
                <a:gd name="T5" fmla="*/ 186 h 288"/>
                <a:gd name="T6" fmla="*/ 1716 w 158"/>
                <a:gd name="T7" fmla="*/ 158 h 288"/>
                <a:gd name="T8" fmla="*/ 2190 w 158"/>
                <a:gd name="T9" fmla="*/ 20 h 288"/>
                <a:gd name="T10" fmla="*/ 1429 w 158"/>
                <a:gd name="T11" fmla="*/ 186 h 288"/>
                <a:gd name="T12" fmla="*/ 1429 w 158"/>
                <a:gd name="T13" fmla="*/ 186 h 288"/>
                <a:gd name="T14" fmla="*/ 584 w 158"/>
                <a:gd name="T15" fmla="*/ 3966 h 288"/>
                <a:gd name="T16" fmla="*/ 1552 w 158"/>
                <a:gd name="T17" fmla="*/ 5598 h 288"/>
                <a:gd name="T18" fmla="*/ 2793 w 158"/>
                <a:gd name="T19" fmla="*/ 6562 h 288"/>
                <a:gd name="T20" fmla="*/ 1698 w 158"/>
                <a:gd name="T21" fmla="*/ 5740 h 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8" h="288">
                  <a:moveTo>
                    <a:pt x="96" y="249"/>
                  </a:moveTo>
                  <a:cubicBezTo>
                    <a:pt x="72" y="204"/>
                    <a:pt x="56" y="200"/>
                    <a:pt x="43" y="169"/>
                  </a:cubicBezTo>
                  <a:cubicBezTo>
                    <a:pt x="10" y="77"/>
                    <a:pt x="42" y="28"/>
                    <a:pt x="97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106" y="4"/>
                    <a:pt x="115" y="2"/>
                    <a:pt x="124" y="1"/>
                  </a:cubicBezTo>
                  <a:cubicBezTo>
                    <a:pt x="110" y="0"/>
                    <a:pt x="95" y="3"/>
                    <a:pt x="81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25" y="28"/>
                    <a:pt x="0" y="81"/>
                    <a:pt x="33" y="172"/>
                  </a:cubicBezTo>
                  <a:cubicBezTo>
                    <a:pt x="46" y="204"/>
                    <a:pt x="64" y="198"/>
                    <a:pt x="88" y="243"/>
                  </a:cubicBezTo>
                  <a:cubicBezTo>
                    <a:pt x="108" y="280"/>
                    <a:pt x="136" y="288"/>
                    <a:pt x="158" y="285"/>
                  </a:cubicBezTo>
                  <a:cubicBezTo>
                    <a:pt x="140" y="285"/>
                    <a:pt x="111" y="277"/>
                    <a:pt x="96" y="249"/>
                  </a:cubicBezTo>
                  <a:close/>
                </a:path>
              </a:pathLst>
            </a:custGeom>
            <a:solidFill>
              <a:srgbClr val="DDD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9" name="Freeform 6">
              <a:extLst>
                <a:ext uri="{FF2B5EF4-FFF2-40B4-BE49-F238E27FC236}">
                  <a16:creationId xmlns:a16="http://schemas.microsoft.com/office/drawing/2014/main" id="{685A6D18-AFE2-4CDE-93E0-3FF754FA2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" y="985"/>
              <a:ext cx="228" cy="587"/>
            </a:xfrm>
            <a:custGeom>
              <a:avLst/>
              <a:gdLst>
                <a:gd name="T0" fmla="*/ 1777 w 111"/>
                <a:gd name="T1" fmla="*/ 4600 h 268"/>
                <a:gd name="T2" fmla="*/ 1569 w 111"/>
                <a:gd name="T3" fmla="*/ 2418 h 268"/>
                <a:gd name="T4" fmla="*/ 156 w 111"/>
                <a:gd name="T5" fmla="*/ 72 h 268"/>
                <a:gd name="T6" fmla="*/ 0 w 111"/>
                <a:gd name="T7" fmla="*/ 0 h 268"/>
                <a:gd name="T8" fmla="*/ 1742 w 111"/>
                <a:gd name="T9" fmla="*/ 2322 h 268"/>
                <a:gd name="T10" fmla="*/ 1818 w 111"/>
                <a:gd name="T11" fmla="*/ 4394 h 268"/>
                <a:gd name="T12" fmla="*/ 1350 w 111"/>
                <a:gd name="T13" fmla="*/ 6170 h 268"/>
                <a:gd name="T14" fmla="*/ 1777 w 111"/>
                <a:gd name="T15" fmla="*/ 4600 h 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1" h="268">
                  <a:moveTo>
                    <a:pt x="100" y="200"/>
                  </a:moveTo>
                  <a:cubicBezTo>
                    <a:pt x="89" y="150"/>
                    <a:pt x="99" y="137"/>
                    <a:pt x="88" y="105"/>
                  </a:cubicBezTo>
                  <a:cubicBezTo>
                    <a:pt x="67" y="49"/>
                    <a:pt x="39" y="12"/>
                    <a:pt x="9" y="3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39" y="4"/>
                    <a:pt x="74" y="35"/>
                    <a:pt x="98" y="101"/>
                  </a:cubicBezTo>
                  <a:cubicBezTo>
                    <a:pt x="109" y="133"/>
                    <a:pt x="92" y="141"/>
                    <a:pt x="102" y="191"/>
                  </a:cubicBezTo>
                  <a:cubicBezTo>
                    <a:pt x="111" y="232"/>
                    <a:pt x="94" y="257"/>
                    <a:pt x="76" y="268"/>
                  </a:cubicBezTo>
                  <a:cubicBezTo>
                    <a:pt x="89" y="256"/>
                    <a:pt x="106" y="231"/>
                    <a:pt x="100" y="200"/>
                  </a:cubicBezTo>
                  <a:close/>
                </a:path>
              </a:pathLst>
            </a:custGeom>
            <a:solidFill>
              <a:srgbClr val="807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0" name="Freeform 7">
              <a:extLst>
                <a:ext uri="{FF2B5EF4-FFF2-40B4-BE49-F238E27FC236}">
                  <a16:creationId xmlns:a16="http://schemas.microsoft.com/office/drawing/2014/main" id="{76C36110-90B8-40FE-B58F-B5E3B75E7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947"/>
              <a:ext cx="516" cy="698"/>
            </a:xfrm>
            <a:custGeom>
              <a:avLst/>
              <a:gdLst>
                <a:gd name="T0" fmla="*/ 3355 w 251"/>
                <a:gd name="T1" fmla="*/ 6938 h 318"/>
                <a:gd name="T2" fmla="*/ 4264 w 251"/>
                <a:gd name="T3" fmla="*/ 4875 h 318"/>
                <a:gd name="T4" fmla="*/ 4196 w 251"/>
                <a:gd name="T5" fmla="*/ 2698 h 318"/>
                <a:gd name="T6" fmla="*/ 1538 w 251"/>
                <a:gd name="T7" fmla="*/ 487 h 318"/>
                <a:gd name="T8" fmla="*/ 1538 w 251"/>
                <a:gd name="T9" fmla="*/ 487 h 318"/>
                <a:gd name="T10" fmla="*/ 609 w 251"/>
                <a:gd name="T11" fmla="*/ 4390 h 318"/>
                <a:gd name="T12" fmla="*/ 1645 w 251"/>
                <a:gd name="T13" fmla="*/ 6124 h 318"/>
                <a:gd name="T14" fmla="*/ 3355 w 251"/>
                <a:gd name="T15" fmla="*/ 6938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1" h="318">
                  <a:moveTo>
                    <a:pt x="188" y="299"/>
                  </a:moveTo>
                  <a:cubicBezTo>
                    <a:pt x="211" y="290"/>
                    <a:pt x="251" y="270"/>
                    <a:pt x="239" y="210"/>
                  </a:cubicBezTo>
                  <a:cubicBezTo>
                    <a:pt x="228" y="158"/>
                    <a:pt x="246" y="150"/>
                    <a:pt x="235" y="116"/>
                  </a:cubicBezTo>
                  <a:cubicBezTo>
                    <a:pt x="199" y="20"/>
                    <a:pt x="144" y="0"/>
                    <a:pt x="86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28" y="42"/>
                    <a:pt x="0" y="93"/>
                    <a:pt x="34" y="189"/>
                  </a:cubicBezTo>
                  <a:cubicBezTo>
                    <a:pt x="48" y="222"/>
                    <a:pt x="67" y="217"/>
                    <a:pt x="92" y="264"/>
                  </a:cubicBezTo>
                  <a:cubicBezTo>
                    <a:pt x="121" y="318"/>
                    <a:pt x="165" y="308"/>
                    <a:pt x="188" y="299"/>
                  </a:cubicBezTo>
                </a:path>
              </a:pathLst>
            </a:custGeom>
            <a:noFill/>
            <a:ln w="6350" cap="rnd">
              <a:solidFill>
                <a:srgbClr val="6F707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1" name="Freeform 8">
              <a:extLst>
                <a:ext uri="{FF2B5EF4-FFF2-40B4-BE49-F238E27FC236}">
                  <a16:creationId xmlns:a16="http://schemas.microsoft.com/office/drawing/2014/main" id="{91D7D12B-A790-4CCE-B068-DA54EA882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" y="1000"/>
              <a:ext cx="127" cy="184"/>
            </a:xfrm>
            <a:custGeom>
              <a:avLst/>
              <a:gdLst>
                <a:gd name="T0" fmla="*/ 1092 w 62"/>
                <a:gd name="T1" fmla="*/ 0 h 84"/>
                <a:gd name="T2" fmla="*/ 0 w 62"/>
                <a:gd name="T3" fmla="*/ 1934 h 84"/>
                <a:gd name="T4" fmla="*/ 1092 w 62"/>
                <a:gd name="T5" fmla="*/ 0 h 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84">
                  <a:moveTo>
                    <a:pt x="62" y="0"/>
                  </a:moveTo>
                  <a:cubicBezTo>
                    <a:pt x="25" y="13"/>
                    <a:pt x="2" y="41"/>
                    <a:pt x="0" y="84"/>
                  </a:cubicBezTo>
                  <a:cubicBezTo>
                    <a:pt x="4" y="67"/>
                    <a:pt x="13" y="2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2" name="Group 9">
            <a:extLst>
              <a:ext uri="{FF2B5EF4-FFF2-40B4-BE49-F238E27FC236}">
                <a16:creationId xmlns:a16="http://schemas.microsoft.com/office/drawing/2014/main" id="{EF370EAB-14CE-4221-BA55-E65A273AAF7E}"/>
              </a:ext>
            </a:extLst>
          </p:cNvPr>
          <p:cNvGrpSpPr>
            <a:grpSpLocks/>
          </p:cNvGrpSpPr>
          <p:nvPr/>
        </p:nvGrpSpPr>
        <p:grpSpPr bwMode="auto">
          <a:xfrm>
            <a:off x="5849938" y="4703763"/>
            <a:ext cx="131762" cy="139700"/>
            <a:chOff x="2640" y="2976"/>
            <a:chExt cx="83" cy="88"/>
          </a:xfrm>
        </p:grpSpPr>
        <p:sp>
          <p:nvSpPr>
            <p:cNvPr id="27912" name="Freeform 10">
              <a:extLst>
                <a:ext uri="{FF2B5EF4-FFF2-40B4-BE49-F238E27FC236}">
                  <a16:creationId xmlns:a16="http://schemas.microsoft.com/office/drawing/2014/main" id="{4BB6460F-FB29-4714-9C0F-4D766DC9D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2976"/>
              <a:ext cx="83" cy="88"/>
            </a:xfrm>
            <a:custGeom>
              <a:avLst/>
              <a:gdLst>
                <a:gd name="T0" fmla="*/ 556 w 40"/>
                <a:gd name="T1" fmla="*/ 818 h 40"/>
                <a:gd name="T2" fmla="*/ 91 w 40"/>
                <a:gd name="T3" fmla="*/ 702 h 40"/>
                <a:gd name="T4" fmla="*/ 189 w 40"/>
                <a:gd name="T5" fmla="*/ 117 h 40"/>
                <a:gd name="T6" fmla="*/ 649 w 40"/>
                <a:gd name="T7" fmla="*/ 233 h 40"/>
                <a:gd name="T8" fmla="*/ 556 w 40"/>
                <a:gd name="T9" fmla="*/ 818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30" y="35"/>
                  </a:moveTo>
                  <a:cubicBezTo>
                    <a:pt x="21" y="40"/>
                    <a:pt x="10" y="38"/>
                    <a:pt x="5" y="30"/>
                  </a:cubicBezTo>
                  <a:cubicBezTo>
                    <a:pt x="0" y="21"/>
                    <a:pt x="2" y="10"/>
                    <a:pt x="10" y="5"/>
                  </a:cubicBezTo>
                  <a:cubicBezTo>
                    <a:pt x="18" y="0"/>
                    <a:pt x="29" y="2"/>
                    <a:pt x="35" y="10"/>
                  </a:cubicBezTo>
                  <a:cubicBezTo>
                    <a:pt x="40" y="18"/>
                    <a:pt x="38" y="29"/>
                    <a:pt x="30" y="35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3" name="Freeform 11">
              <a:extLst>
                <a:ext uri="{FF2B5EF4-FFF2-40B4-BE49-F238E27FC236}">
                  <a16:creationId xmlns:a16="http://schemas.microsoft.com/office/drawing/2014/main" id="{D6A51530-B7A5-4F24-B7A9-BE048CDF2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987"/>
              <a:ext cx="39" cy="42"/>
            </a:xfrm>
            <a:custGeom>
              <a:avLst/>
              <a:gdLst>
                <a:gd name="T0" fmla="*/ 51 w 19"/>
                <a:gd name="T1" fmla="*/ 97 h 19"/>
                <a:gd name="T2" fmla="*/ 269 w 19"/>
                <a:gd name="T3" fmla="*/ 97 h 19"/>
                <a:gd name="T4" fmla="*/ 269 w 19"/>
                <a:gd name="T5" fmla="*/ 376 h 19"/>
                <a:gd name="T6" fmla="*/ 51 w 19"/>
                <a:gd name="T7" fmla="*/ 376 h 19"/>
                <a:gd name="T8" fmla="*/ 51 w 19"/>
                <a:gd name="T9" fmla="*/ 9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3" y="4"/>
                  </a:moveTo>
                  <a:cubicBezTo>
                    <a:pt x="7" y="0"/>
                    <a:pt x="12" y="0"/>
                    <a:pt x="15" y="4"/>
                  </a:cubicBezTo>
                  <a:cubicBezTo>
                    <a:pt x="19" y="7"/>
                    <a:pt x="19" y="12"/>
                    <a:pt x="15" y="16"/>
                  </a:cubicBezTo>
                  <a:cubicBezTo>
                    <a:pt x="12" y="19"/>
                    <a:pt x="7" y="19"/>
                    <a:pt x="3" y="16"/>
                  </a:cubicBezTo>
                  <a:cubicBezTo>
                    <a:pt x="0" y="13"/>
                    <a:pt x="0" y="7"/>
                    <a:pt x="3" y="4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4" name="Freeform 12">
              <a:extLst>
                <a:ext uri="{FF2B5EF4-FFF2-40B4-BE49-F238E27FC236}">
                  <a16:creationId xmlns:a16="http://schemas.microsoft.com/office/drawing/2014/main" id="{A49F39F9-550F-484B-BC24-5742425E7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2996"/>
              <a:ext cx="15" cy="17"/>
            </a:xfrm>
            <a:custGeom>
              <a:avLst/>
              <a:gdLst>
                <a:gd name="T0" fmla="*/ 19 w 7"/>
                <a:gd name="T1" fmla="*/ 40 h 8"/>
                <a:gd name="T2" fmla="*/ 129 w 7"/>
                <a:gd name="T3" fmla="*/ 40 h 8"/>
                <a:gd name="T4" fmla="*/ 129 w 7"/>
                <a:gd name="T5" fmla="*/ 145 h 8"/>
                <a:gd name="T6" fmla="*/ 19 w 7"/>
                <a:gd name="T7" fmla="*/ 145 h 8"/>
                <a:gd name="T8" fmla="*/ 19 w 7"/>
                <a:gd name="T9" fmla="*/ 4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2" y="0"/>
                    <a:pt x="4" y="0"/>
                    <a:pt x="6" y="2"/>
                  </a:cubicBezTo>
                  <a:cubicBezTo>
                    <a:pt x="7" y="3"/>
                    <a:pt x="7" y="5"/>
                    <a:pt x="6" y="7"/>
                  </a:cubicBezTo>
                  <a:cubicBezTo>
                    <a:pt x="4" y="8"/>
                    <a:pt x="2" y="8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5" name="Freeform 13">
              <a:extLst>
                <a:ext uri="{FF2B5EF4-FFF2-40B4-BE49-F238E27FC236}">
                  <a16:creationId xmlns:a16="http://schemas.microsoft.com/office/drawing/2014/main" id="{35A44ECC-E0D5-46D9-93AA-D28E3823C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2976"/>
              <a:ext cx="83" cy="88"/>
            </a:xfrm>
            <a:custGeom>
              <a:avLst/>
              <a:gdLst>
                <a:gd name="T0" fmla="*/ 556 w 40"/>
                <a:gd name="T1" fmla="*/ 818 h 40"/>
                <a:gd name="T2" fmla="*/ 91 w 40"/>
                <a:gd name="T3" fmla="*/ 702 h 40"/>
                <a:gd name="T4" fmla="*/ 189 w 40"/>
                <a:gd name="T5" fmla="*/ 117 h 40"/>
                <a:gd name="T6" fmla="*/ 649 w 40"/>
                <a:gd name="T7" fmla="*/ 233 h 40"/>
                <a:gd name="T8" fmla="*/ 556 w 40"/>
                <a:gd name="T9" fmla="*/ 818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30" y="35"/>
                  </a:moveTo>
                  <a:cubicBezTo>
                    <a:pt x="21" y="40"/>
                    <a:pt x="10" y="38"/>
                    <a:pt x="5" y="30"/>
                  </a:cubicBezTo>
                  <a:cubicBezTo>
                    <a:pt x="0" y="21"/>
                    <a:pt x="2" y="10"/>
                    <a:pt x="10" y="5"/>
                  </a:cubicBezTo>
                  <a:cubicBezTo>
                    <a:pt x="18" y="0"/>
                    <a:pt x="29" y="2"/>
                    <a:pt x="35" y="10"/>
                  </a:cubicBezTo>
                  <a:cubicBezTo>
                    <a:pt x="40" y="18"/>
                    <a:pt x="38" y="29"/>
                    <a:pt x="30" y="35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6" name="Freeform 14">
              <a:extLst>
                <a:ext uri="{FF2B5EF4-FFF2-40B4-BE49-F238E27FC236}">
                  <a16:creationId xmlns:a16="http://schemas.microsoft.com/office/drawing/2014/main" id="{6F549F4A-1106-46BA-ABE4-55967865F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3005"/>
              <a:ext cx="63" cy="52"/>
            </a:xfrm>
            <a:custGeom>
              <a:avLst/>
              <a:gdLst>
                <a:gd name="T0" fmla="*/ 480 w 31"/>
                <a:gd name="T1" fmla="*/ 0 h 24"/>
                <a:gd name="T2" fmla="*/ 445 w 31"/>
                <a:gd name="T3" fmla="*/ 245 h 24"/>
                <a:gd name="T4" fmla="*/ 83 w 31"/>
                <a:gd name="T5" fmla="*/ 338 h 24"/>
                <a:gd name="T6" fmla="*/ 0 w 31"/>
                <a:gd name="T7" fmla="*/ 202 h 24"/>
                <a:gd name="T8" fmla="*/ 116 w 31"/>
                <a:gd name="T9" fmla="*/ 438 h 24"/>
                <a:gd name="T10" fmla="*/ 480 w 31"/>
                <a:gd name="T11" fmla="*/ 358 h 24"/>
                <a:gd name="T12" fmla="*/ 480 w 31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24">
                  <a:moveTo>
                    <a:pt x="28" y="0"/>
                  </a:moveTo>
                  <a:cubicBezTo>
                    <a:pt x="29" y="6"/>
                    <a:pt x="28" y="8"/>
                    <a:pt x="26" y="11"/>
                  </a:cubicBezTo>
                  <a:cubicBezTo>
                    <a:pt x="20" y="20"/>
                    <a:pt x="12" y="20"/>
                    <a:pt x="5" y="15"/>
                  </a:cubicBezTo>
                  <a:cubicBezTo>
                    <a:pt x="3" y="14"/>
                    <a:pt x="1" y="11"/>
                    <a:pt x="0" y="9"/>
                  </a:cubicBezTo>
                  <a:cubicBezTo>
                    <a:pt x="1" y="13"/>
                    <a:pt x="3" y="17"/>
                    <a:pt x="7" y="20"/>
                  </a:cubicBezTo>
                  <a:cubicBezTo>
                    <a:pt x="14" y="24"/>
                    <a:pt x="23" y="23"/>
                    <a:pt x="28" y="16"/>
                  </a:cubicBezTo>
                  <a:cubicBezTo>
                    <a:pt x="31" y="11"/>
                    <a:pt x="31" y="5"/>
                    <a:pt x="28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3" name="Group 15">
            <a:extLst>
              <a:ext uri="{FF2B5EF4-FFF2-40B4-BE49-F238E27FC236}">
                <a16:creationId xmlns:a16="http://schemas.microsoft.com/office/drawing/2014/main" id="{B6C4991F-AEB6-4622-8BC3-D50FB2E5D66B}"/>
              </a:ext>
            </a:extLst>
          </p:cNvPr>
          <p:cNvGrpSpPr>
            <a:grpSpLocks/>
          </p:cNvGrpSpPr>
          <p:nvPr/>
        </p:nvGrpSpPr>
        <p:grpSpPr bwMode="auto">
          <a:xfrm>
            <a:off x="7072313" y="4532313"/>
            <a:ext cx="669925" cy="811212"/>
            <a:chOff x="3495" y="2748"/>
            <a:chExt cx="422" cy="511"/>
          </a:xfrm>
        </p:grpSpPr>
        <p:sp>
          <p:nvSpPr>
            <p:cNvPr id="27862" name="Freeform 16">
              <a:extLst>
                <a:ext uri="{FF2B5EF4-FFF2-40B4-BE49-F238E27FC236}">
                  <a16:creationId xmlns:a16="http://schemas.microsoft.com/office/drawing/2014/main" id="{293243D6-0F1D-41FB-804C-58875C802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" y="2991"/>
              <a:ext cx="72" cy="77"/>
            </a:xfrm>
            <a:custGeom>
              <a:avLst/>
              <a:gdLst>
                <a:gd name="T0" fmla="*/ 444 w 35"/>
                <a:gd name="T1" fmla="*/ 726 h 35"/>
                <a:gd name="T2" fmla="*/ 68 w 35"/>
                <a:gd name="T3" fmla="*/ 605 h 35"/>
                <a:gd name="T4" fmla="*/ 165 w 35"/>
                <a:gd name="T5" fmla="*/ 117 h 35"/>
                <a:gd name="T6" fmla="*/ 541 w 35"/>
                <a:gd name="T7" fmla="*/ 213 h 35"/>
                <a:gd name="T8" fmla="*/ 444 w 35"/>
                <a:gd name="T9" fmla="*/ 72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5">
                  <a:moveTo>
                    <a:pt x="25" y="31"/>
                  </a:moveTo>
                  <a:cubicBezTo>
                    <a:pt x="18" y="35"/>
                    <a:pt x="9" y="33"/>
                    <a:pt x="4" y="26"/>
                  </a:cubicBezTo>
                  <a:cubicBezTo>
                    <a:pt x="0" y="19"/>
                    <a:pt x="2" y="9"/>
                    <a:pt x="9" y="5"/>
                  </a:cubicBezTo>
                  <a:cubicBezTo>
                    <a:pt x="16" y="0"/>
                    <a:pt x="25" y="2"/>
                    <a:pt x="30" y="9"/>
                  </a:cubicBezTo>
                  <a:cubicBezTo>
                    <a:pt x="35" y="16"/>
                    <a:pt x="33" y="26"/>
                    <a:pt x="25" y="31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3" name="Freeform 17">
              <a:extLst>
                <a:ext uri="{FF2B5EF4-FFF2-40B4-BE49-F238E27FC236}">
                  <a16:creationId xmlns:a16="http://schemas.microsoft.com/office/drawing/2014/main" id="{CAEEE628-9D4F-49B7-BEB9-90BF9F027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3002"/>
              <a:ext cx="33" cy="35"/>
            </a:xfrm>
            <a:custGeom>
              <a:avLst/>
              <a:gdLst>
                <a:gd name="T0" fmla="*/ 35 w 16"/>
                <a:gd name="T1" fmla="*/ 72 h 16"/>
                <a:gd name="T2" fmla="*/ 239 w 16"/>
                <a:gd name="T3" fmla="*/ 72 h 16"/>
                <a:gd name="T4" fmla="*/ 239 w 16"/>
                <a:gd name="T5" fmla="*/ 326 h 16"/>
                <a:gd name="T6" fmla="*/ 35 w 16"/>
                <a:gd name="T7" fmla="*/ 326 h 16"/>
                <a:gd name="T8" fmla="*/ 35 w 16"/>
                <a:gd name="T9" fmla="*/ 7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2" y="3"/>
                  </a:moveTo>
                  <a:cubicBezTo>
                    <a:pt x="5" y="0"/>
                    <a:pt x="10" y="0"/>
                    <a:pt x="13" y="3"/>
                  </a:cubicBezTo>
                  <a:cubicBezTo>
                    <a:pt x="16" y="6"/>
                    <a:pt x="16" y="11"/>
                    <a:pt x="13" y="14"/>
                  </a:cubicBezTo>
                  <a:cubicBezTo>
                    <a:pt x="10" y="16"/>
                    <a:pt x="5" y="16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4" name="Freeform 18">
              <a:extLst>
                <a:ext uri="{FF2B5EF4-FFF2-40B4-BE49-F238E27FC236}">
                  <a16:creationId xmlns:a16="http://schemas.microsoft.com/office/drawing/2014/main" id="{46BF72ED-6155-43E2-A1C4-1625D9B93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011"/>
              <a:ext cx="12" cy="13"/>
            </a:xfrm>
            <a:custGeom>
              <a:avLst/>
              <a:gdLst>
                <a:gd name="T0" fmla="*/ 16 w 6"/>
                <a:gd name="T1" fmla="*/ 20 h 6"/>
                <a:gd name="T2" fmla="*/ 80 w 6"/>
                <a:gd name="T3" fmla="*/ 20 h 6"/>
                <a:gd name="T4" fmla="*/ 80 w 6"/>
                <a:gd name="T5" fmla="*/ 113 h 6"/>
                <a:gd name="T6" fmla="*/ 16 w 6"/>
                <a:gd name="T7" fmla="*/ 113 h 6"/>
                <a:gd name="T8" fmla="*/ 16 w 6"/>
                <a:gd name="T9" fmla="*/ 2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5" name="Freeform 19">
              <a:extLst>
                <a:ext uri="{FF2B5EF4-FFF2-40B4-BE49-F238E27FC236}">
                  <a16:creationId xmlns:a16="http://schemas.microsoft.com/office/drawing/2014/main" id="{0EA70B67-6528-4BD1-B3D5-CDD16DA88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" y="2991"/>
              <a:ext cx="72" cy="77"/>
            </a:xfrm>
            <a:custGeom>
              <a:avLst/>
              <a:gdLst>
                <a:gd name="T0" fmla="*/ 444 w 35"/>
                <a:gd name="T1" fmla="*/ 726 h 35"/>
                <a:gd name="T2" fmla="*/ 68 w 35"/>
                <a:gd name="T3" fmla="*/ 605 h 35"/>
                <a:gd name="T4" fmla="*/ 165 w 35"/>
                <a:gd name="T5" fmla="*/ 117 h 35"/>
                <a:gd name="T6" fmla="*/ 541 w 35"/>
                <a:gd name="T7" fmla="*/ 213 h 35"/>
                <a:gd name="T8" fmla="*/ 444 w 35"/>
                <a:gd name="T9" fmla="*/ 72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5">
                  <a:moveTo>
                    <a:pt x="25" y="31"/>
                  </a:moveTo>
                  <a:cubicBezTo>
                    <a:pt x="18" y="35"/>
                    <a:pt x="9" y="33"/>
                    <a:pt x="4" y="26"/>
                  </a:cubicBezTo>
                  <a:cubicBezTo>
                    <a:pt x="0" y="19"/>
                    <a:pt x="2" y="9"/>
                    <a:pt x="9" y="5"/>
                  </a:cubicBezTo>
                  <a:cubicBezTo>
                    <a:pt x="16" y="0"/>
                    <a:pt x="25" y="2"/>
                    <a:pt x="30" y="9"/>
                  </a:cubicBezTo>
                  <a:cubicBezTo>
                    <a:pt x="35" y="16"/>
                    <a:pt x="33" y="26"/>
                    <a:pt x="25" y="31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6" name="Freeform 20">
              <a:extLst>
                <a:ext uri="{FF2B5EF4-FFF2-40B4-BE49-F238E27FC236}">
                  <a16:creationId xmlns:a16="http://schemas.microsoft.com/office/drawing/2014/main" id="{E939DC63-BF75-4BF2-96AD-ECE58E93C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3015"/>
              <a:ext cx="55" cy="49"/>
            </a:xfrm>
            <a:custGeom>
              <a:avLst/>
              <a:gdLst>
                <a:gd name="T0" fmla="*/ 432 w 27"/>
                <a:gd name="T1" fmla="*/ 0 h 22"/>
                <a:gd name="T2" fmla="*/ 399 w 27"/>
                <a:gd name="T3" fmla="*/ 263 h 22"/>
                <a:gd name="T4" fmla="*/ 67 w 27"/>
                <a:gd name="T5" fmla="*/ 343 h 22"/>
                <a:gd name="T6" fmla="*/ 0 w 27"/>
                <a:gd name="T7" fmla="*/ 198 h 22"/>
                <a:gd name="T8" fmla="*/ 100 w 27"/>
                <a:gd name="T9" fmla="*/ 441 h 22"/>
                <a:gd name="T10" fmla="*/ 416 w 27"/>
                <a:gd name="T11" fmla="*/ 343 h 22"/>
                <a:gd name="T12" fmla="*/ 432 w 27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2">
                  <a:moveTo>
                    <a:pt x="25" y="0"/>
                  </a:moveTo>
                  <a:cubicBezTo>
                    <a:pt x="26" y="6"/>
                    <a:pt x="25" y="8"/>
                    <a:pt x="23" y="11"/>
                  </a:cubicBezTo>
                  <a:cubicBezTo>
                    <a:pt x="18" y="18"/>
                    <a:pt x="10" y="18"/>
                    <a:pt x="4" y="14"/>
                  </a:cubicBezTo>
                  <a:cubicBezTo>
                    <a:pt x="3" y="13"/>
                    <a:pt x="1" y="10"/>
                    <a:pt x="0" y="8"/>
                  </a:cubicBezTo>
                  <a:cubicBezTo>
                    <a:pt x="1" y="12"/>
                    <a:pt x="3" y="16"/>
                    <a:pt x="6" y="18"/>
                  </a:cubicBezTo>
                  <a:cubicBezTo>
                    <a:pt x="12" y="22"/>
                    <a:pt x="20" y="20"/>
                    <a:pt x="24" y="14"/>
                  </a:cubicBezTo>
                  <a:cubicBezTo>
                    <a:pt x="27" y="10"/>
                    <a:pt x="27" y="5"/>
                    <a:pt x="25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7" name="Freeform 21">
              <a:extLst>
                <a:ext uri="{FF2B5EF4-FFF2-40B4-BE49-F238E27FC236}">
                  <a16:creationId xmlns:a16="http://schemas.microsoft.com/office/drawing/2014/main" id="{C3F7BDD9-D5A6-49FC-9723-A8EB28A15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919"/>
              <a:ext cx="72" cy="77"/>
            </a:xfrm>
            <a:custGeom>
              <a:avLst/>
              <a:gdLst>
                <a:gd name="T0" fmla="*/ 461 w 35"/>
                <a:gd name="T1" fmla="*/ 702 h 35"/>
                <a:gd name="T2" fmla="*/ 88 w 35"/>
                <a:gd name="T3" fmla="*/ 605 h 35"/>
                <a:gd name="T4" fmla="*/ 165 w 35"/>
                <a:gd name="T5" fmla="*/ 97 h 35"/>
                <a:gd name="T6" fmla="*/ 560 w 35"/>
                <a:gd name="T7" fmla="*/ 213 h 35"/>
                <a:gd name="T8" fmla="*/ 461 w 35"/>
                <a:gd name="T9" fmla="*/ 702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5">
                  <a:moveTo>
                    <a:pt x="26" y="30"/>
                  </a:moveTo>
                  <a:cubicBezTo>
                    <a:pt x="19" y="35"/>
                    <a:pt x="9" y="33"/>
                    <a:pt x="5" y="26"/>
                  </a:cubicBezTo>
                  <a:cubicBezTo>
                    <a:pt x="0" y="19"/>
                    <a:pt x="2" y="9"/>
                    <a:pt x="9" y="4"/>
                  </a:cubicBezTo>
                  <a:cubicBezTo>
                    <a:pt x="17" y="0"/>
                    <a:pt x="26" y="2"/>
                    <a:pt x="31" y="9"/>
                  </a:cubicBezTo>
                  <a:cubicBezTo>
                    <a:pt x="35" y="16"/>
                    <a:pt x="33" y="26"/>
                    <a:pt x="26" y="30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8" name="Freeform 22">
              <a:extLst>
                <a:ext uri="{FF2B5EF4-FFF2-40B4-BE49-F238E27FC236}">
                  <a16:creationId xmlns:a16="http://schemas.microsoft.com/office/drawing/2014/main" id="{BACC2D22-8E58-4D1A-820B-87E3871E6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2930"/>
              <a:ext cx="35" cy="35"/>
            </a:xfrm>
            <a:custGeom>
              <a:avLst/>
              <a:gdLst>
                <a:gd name="T0" fmla="*/ 51 w 17"/>
                <a:gd name="T1" fmla="*/ 72 h 16"/>
                <a:gd name="T2" fmla="*/ 255 w 17"/>
                <a:gd name="T3" fmla="*/ 72 h 16"/>
                <a:gd name="T4" fmla="*/ 255 w 17"/>
                <a:gd name="T5" fmla="*/ 291 h 16"/>
                <a:gd name="T6" fmla="*/ 51 w 17"/>
                <a:gd name="T7" fmla="*/ 291 h 16"/>
                <a:gd name="T8" fmla="*/ 51 w 17"/>
                <a:gd name="T9" fmla="*/ 7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6">
                  <a:moveTo>
                    <a:pt x="3" y="3"/>
                  </a:moveTo>
                  <a:cubicBezTo>
                    <a:pt x="6" y="0"/>
                    <a:pt x="11" y="0"/>
                    <a:pt x="14" y="3"/>
                  </a:cubicBezTo>
                  <a:cubicBezTo>
                    <a:pt x="17" y="6"/>
                    <a:pt x="17" y="10"/>
                    <a:pt x="14" y="13"/>
                  </a:cubicBezTo>
                  <a:cubicBezTo>
                    <a:pt x="11" y="16"/>
                    <a:pt x="6" y="16"/>
                    <a:pt x="3" y="13"/>
                  </a:cubicBezTo>
                  <a:cubicBezTo>
                    <a:pt x="0" y="10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9" name="Freeform 23">
              <a:extLst>
                <a:ext uri="{FF2B5EF4-FFF2-40B4-BE49-F238E27FC236}">
                  <a16:creationId xmlns:a16="http://schemas.microsoft.com/office/drawing/2014/main" id="{DBC030D7-5E89-4138-A6FE-97214AD65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2936"/>
              <a:ext cx="14" cy="16"/>
            </a:xfrm>
            <a:custGeom>
              <a:avLst/>
              <a:gdLst>
                <a:gd name="T0" fmla="*/ 32 w 7"/>
                <a:gd name="T1" fmla="*/ 25 h 7"/>
                <a:gd name="T2" fmla="*/ 96 w 7"/>
                <a:gd name="T3" fmla="*/ 25 h 7"/>
                <a:gd name="T4" fmla="*/ 96 w 7"/>
                <a:gd name="T5" fmla="*/ 167 h 7"/>
                <a:gd name="T6" fmla="*/ 32 w 7"/>
                <a:gd name="T7" fmla="*/ 167 h 7"/>
                <a:gd name="T8" fmla="*/ 32 w 7"/>
                <a:gd name="T9" fmla="*/ 25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7" y="3"/>
                    <a:pt x="7" y="4"/>
                    <a:pt x="6" y="6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4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0" name="Freeform 24">
              <a:extLst>
                <a:ext uri="{FF2B5EF4-FFF2-40B4-BE49-F238E27FC236}">
                  <a16:creationId xmlns:a16="http://schemas.microsoft.com/office/drawing/2014/main" id="{D1AEDC7E-B8AE-4440-A51F-B1E3C48F1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919"/>
              <a:ext cx="72" cy="77"/>
            </a:xfrm>
            <a:custGeom>
              <a:avLst/>
              <a:gdLst>
                <a:gd name="T0" fmla="*/ 461 w 35"/>
                <a:gd name="T1" fmla="*/ 702 h 35"/>
                <a:gd name="T2" fmla="*/ 88 w 35"/>
                <a:gd name="T3" fmla="*/ 605 h 35"/>
                <a:gd name="T4" fmla="*/ 165 w 35"/>
                <a:gd name="T5" fmla="*/ 97 h 35"/>
                <a:gd name="T6" fmla="*/ 560 w 35"/>
                <a:gd name="T7" fmla="*/ 213 h 35"/>
                <a:gd name="T8" fmla="*/ 461 w 35"/>
                <a:gd name="T9" fmla="*/ 702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5">
                  <a:moveTo>
                    <a:pt x="26" y="30"/>
                  </a:moveTo>
                  <a:cubicBezTo>
                    <a:pt x="19" y="35"/>
                    <a:pt x="9" y="33"/>
                    <a:pt x="5" y="26"/>
                  </a:cubicBezTo>
                  <a:cubicBezTo>
                    <a:pt x="0" y="19"/>
                    <a:pt x="2" y="9"/>
                    <a:pt x="9" y="4"/>
                  </a:cubicBezTo>
                  <a:cubicBezTo>
                    <a:pt x="17" y="0"/>
                    <a:pt x="26" y="2"/>
                    <a:pt x="31" y="9"/>
                  </a:cubicBezTo>
                  <a:cubicBezTo>
                    <a:pt x="35" y="16"/>
                    <a:pt x="33" y="26"/>
                    <a:pt x="26" y="3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1" name="Freeform 25">
              <a:extLst>
                <a:ext uri="{FF2B5EF4-FFF2-40B4-BE49-F238E27FC236}">
                  <a16:creationId xmlns:a16="http://schemas.microsoft.com/office/drawing/2014/main" id="{0BE88CE8-E770-4153-A361-64FAE4B7A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2943"/>
              <a:ext cx="56" cy="48"/>
            </a:xfrm>
            <a:custGeom>
              <a:avLst/>
              <a:gdLst>
                <a:gd name="T0" fmla="*/ 465 w 27"/>
                <a:gd name="T1" fmla="*/ 0 h 22"/>
                <a:gd name="T2" fmla="*/ 429 w 27"/>
                <a:gd name="T3" fmla="*/ 229 h 22"/>
                <a:gd name="T4" fmla="*/ 73 w 27"/>
                <a:gd name="T5" fmla="*/ 323 h 22"/>
                <a:gd name="T6" fmla="*/ 0 w 27"/>
                <a:gd name="T7" fmla="*/ 177 h 22"/>
                <a:gd name="T8" fmla="*/ 108 w 27"/>
                <a:gd name="T9" fmla="*/ 386 h 22"/>
                <a:gd name="T10" fmla="*/ 448 w 27"/>
                <a:gd name="T11" fmla="*/ 323 h 22"/>
                <a:gd name="T12" fmla="*/ 465 w 27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2">
                  <a:moveTo>
                    <a:pt x="25" y="0"/>
                  </a:moveTo>
                  <a:cubicBezTo>
                    <a:pt x="25" y="6"/>
                    <a:pt x="24" y="8"/>
                    <a:pt x="23" y="10"/>
                  </a:cubicBezTo>
                  <a:cubicBezTo>
                    <a:pt x="17" y="18"/>
                    <a:pt x="10" y="18"/>
                    <a:pt x="4" y="14"/>
                  </a:cubicBezTo>
                  <a:cubicBezTo>
                    <a:pt x="2" y="12"/>
                    <a:pt x="1" y="10"/>
                    <a:pt x="0" y="8"/>
                  </a:cubicBezTo>
                  <a:cubicBezTo>
                    <a:pt x="0" y="12"/>
                    <a:pt x="2" y="15"/>
                    <a:pt x="6" y="17"/>
                  </a:cubicBezTo>
                  <a:cubicBezTo>
                    <a:pt x="12" y="22"/>
                    <a:pt x="20" y="20"/>
                    <a:pt x="24" y="14"/>
                  </a:cubicBezTo>
                  <a:cubicBezTo>
                    <a:pt x="27" y="10"/>
                    <a:pt x="27" y="4"/>
                    <a:pt x="25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2" name="Freeform 26">
              <a:extLst>
                <a:ext uri="{FF2B5EF4-FFF2-40B4-BE49-F238E27FC236}">
                  <a16:creationId xmlns:a16="http://schemas.microsoft.com/office/drawing/2014/main" id="{DAA9A451-D7FC-4405-9345-A454D06A7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" y="2987"/>
              <a:ext cx="82" cy="87"/>
            </a:xfrm>
            <a:custGeom>
              <a:avLst/>
              <a:gdLst>
                <a:gd name="T0" fmla="*/ 525 w 40"/>
                <a:gd name="T1" fmla="*/ 781 h 40"/>
                <a:gd name="T2" fmla="*/ 88 w 40"/>
                <a:gd name="T3" fmla="*/ 668 h 40"/>
                <a:gd name="T4" fmla="*/ 180 w 40"/>
                <a:gd name="T5" fmla="*/ 113 h 40"/>
                <a:gd name="T6" fmla="*/ 621 w 40"/>
                <a:gd name="T7" fmla="*/ 226 h 40"/>
                <a:gd name="T8" fmla="*/ 525 w 40"/>
                <a:gd name="T9" fmla="*/ 78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30" y="35"/>
                  </a:moveTo>
                  <a:cubicBezTo>
                    <a:pt x="22" y="40"/>
                    <a:pt x="11" y="38"/>
                    <a:pt x="5" y="30"/>
                  </a:cubicBezTo>
                  <a:cubicBezTo>
                    <a:pt x="0" y="21"/>
                    <a:pt x="2" y="10"/>
                    <a:pt x="10" y="5"/>
                  </a:cubicBezTo>
                  <a:cubicBezTo>
                    <a:pt x="19" y="0"/>
                    <a:pt x="30" y="2"/>
                    <a:pt x="35" y="10"/>
                  </a:cubicBezTo>
                  <a:cubicBezTo>
                    <a:pt x="40" y="18"/>
                    <a:pt x="38" y="29"/>
                    <a:pt x="30" y="35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3" name="Freeform 27">
              <a:extLst>
                <a:ext uri="{FF2B5EF4-FFF2-40B4-BE49-F238E27FC236}">
                  <a16:creationId xmlns:a16="http://schemas.microsoft.com/office/drawing/2014/main" id="{4C7850DD-8105-46BF-B7A3-AF01527C1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" y="2998"/>
              <a:ext cx="39" cy="41"/>
            </a:xfrm>
            <a:custGeom>
              <a:avLst/>
              <a:gdLst>
                <a:gd name="T0" fmla="*/ 51 w 19"/>
                <a:gd name="T1" fmla="*/ 88 h 19"/>
                <a:gd name="T2" fmla="*/ 287 w 19"/>
                <a:gd name="T3" fmla="*/ 88 h 19"/>
                <a:gd name="T4" fmla="*/ 287 w 19"/>
                <a:gd name="T5" fmla="*/ 354 h 19"/>
                <a:gd name="T6" fmla="*/ 51 w 19"/>
                <a:gd name="T7" fmla="*/ 354 h 19"/>
                <a:gd name="T8" fmla="*/ 51 w 19"/>
                <a:gd name="T9" fmla="*/ 8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3" y="4"/>
                  </a:moveTo>
                  <a:cubicBezTo>
                    <a:pt x="7" y="0"/>
                    <a:pt x="12" y="0"/>
                    <a:pt x="16" y="4"/>
                  </a:cubicBezTo>
                  <a:cubicBezTo>
                    <a:pt x="19" y="7"/>
                    <a:pt x="19" y="13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ubicBezTo>
                    <a:pt x="0" y="13"/>
                    <a:pt x="0" y="7"/>
                    <a:pt x="3" y="4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4" name="Freeform 28">
              <a:extLst>
                <a:ext uri="{FF2B5EF4-FFF2-40B4-BE49-F238E27FC236}">
                  <a16:creationId xmlns:a16="http://schemas.microsoft.com/office/drawing/2014/main" id="{C1BEC563-5A27-423D-9FDF-1860F5E5D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3006"/>
              <a:ext cx="14" cy="18"/>
            </a:xfrm>
            <a:custGeom>
              <a:avLst/>
              <a:gdLst>
                <a:gd name="T0" fmla="*/ 16 w 7"/>
                <a:gd name="T1" fmla="*/ 56 h 8"/>
                <a:gd name="T2" fmla="*/ 96 w 7"/>
                <a:gd name="T3" fmla="*/ 56 h 8"/>
                <a:gd name="T4" fmla="*/ 96 w 7"/>
                <a:gd name="T5" fmla="*/ 182 h 8"/>
                <a:gd name="T6" fmla="*/ 16 w 7"/>
                <a:gd name="T7" fmla="*/ 182 h 8"/>
                <a:gd name="T8" fmla="*/ 16 w 7"/>
                <a:gd name="T9" fmla="*/ 5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2" y="0"/>
                    <a:pt x="5" y="0"/>
                    <a:pt x="6" y="2"/>
                  </a:cubicBezTo>
                  <a:cubicBezTo>
                    <a:pt x="7" y="3"/>
                    <a:pt x="7" y="5"/>
                    <a:pt x="6" y="7"/>
                  </a:cubicBezTo>
                  <a:cubicBezTo>
                    <a:pt x="5" y="8"/>
                    <a:pt x="2" y="8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5" name="Freeform 29">
              <a:extLst>
                <a:ext uri="{FF2B5EF4-FFF2-40B4-BE49-F238E27FC236}">
                  <a16:creationId xmlns:a16="http://schemas.microsoft.com/office/drawing/2014/main" id="{64AF35B3-D941-457E-959C-9B0192AC4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" y="2987"/>
              <a:ext cx="82" cy="87"/>
            </a:xfrm>
            <a:custGeom>
              <a:avLst/>
              <a:gdLst>
                <a:gd name="T0" fmla="*/ 525 w 40"/>
                <a:gd name="T1" fmla="*/ 781 h 40"/>
                <a:gd name="T2" fmla="*/ 88 w 40"/>
                <a:gd name="T3" fmla="*/ 668 h 40"/>
                <a:gd name="T4" fmla="*/ 180 w 40"/>
                <a:gd name="T5" fmla="*/ 113 h 40"/>
                <a:gd name="T6" fmla="*/ 621 w 40"/>
                <a:gd name="T7" fmla="*/ 226 h 40"/>
                <a:gd name="T8" fmla="*/ 525 w 40"/>
                <a:gd name="T9" fmla="*/ 78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30" y="35"/>
                  </a:moveTo>
                  <a:cubicBezTo>
                    <a:pt x="22" y="40"/>
                    <a:pt x="11" y="38"/>
                    <a:pt x="5" y="30"/>
                  </a:cubicBezTo>
                  <a:cubicBezTo>
                    <a:pt x="0" y="21"/>
                    <a:pt x="2" y="10"/>
                    <a:pt x="10" y="5"/>
                  </a:cubicBezTo>
                  <a:cubicBezTo>
                    <a:pt x="19" y="0"/>
                    <a:pt x="30" y="2"/>
                    <a:pt x="35" y="10"/>
                  </a:cubicBezTo>
                  <a:cubicBezTo>
                    <a:pt x="40" y="18"/>
                    <a:pt x="38" y="29"/>
                    <a:pt x="30" y="35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6" name="Freeform 30">
              <a:extLst>
                <a:ext uri="{FF2B5EF4-FFF2-40B4-BE49-F238E27FC236}">
                  <a16:creationId xmlns:a16="http://schemas.microsoft.com/office/drawing/2014/main" id="{C28EEF2E-ACD7-485C-A5D4-407E3FAA3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3015"/>
              <a:ext cx="64" cy="53"/>
            </a:xfrm>
            <a:custGeom>
              <a:avLst/>
              <a:gdLst>
                <a:gd name="T0" fmla="*/ 529 w 31"/>
                <a:gd name="T1" fmla="*/ 0 h 24"/>
                <a:gd name="T2" fmla="*/ 473 w 31"/>
                <a:gd name="T3" fmla="*/ 258 h 24"/>
                <a:gd name="T4" fmla="*/ 89 w 31"/>
                <a:gd name="T5" fmla="*/ 356 h 24"/>
                <a:gd name="T6" fmla="*/ 0 w 31"/>
                <a:gd name="T7" fmla="*/ 214 h 24"/>
                <a:gd name="T8" fmla="*/ 124 w 31"/>
                <a:gd name="T9" fmla="*/ 473 h 24"/>
                <a:gd name="T10" fmla="*/ 512 w 31"/>
                <a:gd name="T11" fmla="*/ 375 h 24"/>
                <a:gd name="T12" fmla="*/ 529 w 31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24">
                  <a:moveTo>
                    <a:pt x="29" y="0"/>
                  </a:moveTo>
                  <a:cubicBezTo>
                    <a:pt x="29" y="6"/>
                    <a:pt x="28" y="8"/>
                    <a:pt x="26" y="11"/>
                  </a:cubicBezTo>
                  <a:cubicBezTo>
                    <a:pt x="20" y="20"/>
                    <a:pt x="12" y="20"/>
                    <a:pt x="5" y="15"/>
                  </a:cubicBezTo>
                  <a:cubicBezTo>
                    <a:pt x="3" y="14"/>
                    <a:pt x="2" y="11"/>
                    <a:pt x="0" y="9"/>
                  </a:cubicBezTo>
                  <a:cubicBezTo>
                    <a:pt x="1" y="13"/>
                    <a:pt x="3" y="17"/>
                    <a:pt x="7" y="20"/>
                  </a:cubicBezTo>
                  <a:cubicBezTo>
                    <a:pt x="14" y="24"/>
                    <a:pt x="23" y="23"/>
                    <a:pt x="28" y="16"/>
                  </a:cubicBezTo>
                  <a:cubicBezTo>
                    <a:pt x="31" y="11"/>
                    <a:pt x="31" y="5"/>
                    <a:pt x="29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7" name="Freeform 31">
              <a:extLst>
                <a:ext uri="{FF2B5EF4-FFF2-40B4-BE49-F238E27FC236}">
                  <a16:creationId xmlns:a16="http://schemas.microsoft.com/office/drawing/2014/main" id="{F729B3B0-1CDD-43C8-8424-36B257AC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171"/>
              <a:ext cx="83" cy="88"/>
            </a:xfrm>
            <a:custGeom>
              <a:avLst/>
              <a:gdLst>
                <a:gd name="T0" fmla="*/ 556 w 40"/>
                <a:gd name="T1" fmla="*/ 818 h 40"/>
                <a:gd name="T2" fmla="*/ 91 w 40"/>
                <a:gd name="T3" fmla="*/ 702 h 40"/>
                <a:gd name="T4" fmla="*/ 189 w 40"/>
                <a:gd name="T5" fmla="*/ 117 h 40"/>
                <a:gd name="T6" fmla="*/ 649 w 40"/>
                <a:gd name="T7" fmla="*/ 233 h 40"/>
                <a:gd name="T8" fmla="*/ 556 w 40"/>
                <a:gd name="T9" fmla="*/ 818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30" y="35"/>
                  </a:moveTo>
                  <a:cubicBezTo>
                    <a:pt x="22" y="40"/>
                    <a:pt x="11" y="38"/>
                    <a:pt x="5" y="30"/>
                  </a:cubicBezTo>
                  <a:cubicBezTo>
                    <a:pt x="0" y="21"/>
                    <a:pt x="2" y="10"/>
                    <a:pt x="10" y="5"/>
                  </a:cubicBezTo>
                  <a:cubicBezTo>
                    <a:pt x="19" y="0"/>
                    <a:pt x="30" y="2"/>
                    <a:pt x="35" y="10"/>
                  </a:cubicBezTo>
                  <a:cubicBezTo>
                    <a:pt x="40" y="18"/>
                    <a:pt x="38" y="29"/>
                    <a:pt x="30" y="35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8" name="Freeform 32">
              <a:extLst>
                <a:ext uri="{FF2B5EF4-FFF2-40B4-BE49-F238E27FC236}">
                  <a16:creationId xmlns:a16="http://schemas.microsoft.com/office/drawing/2014/main" id="{C2CCBB58-C06F-44D4-AEA1-3819828D1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3182"/>
              <a:ext cx="39" cy="42"/>
            </a:xfrm>
            <a:custGeom>
              <a:avLst/>
              <a:gdLst>
                <a:gd name="T0" fmla="*/ 51 w 19"/>
                <a:gd name="T1" fmla="*/ 97 h 19"/>
                <a:gd name="T2" fmla="*/ 287 w 19"/>
                <a:gd name="T3" fmla="*/ 97 h 19"/>
                <a:gd name="T4" fmla="*/ 287 w 19"/>
                <a:gd name="T5" fmla="*/ 376 h 19"/>
                <a:gd name="T6" fmla="*/ 51 w 19"/>
                <a:gd name="T7" fmla="*/ 376 h 19"/>
                <a:gd name="T8" fmla="*/ 51 w 19"/>
                <a:gd name="T9" fmla="*/ 9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3" y="4"/>
                  </a:moveTo>
                  <a:cubicBezTo>
                    <a:pt x="7" y="0"/>
                    <a:pt x="12" y="0"/>
                    <a:pt x="16" y="4"/>
                  </a:cubicBezTo>
                  <a:cubicBezTo>
                    <a:pt x="19" y="7"/>
                    <a:pt x="19" y="13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ubicBezTo>
                    <a:pt x="0" y="13"/>
                    <a:pt x="0" y="7"/>
                    <a:pt x="3" y="4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9" name="Freeform 33">
              <a:extLst>
                <a:ext uri="{FF2B5EF4-FFF2-40B4-BE49-F238E27FC236}">
                  <a16:creationId xmlns:a16="http://schemas.microsoft.com/office/drawing/2014/main" id="{7982D7B4-2DAD-40F0-8E59-2D0BDC04F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" y="3191"/>
              <a:ext cx="14" cy="17"/>
            </a:xfrm>
            <a:custGeom>
              <a:avLst/>
              <a:gdLst>
                <a:gd name="T0" fmla="*/ 16 w 7"/>
                <a:gd name="T1" fmla="*/ 40 h 8"/>
                <a:gd name="T2" fmla="*/ 96 w 7"/>
                <a:gd name="T3" fmla="*/ 40 h 8"/>
                <a:gd name="T4" fmla="*/ 96 w 7"/>
                <a:gd name="T5" fmla="*/ 145 h 8"/>
                <a:gd name="T6" fmla="*/ 16 w 7"/>
                <a:gd name="T7" fmla="*/ 145 h 8"/>
                <a:gd name="T8" fmla="*/ 16 w 7"/>
                <a:gd name="T9" fmla="*/ 4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2" y="0"/>
                    <a:pt x="5" y="0"/>
                    <a:pt x="6" y="2"/>
                  </a:cubicBezTo>
                  <a:cubicBezTo>
                    <a:pt x="7" y="3"/>
                    <a:pt x="7" y="5"/>
                    <a:pt x="6" y="7"/>
                  </a:cubicBezTo>
                  <a:cubicBezTo>
                    <a:pt x="5" y="8"/>
                    <a:pt x="2" y="8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0" name="Freeform 34">
              <a:extLst>
                <a:ext uri="{FF2B5EF4-FFF2-40B4-BE49-F238E27FC236}">
                  <a16:creationId xmlns:a16="http://schemas.microsoft.com/office/drawing/2014/main" id="{2729D210-2967-4A2B-A332-53A849C5C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171"/>
              <a:ext cx="83" cy="88"/>
            </a:xfrm>
            <a:custGeom>
              <a:avLst/>
              <a:gdLst>
                <a:gd name="T0" fmla="*/ 556 w 40"/>
                <a:gd name="T1" fmla="*/ 818 h 40"/>
                <a:gd name="T2" fmla="*/ 91 w 40"/>
                <a:gd name="T3" fmla="*/ 702 h 40"/>
                <a:gd name="T4" fmla="*/ 189 w 40"/>
                <a:gd name="T5" fmla="*/ 117 h 40"/>
                <a:gd name="T6" fmla="*/ 649 w 40"/>
                <a:gd name="T7" fmla="*/ 233 h 40"/>
                <a:gd name="T8" fmla="*/ 556 w 40"/>
                <a:gd name="T9" fmla="*/ 818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30" y="35"/>
                  </a:moveTo>
                  <a:cubicBezTo>
                    <a:pt x="22" y="40"/>
                    <a:pt x="11" y="38"/>
                    <a:pt x="5" y="30"/>
                  </a:cubicBezTo>
                  <a:cubicBezTo>
                    <a:pt x="0" y="21"/>
                    <a:pt x="2" y="10"/>
                    <a:pt x="10" y="5"/>
                  </a:cubicBezTo>
                  <a:cubicBezTo>
                    <a:pt x="19" y="0"/>
                    <a:pt x="30" y="2"/>
                    <a:pt x="35" y="10"/>
                  </a:cubicBezTo>
                  <a:cubicBezTo>
                    <a:pt x="40" y="18"/>
                    <a:pt x="38" y="29"/>
                    <a:pt x="30" y="35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1" name="Freeform 35">
              <a:extLst>
                <a:ext uri="{FF2B5EF4-FFF2-40B4-BE49-F238E27FC236}">
                  <a16:creationId xmlns:a16="http://schemas.microsoft.com/office/drawing/2014/main" id="{D162C2CD-5B3E-411A-A21D-F7E9CD7CC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3199"/>
              <a:ext cx="63" cy="53"/>
            </a:xfrm>
            <a:custGeom>
              <a:avLst/>
              <a:gdLst>
                <a:gd name="T0" fmla="*/ 496 w 31"/>
                <a:gd name="T1" fmla="*/ 0 h 24"/>
                <a:gd name="T2" fmla="*/ 445 w 31"/>
                <a:gd name="T3" fmla="*/ 258 h 24"/>
                <a:gd name="T4" fmla="*/ 83 w 31"/>
                <a:gd name="T5" fmla="*/ 356 h 24"/>
                <a:gd name="T6" fmla="*/ 0 w 31"/>
                <a:gd name="T7" fmla="*/ 214 h 24"/>
                <a:gd name="T8" fmla="*/ 116 w 31"/>
                <a:gd name="T9" fmla="*/ 473 h 24"/>
                <a:gd name="T10" fmla="*/ 480 w 31"/>
                <a:gd name="T11" fmla="*/ 375 h 24"/>
                <a:gd name="T12" fmla="*/ 496 w 31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24">
                  <a:moveTo>
                    <a:pt x="29" y="0"/>
                  </a:moveTo>
                  <a:cubicBezTo>
                    <a:pt x="29" y="6"/>
                    <a:pt x="28" y="8"/>
                    <a:pt x="26" y="11"/>
                  </a:cubicBezTo>
                  <a:cubicBezTo>
                    <a:pt x="20" y="20"/>
                    <a:pt x="12" y="20"/>
                    <a:pt x="5" y="15"/>
                  </a:cubicBezTo>
                  <a:cubicBezTo>
                    <a:pt x="3" y="14"/>
                    <a:pt x="2" y="11"/>
                    <a:pt x="0" y="9"/>
                  </a:cubicBezTo>
                  <a:cubicBezTo>
                    <a:pt x="1" y="13"/>
                    <a:pt x="3" y="17"/>
                    <a:pt x="7" y="20"/>
                  </a:cubicBezTo>
                  <a:cubicBezTo>
                    <a:pt x="14" y="24"/>
                    <a:pt x="23" y="23"/>
                    <a:pt x="28" y="16"/>
                  </a:cubicBezTo>
                  <a:cubicBezTo>
                    <a:pt x="31" y="11"/>
                    <a:pt x="31" y="5"/>
                    <a:pt x="29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2" name="Freeform 36">
              <a:extLst>
                <a:ext uri="{FF2B5EF4-FFF2-40B4-BE49-F238E27FC236}">
                  <a16:creationId xmlns:a16="http://schemas.microsoft.com/office/drawing/2014/main" id="{4F0263BB-FD22-4630-9342-478B0D47B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3142"/>
              <a:ext cx="82" cy="90"/>
            </a:xfrm>
            <a:custGeom>
              <a:avLst/>
              <a:gdLst>
                <a:gd name="T0" fmla="*/ 508 w 40"/>
                <a:gd name="T1" fmla="*/ 834 h 41"/>
                <a:gd name="T2" fmla="*/ 88 w 40"/>
                <a:gd name="T3" fmla="*/ 698 h 41"/>
                <a:gd name="T4" fmla="*/ 180 w 40"/>
                <a:gd name="T5" fmla="*/ 140 h 41"/>
                <a:gd name="T6" fmla="*/ 621 w 40"/>
                <a:gd name="T7" fmla="*/ 255 h 41"/>
                <a:gd name="T8" fmla="*/ 508 w 40"/>
                <a:gd name="T9" fmla="*/ 834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1">
                  <a:moveTo>
                    <a:pt x="29" y="36"/>
                  </a:moveTo>
                  <a:cubicBezTo>
                    <a:pt x="21" y="41"/>
                    <a:pt x="10" y="39"/>
                    <a:pt x="5" y="30"/>
                  </a:cubicBezTo>
                  <a:cubicBezTo>
                    <a:pt x="0" y="22"/>
                    <a:pt x="2" y="11"/>
                    <a:pt x="10" y="6"/>
                  </a:cubicBezTo>
                  <a:cubicBezTo>
                    <a:pt x="18" y="0"/>
                    <a:pt x="29" y="3"/>
                    <a:pt x="35" y="11"/>
                  </a:cubicBezTo>
                  <a:cubicBezTo>
                    <a:pt x="40" y="19"/>
                    <a:pt x="38" y="30"/>
                    <a:pt x="29" y="36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3" name="Freeform 37">
              <a:extLst>
                <a:ext uri="{FF2B5EF4-FFF2-40B4-BE49-F238E27FC236}">
                  <a16:creationId xmlns:a16="http://schemas.microsoft.com/office/drawing/2014/main" id="{BEC8232A-1426-4F6F-930C-4E0E6AC2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3156"/>
              <a:ext cx="40" cy="41"/>
            </a:xfrm>
            <a:custGeom>
              <a:avLst/>
              <a:gdLst>
                <a:gd name="T0" fmla="*/ 57 w 19"/>
                <a:gd name="T1" fmla="*/ 60 h 19"/>
                <a:gd name="T2" fmla="*/ 297 w 19"/>
                <a:gd name="T3" fmla="*/ 60 h 19"/>
                <a:gd name="T4" fmla="*/ 297 w 19"/>
                <a:gd name="T5" fmla="*/ 354 h 19"/>
                <a:gd name="T6" fmla="*/ 57 w 19"/>
                <a:gd name="T7" fmla="*/ 354 h 19"/>
                <a:gd name="T8" fmla="*/ 57 w 19"/>
                <a:gd name="T9" fmla="*/ 6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3" y="3"/>
                  </a:moveTo>
                  <a:cubicBezTo>
                    <a:pt x="6" y="0"/>
                    <a:pt x="12" y="0"/>
                    <a:pt x="15" y="3"/>
                  </a:cubicBezTo>
                  <a:cubicBezTo>
                    <a:pt x="19" y="7"/>
                    <a:pt x="19" y="12"/>
                    <a:pt x="15" y="16"/>
                  </a:cubicBezTo>
                  <a:cubicBezTo>
                    <a:pt x="12" y="19"/>
                    <a:pt x="6" y="19"/>
                    <a:pt x="3" y="16"/>
                  </a:cubicBezTo>
                  <a:cubicBezTo>
                    <a:pt x="0" y="12"/>
                    <a:pt x="0" y="7"/>
                    <a:pt x="3" y="3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4" name="Freeform 38">
              <a:extLst>
                <a:ext uri="{FF2B5EF4-FFF2-40B4-BE49-F238E27FC236}">
                  <a16:creationId xmlns:a16="http://schemas.microsoft.com/office/drawing/2014/main" id="{0111114A-570F-4696-B7D6-D8E78BA86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" y="3164"/>
              <a:ext cx="16" cy="18"/>
            </a:xfrm>
            <a:custGeom>
              <a:avLst/>
              <a:gdLst>
                <a:gd name="T0" fmla="*/ 32 w 8"/>
                <a:gd name="T1" fmla="*/ 25 h 8"/>
                <a:gd name="T2" fmla="*/ 112 w 8"/>
                <a:gd name="T3" fmla="*/ 25 h 8"/>
                <a:gd name="T4" fmla="*/ 112 w 8"/>
                <a:gd name="T5" fmla="*/ 162 h 8"/>
                <a:gd name="T6" fmla="*/ 32 w 8"/>
                <a:gd name="T7" fmla="*/ 162 h 8"/>
                <a:gd name="T8" fmla="*/ 32 w 8"/>
                <a:gd name="T9" fmla="*/ 2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8" y="3"/>
                    <a:pt x="8" y="5"/>
                    <a:pt x="7" y="6"/>
                  </a:cubicBezTo>
                  <a:cubicBezTo>
                    <a:pt x="5" y="8"/>
                    <a:pt x="3" y="8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5" name="Freeform 39">
              <a:extLst>
                <a:ext uri="{FF2B5EF4-FFF2-40B4-BE49-F238E27FC236}">
                  <a16:creationId xmlns:a16="http://schemas.microsoft.com/office/drawing/2014/main" id="{9BE124B7-8EF6-489F-96AE-D04F53A75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3142"/>
              <a:ext cx="82" cy="90"/>
            </a:xfrm>
            <a:custGeom>
              <a:avLst/>
              <a:gdLst>
                <a:gd name="T0" fmla="*/ 508 w 40"/>
                <a:gd name="T1" fmla="*/ 834 h 41"/>
                <a:gd name="T2" fmla="*/ 88 w 40"/>
                <a:gd name="T3" fmla="*/ 698 h 41"/>
                <a:gd name="T4" fmla="*/ 180 w 40"/>
                <a:gd name="T5" fmla="*/ 140 h 41"/>
                <a:gd name="T6" fmla="*/ 621 w 40"/>
                <a:gd name="T7" fmla="*/ 255 h 41"/>
                <a:gd name="T8" fmla="*/ 508 w 40"/>
                <a:gd name="T9" fmla="*/ 834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1">
                  <a:moveTo>
                    <a:pt x="29" y="36"/>
                  </a:moveTo>
                  <a:cubicBezTo>
                    <a:pt x="21" y="41"/>
                    <a:pt x="10" y="39"/>
                    <a:pt x="5" y="30"/>
                  </a:cubicBezTo>
                  <a:cubicBezTo>
                    <a:pt x="0" y="22"/>
                    <a:pt x="2" y="11"/>
                    <a:pt x="10" y="6"/>
                  </a:cubicBezTo>
                  <a:cubicBezTo>
                    <a:pt x="18" y="0"/>
                    <a:pt x="29" y="3"/>
                    <a:pt x="35" y="11"/>
                  </a:cubicBezTo>
                  <a:cubicBezTo>
                    <a:pt x="40" y="19"/>
                    <a:pt x="38" y="30"/>
                    <a:pt x="29" y="36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6" name="Freeform 40">
              <a:extLst>
                <a:ext uri="{FF2B5EF4-FFF2-40B4-BE49-F238E27FC236}">
                  <a16:creationId xmlns:a16="http://schemas.microsoft.com/office/drawing/2014/main" id="{835E25A5-5709-4997-816B-425F76323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" y="3171"/>
              <a:ext cx="64" cy="55"/>
            </a:xfrm>
            <a:custGeom>
              <a:avLst/>
              <a:gdLst>
                <a:gd name="T0" fmla="*/ 512 w 31"/>
                <a:gd name="T1" fmla="*/ 0 h 25"/>
                <a:gd name="T2" fmla="*/ 473 w 31"/>
                <a:gd name="T3" fmla="*/ 275 h 25"/>
                <a:gd name="T4" fmla="*/ 89 w 31"/>
                <a:gd name="T5" fmla="*/ 372 h 25"/>
                <a:gd name="T6" fmla="*/ 0 w 31"/>
                <a:gd name="T7" fmla="*/ 233 h 25"/>
                <a:gd name="T8" fmla="*/ 124 w 31"/>
                <a:gd name="T9" fmla="*/ 469 h 25"/>
                <a:gd name="T10" fmla="*/ 512 w 31"/>
                <a:gd name="T11" fmla="*/ 372 h 25"/>
                <a:gd name="T12" fmla="*/ 512 w 3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25">
                  <a:moveTo>
                    <a:pt x="28" y="0"/>
                  </a:moveTo>
                  <a:cubicBezTo>
                    <a:pt x="29" y="7"/>
                    <a:pt x="28" y="9"/>
                    <a:pt x="26" y="12"/>
                  </a:cubicBezTo>
                  <a:cubicBezTo>
                    <a:pt x="20" y="21"/>
                    <a:pt x="12" y="21"/>
                    <a:pt x="5" y="16"/>
                  </a:cubicBezTo>
                  <a:cubicBezTo>
                    <a:pt x="3" y="15"/>
                    <a:pt x="1" y="12"/>
                    <a:pt x="0" y="10"/>
                  </a:cubicBezTo>
                  <a:cubicBezTo>
                    <a:pt x="1" y="14"/>
                    <a:pt x="3" y="18"/>
                    <a:pt x="7" y="20"/>
                  </a:cubicBezTo>
                  <a:cubicBezTo>
                    <a:pt x="13" y="25"/>
                    <a:pt x="23" y="23"/>
                    <a:pt x="28" y="16"/>
                  </a:cubicBezTo>
                  <a:cubicBezTo>
                    <a:pt x="31" y="12"/>
                    <a:pt x="31" y="5"/>
                    <a:pt x="28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7" name="Freeform 41">
              <a:extLst>
                <a:ext uri="{FF2B5EF4-FFF2-40B4-BE49-F238E27FC236}">
                  <a16:creationId xmlns:a16="http://schemas.microsoft.com/office/drawing/2014/main" id="{B480D2FB-A211-49B4-A6F5-1DE7863CC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3151"/>
              <a:ext cx="49" cy="51"/>
            </a:xfrm>
            <a:custGeom>
              <a:avLst/>
              <a:gdLst>
                <a:gd name="T0" fmla="*/ 316 w 24"/>
                <a:gd name="T1" fmla="*/ 481 h 23"/>
                <a:gd name="T2" fmla="*/ 67 w 24"/>
                <a:gd name="T3" fmla="*/ 412 h 23"/>
                <a:gd name="T4" fmla="*/ 120 w 24"/>
                <a:gd name="T5" fmla="*/ 78 h 23"/>
                <a:gd name="T6" fmla="*/ 368 w 24"/>
                <a:gd name="T7" fmla="*/ 142 h 23"/>
                <a:gd name="T8" fmla="*/ 316 w 24"/>
                <a:gd name="T9" fmla="*/ 48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3">
                  <a:moveTo>
                    <a:pt x="18" y="20"/>
                  </a:moveTo>
                  <a:cubicBezTo>
                    <a:pt x="13" y="23"/>
                    <a:pt x="7" y="22"/>
                    <a:pt x="4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1"/>
                    <a:pt x="21" y="6"/>
                  </a:cubicBezTo>
                  <a:cubicBezTo>
                    <a:pt x="24" y="11"/>
                    <a:pt x="22" y="17"/>
                    <a:pt x="18" y="20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8" name="Freeform 42">
              <a:extLst>
                <a:ext uri="{FF2B5EF4-FFF2-40B4-BE49-F238E27FC236}">
                  <a16:creationId xmlns:a16="http://schemas.microsoft.com/office/drawing/2014/main" id="{ACC186DC-C522-4BB7-95BD-38027C33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3158"/>
              <a:ext cx="23" cy="24"/>
            </a:xfrm>
            <a:custGeom>
              <a:avLst/>
              <a:gdLst>
                <a:gd name="T0" fmla="*/ 36 w 11"/>
                <a:gd name="T1" fmla="*/ 44 h 11"/>
                <a:gd name="T2" fmla="*/ 176 w 11"/>
                <a:gd name="T3" fmla="*/ 44 h 11"/>
                <a:gd name="T4" fmla="*/ 176 w 11"/>
                <a:gd name="T5" fmla="*/ 209 h 11"/>
                <a:gd name="T6" fmla="*/ 36 w 11"/>
                <a:gd name="T7" fmla="*/ 209 h 11"/>
                <a:gd name="T8" fmla="*/ 36 w 11"/>
                <a:gd name="T9" fmla="*/ 4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9" name="Freeform 43">
              <a:extLst>
                <a:ext uri="{FF2B5EF4-FFF2-40B4-BE49-F238E27FC236}">
                  <a16:creationId xmlns:a16="http://schemas.microsoft.com/office/drawing/2014/main" id="{457CA4B6-1515-4EC8-8928-9135EA7B2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" y="3162"/>
              <a:ext cx="9" cy="11"/>
            </a:xfrm>
            <a:custGeom>
              <a:avLst/>
              <a:gdLst>
                <a:gd name="T0" fmla="*/ 25 w 4"/>
                <a:gd name="T1" fmla="*/ 20 h 5"/>
                <a:gd name="T2" fmla="*/ 81 w 4"/>
                <a:gd name="T3" fmla="*/ 20 h 5"/>
                <a:gd name="T4" fmla="*/ 81 w 4"/>
                <a:gd name="T5" fmla="*/ 97 h 5"/>
                <a:gd name="T6" fmla="*/ 25 w 4"/>
                <a:gd name="T7" fmla="*/ 97 h 5"/>
                <a:gd name="T8" fmla="*/ 25 w 4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1" y="0"/>
                    <a:pt x="3" y="0"/>
                    <a:pt x="3" y="1"/>
                  </a:cubicBezTo>
                  <a:cubicBezTo>
                    <a:pt x="4" y="2"/>
                    <a:pt x="4" y="3"/>
                    <a:pt x="3" y="4"/>
                  </a:cubicBezTo>
                  <a:cubicBezTo>
                    <a:pt x="3" y="5"/>
                    <a:pt x="1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0" name="Freeform 44">
              <a:extLst>
                <a:ext uri="{FF2B5EF4-FFF2-40B4-BE49-F238E27FC236}">
                  <a16:creationId xmlns:a16="http://schemas.microsoft.com/office/drawing/2014/main" id="{C43F02EF-A09F-4161-9FB5-94F091ED6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3151"/>
              <a:ext cx="49" cy="51"/>
            </a:xfrm>
            <a:custGeom>
              <a:avLst/>
              <a:gdLst>
                <a:gd name="T0" fmla="*/ 316 w 24"/>
                <a:gd name="T1" fmla="*/ 481 h 23"/>
                <a:gd name="T2" fmla="*/ 67 w 24"/>
                <a:gd name="T3" fmla="*/ 412 h 23"/>
                <a:gd name="T4" fmla="*/ 120 w 24"/>
                <a:gd name="T5" fmla="*/ 78 h 23"/>
                <a:gd name="T6" fmla="*/ 368 w 24"/>
                <a:gd name="T7" fmla="*/ 142 h 23"/>
                <a:gd name="T8" fmla="*/ 316 w 24"/>
                <a:gd name="T9" fmla="*/ 48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3">
                  <a:moveTo>
                    <a:pt x="18" y="20"/>
                  </a:moveTo>
                  <a:cubicBezTo>
                    <a:pt x="13" y="23"/>
                    <a:pt x="7" y="22"/>
                    <a:pt x="4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1"/>
                    <a:pt x="21" y="6"/>
                  </a:cubicBezTo>
                  <a:cubicBezTo>
                    <a:pt x="24" y="11"/>
                    <a:pt x="22" y="17"/>
                    <a:pt x="18" y="2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1" name="Freeform 45">
              <a:extLst>
                <a:ext uri="{FF2B5EF4-FFF2-40B4-BE49-F238E27FC236}">
                  <a16:creationId xmlns:a16="http://schemas.microsoft.com/office/drawing/2014/main" id="{990B75E3-C531-464F-B0FD-3C4954C82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3167"/>
              <a:ext cx="37" cy="30"/>
            </a:xfrm>
            <a:custGeom>
              <a:avLst/>
              <a:gdLst>
                <a:gd name="T0" fmla="*/ 288 w 18"/>
                <a:gd name="T1" fmla="*/ 0 h 14"/>
                <a:gd name="T2" fmla="*/ 271 w 18"/>
                <a:gd name="T3" fmla="*/ 148 h 14"/>
                <a:gd name="T4" fmla="*/ 33 w 18"/>
                <a:gd name="T5" fmla="*/ 189 h 14"/>
                <a:gd name="T6" fmla="*/ 0 w 18"/>
                <a:gd name="T7" fmla="*/ 129 h 14"/>
                <a:gd name="T8" fmla="*/ 51 w 18"/>
                <a:gd name="T9" fmla="*/ 257 h 14"/>
                <a:gd name="T10" fmla="*/ 288 w 18"/>
                <a:gd name="T11" fmla="*/ 189 h 14"/>
                <a:gd name="T12" fmla="*/ 288 w 18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4">
                  <a:moveTo>
                    <a:pt x="16" y="0"/>
                  </a:moveTo>
                  <a:cubicBezTo>
                    <a:pt x="16" y="4"/>
                    <a:pt x="16" y="5"/>
                    <a:pt x="15" y="7"/>
                  </a:cubicBezTo>
                  <a:cubicBezTo>
                    <a:pt x="11" y="12"/>
                    <a:pt x="6" y="12"/>
                    <a:pt x="2" y="9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8"/>
                    <a:pt x="1" y="10"/>
                    <a:pt x="3" y="12"/>
                  </a:cubicBezTo>
                  <a:cubicBezTo>
                    <a:pt x="7" y="14"/>
                    <a:pt x="13" y="13"/>
                    <a:pt x="16" y="9"/>
                  </a:cubicBezTo>
                  <a:cubicBezTo>
                    <a:pt x="18" y="7"/>
                    <a:pt x="18" y="3"/>
                    <a:pt x="16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2" name="Freeform 46">
              <a:extLst>
                <a:ext uri="{FF2B5EF4-FFF2-40B4-BE49-F238E27FC236}">
                  <a16:creationId xmlns:a16="http://schemas.microsoft.com/office/drawing/2014/main" id="{626C65CA-0EDE-4797-A711-963B43307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2879"/>
              <a:ext cx="49" cy="51"/>
            </a:xfrm>
            <a:custGeom>
              <a:avLst/>
              <a:gdLst>
                <a:gd name="T0" fmla="*/ 316 w 24"/>
                <a:gd name="T1" fmla="*/ 481 h 23"/>
                <a:gd name="T2" fmla="*/ 67 w 24"/>
                <a:gd name="T3" fmla="*/ 412 h 23"/>
                <a:gd name="T4" fmla="*/ 120 w 24"/>
                <a:gd name="T5" fmla="*/ 78 h 23"/>
                <a:gd name="T6" fmla="*/ 368 w 24"/>
                <a:gd name="T7" fmla="*/ 142 h 23"/>
                <a:gd name="T8" fmla="*/ 316 w 24"/>
                <a:gd name="T9" fmla="*/ 48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3">
                  <a:moveTo>
                    <a:pt x="18" y="20"/>
                  </a:moveTo>
                  <a:cubicBezTo>
                    <a:pt x="13" y="23"/>
                    <a:pt x="7" y="22"/>
                    <a:pt x="4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1"/>
                    <a:pt x="21" y="6"/>
                  </a:cubicBezTo>
                  <a:cubicBezTo>
                    <a:pt x="24" y="11"/>
                    <a:pt x="22" y="17"/>
                    <a:pt x="18" y="20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3" name="Freeform 47">
              <a:extLst>
                <a:ext uri="{FF2B5EF4-FFF2-40B4-BE49-F238E27FC236}">
                  <a16:creationId xmlns:a16="http://schemas.microsoft.com/office/drawing/2014/main" id="{A6DD6D77-256C-4F01-B1F0-C6FAFED93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2886"/>
              <a:ext cx="23" cy="24"/>
            </a:xfrm>
            <a:custGeom>
              <a:avLst/>
              <a:gdLst>
                <a:gd name="T0" fmla="*/ 36 w 11"/>
                <a:gd name="T1" fmla="*/ 44 h 11"/>
                <a:gd name="T2" fmla="*/ 176 w 11"/>
                <a:gd name="T3" fmla="*/ 44 h 11"/>
                <a:gd name="T4" fmla="*/ 176 w 11"/>
                <a:gd name="T5" fmla="*/ 209 h 11"/>
                <a:gd name="T6" fmla="*/ 36 w 11"/>
                <a:gd name="T7" fmla="*/ 209 h 11"/>
                <a:gd name="T8" fmla="*/ 36 w 11"/>
                <a:gd name="T9" fmla="*/ 4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4" name="Freeform 48">
              <a:extLst>
                <a:ext uri="{FF2B5EF4-FFF2-40B4-BE49-F238E27FC236}">
                  <a16:creationId xmlns:a16="http://schemas.microsoft.com/office/drawing/2014/main" id="{C5A15FC9-9229-4D1E-9FD9-DC75094D1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2890"/>
              <a:ext cx="8" cy="11"/>
            </a:xfrm>
            <a:custGeom>
              <a:avLst/>
              <a:gdLst>
                <a:gd name="T0" fmla="*/ 16 w 4"/>
                <a:gd name="T1" fmla="*/ 20 h 5"/>
                <a:gd name="T2" fmla="*/ 48 w 4"/>
                <a:gd name="T3" fmla="*/ 20 h 5"/>
                <a:gd name="T4" fmla="*/ 48 w 4"/>
                <a:gd name="T5" fmla="*/ 97 h 5"/>
                <a:gd name="T6" fmla="*/ 16 w 4"/>
                <a:gd name="T7" fmla="*/ 97 h 5"/>
                <a:gd name="T8" fmla="*/ 16 w 4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1" y="0"/>
                    <a:pt x="3" y="0"/>
                    <a:pt x="3" y="1"/>
                  </a:cubicBezTo>
                  <a:cubicBezTo>
                    <a:pt x="4" y="2"/>
                    <a:pt x="4" y="3"/>
                    <a:pt x="3" y="4"/>
                  </a:cubicBezTo>
                  <a:cubicBezTo>
                    <a:pt x="3" y="5"/>
                    <a:pt x="1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5" name="Freeform 49">
              <a:extLst>
                <a:ext uri="{FF2B5EF4-FFF2-40B4-BE49-F238E27FC236}">
                  <a16:creationId xmlns:a16="http://schemas.microsoft.com/office/drawing/2014/main" id="{492B2223-8D4B-49A0-B347-29DBD69C7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2879"/>
              <a:ext cx="49" cy="51"/>
            </a:xfrm>
            <a:custGeom>
              <a:avLst/>
              <a:gdLst>
                <a:gd name="T0" fmla="*/ 316 w 24"/>
                <a:gd name="T1" fmla="*/ 481 h 23"/>
                <a:gd name="T2" fmla="*/ 67 w 24"/>
                <a:gd name="T3" fmla="*/ 412 h 23"/>
                <a:gd name="T4" fmla="*/ 120 w 24"/>
                <a:gd name="T5" fmla="*/ 78 h 23"/>
                <a:gd name="T6" fmla="*/ 368 w 24"/>
                <a:gd name="T7" fmla="*/ 142 h 23"/>
                <a:gd name="T8" fmla="*/ 316 w 24"/>
                <a:gd name="T9" fmla="*/ 48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3">
                  <a:moveTo>
                    <a:pt x="18" y="20"/>
                  </a:moveTo>
                  <a:cubicBezTo>
                    <a:pt x="13" y="23"/>
                    <a:pt x="7" y="22"/>
                    <a:pt x="4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1"/>
                    <a:pt x="21" y="6"/>
                  </a:cubicBezTo>
                  <a:cubicBezTo>
                    <a:pt x="24" y="11"/>
                    <a:pt x="22" y="17"/>
                    <a:pt x="18" y="2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6" name="Freeform 50">
              <a:extLst>
                <a:ext uri="{FF2B5EF4-FFF2-40B4-BE49-F238E27FC236}">
                  <a16:creationId xmlns:a16="http://schemas.microsoft.com/office/drawing/2014/main" id="{22B9B77A-82BD-4632-8C3F-C9198D870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2895"/>
              <a:ext cx="37" cy="30"/>
            </a:xfrm>
            <a:custGeom>
              <a:avLst/>
              <a:gdLst>
                <a:gd name="T0" fmla="*/ 288 w 18"/>
                <a:gd name="T1" fmla="*/ 0 h 14"/>
                <a:gd name="T2" fmla="*/ 271 w 18"/>
                <a:gd name="T3" fmla="*/ 148 h 14"/>
                <a:gd name="T4" fmla="*/ 33 w 18"/>
                <a:gd name="T5" fmla="*/ 189 h 14"/>
                <a:gd name="T6" fmla="*/ 0 w 18"/>
                <a:gd name="T7" fmla="*/ 129 h 14"/>
                <a:gd name="T8" fmla="*/ 51 w 18"/>
                <a:gd name="T9" fmla="*/ 257 h 14"/>
                <a:gd name="T10" fmla="*/ 288 w 18"/>
                <a:gd name="T11" fmla="*/ 189 h 14"/>
                <a:gd name="T12" fmla="*/ 288 w 18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4">
                  <a:moveTo>
                    <a:pt x="16" y="0"/>
                  </a:moveTo>
                  <a:cubicBezTo>
                    <a:pt x="16" y="4"/>
                    <a:pt x="16" y="5"/>
                    <a:pt x="15" y="7"/>
                  </a:cubicBezTo>
                  <a:cubicBezTo>
                    <a:pt x="11" y="12"/>
                    <a:pt x="6" y="12"/>
                    <a:pt x="2" y="9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8"/>
                    <a:pt x="1" y="10"/>
                    <a:pt x="3" y="12"/>
                  </a:cubicBezTo>
                  <a:cubicBezTo>
                    <a:pt x="7" y="14"/>
                    <a:pt x="13" y="13"/>
                    <a:pt x="16" y="9"/>
                  </a:cubicBezTo>
                  <a:cubicBezTo>
                    <a:pt x="18" y="7"/>
                    <a:pt x="18" y="3"/>
                    <a:pt x="16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7" name="Freeform 51">
              <a:extLst>
                <a:ext uri="{FF2B5EF4-FFF2-40B4-BE49-F238E27FC236}">
                  <a16:creationId xmlns:a16="http://schemas.microsoft.com/office/drawing/2014/main" id="{B43D7E81-AC1E-4A79-8851-BC790F909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2862"/>
              <a:ext cx="82" cy="87"/>
            </a:xfrm>
            <a:custGeom>
              <a:avLst/>
              <a:gdLst>
                <a:gd name="T0" fmla="*/ 525 w 40"/>
                <a:gd name="T1" fmla="*/ 781 h 40"/>
                <a:gd name="T2" fmla="*/ 88 w 40"/>
                <a:gd name="T3" fmla="*/ 668 h 40"/>
                <a:gd name="T4" fmla="*/ 180 w 40"/>
                <a:gd name="T5" fmla="*/ 113 h 40"/>
                <a:gd name="T6" fmla="*/ 621 w 40"/>
                <a:gd name="T7" fmla="*/ 246 h 40"/>
                <a:gd name="T8" fmla="*/ 525 w 40"/>
                <a:gd name="T9" fmla="*/ 78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30" y="35"/>
                  </a:moveTo>
                  <a:cubicBezTo>
                    <a:pt x="21" y="40"/>
                    <a:pt x="10" y="38"/>
                    <a:pt x="5" y="30"/>
                  </a:cubicBezTo>
                  <a:cubicBezTo>
                    <a:pt x="0" y="22"/>
                    <a:pt x="2" y="11"/>
                    <a:pt x="10" y="5"/>
                  </a:cubicBezTo>
                  <a:cubicBezTo>
                    <a:pt x="19" y="0"/>
                    <a:pt x="30" y="2"/>
                    <a:pt x="35" y="11"/>
                  </a:cubicBezTo>
                  <a:cubicBezTo>
                    <a:pt x="40" y="19"/>
                    <a:pt x="38" y="30"/>
                    <a:pt x="30" y="35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8" name="Freeform 52">
              <a:extLst>
                <a:ext uri="{FF2B5EF4-FFF2-40B4-BE49-F238E27FC236}">
                  <a16:creationId xmlns:a16="http://schemas.microsoft.com/office/drawing/2014/main" id="{2C89D789-2217-4BB8-9DDC-894594338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2875"/>
              <a:ext cx="39" cy="42"/>
            </a:xfrm>
            <a:custGeom>
              <a:avLst/>
              <a:gdLst>
                <a:gd name="T0" fmla="*/ 51 w 19"/>
                <a:gd name="T1" fmla="*/ 73 h 19"/>
                <a:gd name="T2" fmla="*/ 269 w 19"/>
                <a:gd name="T3" fmla="*/ 73 h 19"/>
                <a:gd name="T4" fmla="*/ 269 w 19"/>
                <a:gd name="T5" fmla="*/ 356 h 19"/>
                <a:gd name="T6" fmla="*/ 51 w 19"/>
                <a:gd name="T7" fmla="*/ 356 h 19"/>
                <a:gd name="T8" fmla="*/ 51 w 19"/>
                <a:gd name="T9" fmla="*/ 7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3" y="3"/>
                  </a:moveTo>
                  <a:cubicBezTo>
                    <a:pt x="7" y="0"/>
                    <a:pt x="12" y="0"/>
                    <a:pt x="15" y="3"/>
                  </a:cubicBezTo>
                  <a:cubicBezTo>
                    <a:pt x="19" y="6"/>
                    <a:pt x="19" y="12"/>
                    <a:pt x="15" y="15"/>
                  </a:cubicBezTo>
                  <a:cubicBezTo>
                    <a:pt x="12" y="19"/>
                    <a:pt x="7" y="19"/>
                    <a:pt x="3" y="15"/>
                  </a:cubicBezTo>
                  <a:cubicBezTo>
                    <a:pt x="0" y="12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9" name="Freeform 53">
              <a:extLst>
                <a:ext uri="{FF2B5EF4-FFF2-40B4-BE49-F238E27FC236}">
                  <a16:creationId xmlns:a16="http://schemas.microsoft.com/office/drawing/2014/main" id="{9ACB1491-19B1-42EB-8DEE-A87D5FF3F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2884"/>
              <a:ext cx="15" cy="15"/>
            </a:xfrm>
            <a:custGeom>
              <a:avLst/>
              <a:gdLst>
                <a:gd name="T0" fmla="*/ 19 w 7"/>
                <a:gd name="T1" fmla="*/ 19 h 7"/>
                <a:gd name="T2" fmla="*/ 129 w 7"/>
                <a:gd name="T3" fmla="*/ 19 h 7"/>
                <a:gd name="T4" fmla="*/ 129 w 7"/>
                <a:gd name="T5" fmla="*/ 129 h 7"/>
                <a:gd name="T6" fmla="*/ 19 w 7"/>
                <a:gd name="T7" fmla="*/ 129 h 7"/>
                <a:gd name="T8" fmla="*/ 19 w 7"/>
                <a:gd name="T9" fmla="*/ 1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7" y="5"/>
                    <a:pt x="6" y="6"/>
                  </a:cubicBezTo>
                  <a:cubicBezTo>
                    <a:pt x="4" y="7"/>
                    <a:pt x="2" y="7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0" name="Freeform 54">
              <a:extLst>
                <a:ext uri="{FF2B5EF4-FFF2-40B4-BE49-F238E27FC236}">
                  <a16:creationId xmlns:a16="http://schemas.microsoft.com/office/drawing/2014/main" id="{04D83CFD-3FF3-4717-AC23-2953E3251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2862"/>
              <a:ext cx="82" cy="87"/>
            </a:xfrm>
            <a:custGeom>
              <a:avLst/>
              <a:gdLst>
                <a:gd name="T0" fmla="*/ 525 w 40"/>
                <a:gd name="T1" fmla="*/ 781 h 40"/>
                <a:gd name="T2" fmla="*/ 88 w 40"/>
                <a:gd name="T3" fmla="*/ 668 h 40"/>
                <a:gd name="T4" fmla="*/ 180 w 40"/>
                <a:gd name="T5" fmla="*/ 113 h 40"/>
                <a:gd name="T6" fmla="*/ 621 w 40"/>
                <a:gd name="T7" fmla="*/ 246 h 40"/>
                <a:gd name="T8" fmla="*/ 525 w 40"/>
                <a:gd name="T9" fmla="*/ 78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30" y="35"/>
                  </a:moveTo>
                  <a:cubicBezTo>
                    <a:pt x="21" y="40"/>
                    <a:pt x="10" y="38"/>
                    <a:pt x="5" y="30"/>
                  </a:cubicBezTo>
                  <a:cubicBezTo>
                    <a:pt x="0" y="22"/>
                    <a:pt x="2" y="11"/>
                    <a:pt x="10" y="5"/>
                  </a:cubicBezTo>
                  <a:cubicBezTo>
                    <a:pt x="19" y="0"/>
                    <a:pt x="30" y="2"/>
                    <a:pt x="35" y="11"/>
                  </a:cubicBezTo>
                  <a:cubicBezTo>
                    <a:pt x="40" y="19"/>
                    <a:pt x="38" y="30"/>
                    <a:pt x="30" y="35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1" name="Freeform 55">
              <a:extLst>
                <a:ext uri="{FF2B5EF4-FFF2-40B4-BE49-F238E27FC236}">
                  <a16:creationId xmlns:a16="http://schemas.microsoft.com/office/drawing/2014/main" id="{1700A57C-22E1-4E31-B008-691CAD71F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2890"/>
              <a:ext cx="64" cy="55"/>
            </a:xfrm>
            <a:custGeom>
              <a:avLst/>
              <a:gdLst>
                <a:gd name="T0" fmla="*/ 529 w 31"/>
                <a:gd name="T1" fmla="*/ 0 h 25"/>
                <a:gd name="T2" fmla="*/ 473 w 31"/>
                <a:gd name="T3" fmla="*/ 275 h 25"/>
                <a:gd name="T4" fmla="*/ 89 w 31"/>
                <a:gd name="T5" fmla="*/ 372 h 25"/>
                <a:gd name="T6" fmla="*/ 0 w 31"/>
                <a:gd name="T7" fmla="*/ 213 h 25"/>
                <a:gd name="T8" fmla="*/ 124 w 31"/>
                <a:gd name="T9" fmla="*/ 469 h 25"/>
                <a:gd name="T10" fmla="*/ 512 w 31"/>
                <a:gd name="T11" fmla="*/ 372 h 25"/>
                <a:gd name="T12" fmla="*/ 529 w 3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25">
                  <a:moveTo>
                    <a:pt x="29" y="0"/>
                  </a:moveTo>
                  <a:cubicBezTo>
                    <a:pt x="29" y="7"/>
                    <a:pt x="28" y="9"/>
                    <a:pt x="26" y="12"/>
                  </a:cubicBezTo>
                  <a:cubicBezTo>
                    <a:pt x="20" y="20"/>
                    <a:pt x="12" y="20"/>
                    <a:pt x="5" y="16"/>
                  </a:cubicBezTo>
                  <a:cubicBezTo>
                    <a:pt x="3" y="14"/>
                    <a:pt x="1" y="11"/>
                    <a:pt x="0" y="9"/>
                  </a:cubicBezTo>
                  <a:cubicBezTo>
                    <a:pt x="1" y="13"/>
                    <a:pt x="3" y="17"/>
                    <a:pt x="7" y="20"/>
                  </a:cubicBezTo>
                  <a:cubicBezTo>
                    <a:pt x="14" y="25"/>
                    <a:pt x="23" y="23"/>
                    <a:pt x="28" y="16"/>
                  </a:cubicBezTo>
                  <a:cubicBezTo>
                    <a:pt x="31" y="11"/>
                    <a:pt x="31" y="5"/>
                    <a:pt x="29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2" name="Freeform 56">
              <a:extLst>
                <a:ext uri="{FF2B5EF4-FFF2-40B4-BE49-F238E27FC236}">
                  <a16:creationId xmlns:a16="http://schemas.microsoft.com/office/drawing/2014/main" id="{AD3EE552-AABB-4BE9-8836-689760F7F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2748"/>
              <a:ext cx="82" cy="87"/>
            </a:xfrm>
            <a:custGeom>
              <a:avLst/>
              <a:gdLst>
                <a:gd name="T0" fmla="*/ 525 w 40"/>
                <a:gd name="T1" fmla="*/ 781 h 40"/>
                <a:gd name="T2" fmla="*/ 88 w 40"/>
                <a:gd name="T3" fmla="*/ 668 h 40"/>
                <a:gd name="T4" fmla="*/ 180 w 40"/>
                <a:gd name="T5" fmla="*/ 113 h 40"/>
                <a:gd name="T6" fmla="*/ 621 w 40"/>
                <a:gd name="T7" fmla="*/ 246 h 40"/>
                <a:gd name="T8" fmla="*/ 525 w 40"/>
                <a:gd name="T9" fmla="*/ 78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30" y="35"/>
                  </a:moveTo>
                  <a:cubicBezTo>
                    <a:pt x="21" y="40"/>
                    <a:pt x="10" y="38"/>
                    <a:pt x="5" y="30"/>
                  </a:cubicBezTo>
                  <a:cubicBezTo>
                    <a:pt x="0" y="22"/>
                    <a:pt x="2" y="11"/>
                    <a:pt x="10" y="5"/>
                  </a:cubicBezTo>
                  <a:cubicBezTo>
                    <a:pt x="19" y="0"/>
                    <a:pt x="30" y="2"/>
                    <a:pt x="35" y="11"/>
                  </a:cubicBezTo>
                  <a:cubicBezTo>
                    <a:pt x="40" y="19"/>
                    <a:pt x="38" y="30"/>
                    <a:pt x="30" y="35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3" name="Freeform 57">
              <a:extLst>
                <a:ext uri="{FF2B5EF4-FFF2-40B4-BE49-F238E27FC236}">
                  <a16:creationId xmlns:a16="http://schemas.microsoft.com/office/drawing/2014/main" id="{AE9321EB-2200-4562-8C87-48159B3CE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" y="2761"/>
              <a:ext cx="39" cy="42"/>
            </a:xfrm>
            <a:custGeom>
              <a:avLst/>
              <a:gdLst>
                <a:gd name="T0" fmla="*/ 51 w 19"/>
                <a:gd name="T1" fmla="*/ 73 h 19"/>
                <a:gd name="T2" fmla="*/ 269 w 19"/>
                <a:gd name="T3" fmla="*/ 73 h 19"/>
                <a:gd name="T4" fmla="*/ 269 w 19"/>
                <a:gd name="T5" fmla="*/ 356 h 19"/>
                <a:gd name="T6" fmla="*/ 51 w 19"/>
                <a:gd name="T7" fmla="*/ 356 h 19"/>
                <a:gd name="T8" fmla="*/ 51 w 19"/>
                <a:gd name="T9" fmla="*/ 7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3" y="3"/>
                  </a:moveTo>
                  <a:cubicBezTo>
                    <a:pt x="7" y="0"/>
                    <a:pt x="12" y="0"/>
                    <a:pt x="15" y="3"/>
                  </a:cubicBezTo>
                  <a:cubicBezTo>
                    <a:pt x="19" y="6"/>
                    <a:pt x="19" y="12"/>
                    <a:pt x="15" y="15"/>
                  </a:cubicBezTo>
                  <a:cubicBezTo>
                    <a:pt x="12" y="19"/>
                    <a:pt x="7" y="19"/>
                    <a:pt x="3" y="15"/>
                  </a:cubicBezTo>
                  <a:cubicBezTo>
                    <a:pt x="0" y="12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4" name="Freeform 58">
              <a:extLst>
                <a:ext uri="{FF2B5EF4-FFF2-40B4-BE49-F238E27FC236}">
                  <a16:creationId xmlns:a16="http://schemas.microsoft.com/office/drawing/2014/main" id="{60621623-5F0C-47EB-B37E-296953DE9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2770"/>
              <a:ext cx="15" cy="15"/>
            </a:xfrm>
            <a:custGeom>
              <a:avLst/>
              <a:gdLst>
                <a:gd name="T0" fmla="*/ 19 w 7"/>
                <a:gd name="T1" fmla="*/ 19 h 7"/>
                <a:gd name="T2" fmla="*/ 129 w 7"/>
                <a:gd name="T3" fmla="*/ 19 h 7"/>
                <a:gd name="T4" fmla="*/ 129 w 7"/>
                <a:gd name="T5" fmla="*/ 129 h 7"/>
                <a:gd name="T6" fmla="*/ 19 w 7"/>
                <a:gd name="T7" fmla="*/ 129 h 7"/>
                <a:gd name="T8" fmla="*/ 19 w 7"/>
                <a:gd name="T9" fmla="*/ 1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7" y="5"/>
                    <a:pt x="6" y="6"/>
                  </a:cubicBezTo>
                  <a:cubicBezTo>
                    <a:pt x="4" y="7"/>
                    <a:pt x="2" y="7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5" name="Freeform 59">
              <a:extLst>
                <a:ext uri="{FF2B5EF4-FFF2-40B4-BE49-F238E27FC236}">
                  <a16:creationId xmlns:a16="http://schemas.microsoft.com/office/drawing/2014/main" id="{25C272A3-E3F3-4FAB-A871-266A38982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2748"/>
              <a:ext cx="82" cy="87"/>
            </a:xfrm>
            <a:custGeom>
              <a:avLst/>
              <a:gdLst>
                <a:gd name="T0" fmla="*/ 525 w 40"/>
                <a:gd name="T1" fmla="*/ 781 h 40"/>
                <a:gd name="T2" fmla="*/ 88 w 40"/>
                <a:gd name="T3" fmla="*/ 668 h 40"/>
                <a:gd name="T4" fmla="*/ 180 w 40"/>
                <a:gd name="T5" fmla="*/ 113 h 40"/>
                <a:gd name="T6" fmla="*/ 621 w 40"/>
                <a:gd name="T7" fmla="*/ 246 h 40"/>
                <a:gd name="T8" fmla="*/ 525 w 40"/>
                <a:gd name="T9" fmla="*/ 78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30" y="35"/>
                  </a:moveTo>
                  <a:cubicBezTo>
                    <a:pt x="21" y="40"/>
                    <a:pt x="10" y="38"/>
                    <a:pt x="5" y="30"/>
                  </a:cubicBezTo>
                  <a:cubicBezTo>
                    <a:pt x="0" y="22"/>
                    <a:pt x="2" y="11"/>
                    <a:pt x="10" y="5"/>
                  </a:cubicBezTo>
                  <a:cubicBezTo>
                    <a:pt x="19" y="0"/>
                    <a:pt x="30" y="2"/>
                    <a:pt x="35" y="11"/>
                  </a:cubicBezTo>
                  <a:cubicBezTo>
                    <a:pt x="40" y="19"/>
                    <a:pt x="38" y="30"/>
                    <a:pt x="30" y="35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6" name="Freeform 60">
              <a:extLst>
                <a:ext uri="{FF2B5EF4-FFF2-40B4-BE49-F238E27FC236}">
                  <a16:creationId xmlns:a16="http://schemas.microsoft.com/office/drawing/2014/main" id="{631227AE-C1D0-4400-8ECD-67AF19D84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2776"/>
              <a:ext cx="64" cy="55"/>
            </a:xfrm>
            <a:custGeom>
              <a:avLst/>
              <a:gdLst>
                <a:gd name="T0" fmla="*/ 529 w 31"/>
                <a:gd name="T1" fmla="*/ 0 h 25"/>
                <a:gd name="T2" fmla="*/ 473 w 31"/>
                <a:gd name="T3" fmla="*/ 275 h 25"/>
                <a:gd name="T4" fmla="*/ 89 w 31"/>
                <a:gd name="T5" fmla="*/ 372 h 25"/>
                <a:gd name="T6" fmla="*/ 0 w 31"/>
                <a:gd name="T7" fmla="*/ 213 h 25"/>
                <a:gd name="T8" fmla="*/ 124 w 31"/>
                <a:gd name="T9" fmla="*/ 469 h 25"/>
                <a:gd name="T10" fmla="*/ 512 w 31"/>
                <a:gd name="T11" fmla="*/ 372 h 25"/>
                <a:gd name="T12" fmla="*/ 529 w 3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25">
                  <a:moveTo>
                    <a:pt x="29" y="0"/>
                  </a:moveTo>
                  <a:cubicBezTo>
                    <a:pt x="29" y="7"/>
                    <a:pt x="28" y="9"/>
                    <a:pt x="26" y="12"/>
                  </a:cubicBezTo>
                  <a:cubicBezTo>
                    <a:pt x="20" y="20"/>
                    <a:pt x="12" y="20"/>
                    <a:pt x="5" y="16"/>
                  </a:cubicBezTo>
                  <a:cubicBezTo>
                    <a:pt x="3" y="14"/>
                    <a:pt x="1" y="11"/>
                    <a:pt x="0" y="9"/>
                  </a:cubicBezTo>
                  <a:cubicBezTo>
                    <a:pt x="1" y="13"/>
                    <a:pt x="3" y="17"/>
                    <a:pt x="7" y="20"/>
                  </a:cubicBezTo>
                  <a:cubicBezTo>
                    <a:pt x="14" y="25"/>
                    <a:pt x="23" y="23"/>
                    <a:pt x="28" y="16"/>
                  </a:cubicBezTo>
                  <a:cubicBezTo>
                    <a:pt x="31" y="11"/>
                    <a:pt x="31" y="5"/>
                    <a:pt x="29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7" name="Freeform 61">
              <a:extLst>
                <a:ext uri="{FF2B5EF4-FFF2-40B4-BE49-F238E27FC236}">
                  <a16:creationId xmlns:a16="http://schemas.microsoft.com/office/drawing/2014/main" id="{6A088D8E-6E7F-4F23-9C06-56412988D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" y="2827"/>
              <a:ext cx="82" cy="90"/>
            </a:xfrm>
            <a:custGeom>
              <a:avLst/>
              <a:gdLst>
                <a:gd name="T0" fmla="*/ 508 w 40"/>
                <a:gd name="T1" fmla="*/ 834 h 41"/>
                <a:gd name="T2" fmla="*/ 88 w 40"/>
                <a:gd name="T3" fmla="*/ 698 h 41"/>
                <a:gd name="T4" fmla="*/ 180 w 40"/>
                <a:gd name="T5" fmla="*/ 140 h 41"/>
                <a:gd name="T6" fmla="*/ 621 w 40"/>
                <a:gd name="T7" fmla="*/ 255 h 41"/>
                <a:gd name="T8" fmla="*/ 508 w 40"/>
                <a:gd name="T9" fmla="*/ 834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1">
                  <a:moveTo>
                    <a:pt x="29" y="36"/>
                  </a:moveTo>
                  <a:cubicBezTo>
                    <a:pt x="21" y="41"/>
                    <a:pt x="10" y="39"/>
                    <a:pt x="5" y="30"/>
                  </a:cubicBezTo>
                  <a:cubicBezTo>
                    <a:pt x="0" y="22"/>
                    <a:pt x="2" y="11"/>
                    <a:pt x="10" y="6"/>
                  </a:cubicBezTo>
                  <a:cubicBezTo>
                    <a:pt x="18" y="0"/>
                    <a:pt x="29" y="3"/>
                    <a:pt x="35" y="11"/>
                  </a:cubicBezTo>
                  <a:cubicBezTo>
                    <a:pt x="40" y="19"/>
                    <a:pt x="38" y="30"/>
                    <a:pt x="29" y="36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8" name="Freeform 62">
              <a:extLst>
                <a:ext uri="{FF2B5EF4-FFF2-40B4-BE49-F238E27FC236}">
                  <a16:creationId xmlns:a16="http://schemas.microsoft.com/office/drawing/2014/main" id="{59D2D091-86E5-475C-82D1-662B8C122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2840"/>
              <a:ext cx="39" cy="42"/>
            </a:xfrm>
            <a:custGeom>
              <a:avLst/>
              <a:gdLst>
                <a:gd name="T0" fmla="*/ 51 w 19"/>
                <a:gd name="T1" fmla="*/ 73 h 19"/>
                <a:gd name="T2" fmla="*/ 269 w 19"/>
                <a:gd name="T3" fmla="*/ 73 h 19"/>
                <a:gd name="T4" fmla="*/ 269 w 19"/>
                <a:gd name="T5" fmla="*/ 376 h 19"/>
                <a:gd name="T6" fmla="*/ 51 w 19"/>
                <a:gd name="T7" fmla="*/ 376 h 19"/>
                <a:gd name="T8" fmla="*/ 51 w 19"/>
                <a:gd name="T9" fmla="*/ 7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3" y="3"/>
                  </a:moveTo>
                  <a:cubicBezTo>
                    <a:pt x="6" y="0"/>
                    <a:pt x="12" y="0"/>
                    <a:pt x="15" y="3"/>
                  </a:cubicBezTo>
                  <a:cubicBezTo>
                    <a:pt x="19" y="7"/>
                    <a:pt x="19" y="12"/>
                    <a:pt x="15" y="16"/>
                  </a:cubicBezTo>
                  <a:cubicBezTo>
                    <a:pt x="12" y="19"/>
                    <a:pt x="6" y="19"/>
                    <a:pt x="3" y="16"/>
                  </a:cubicBezTo>
                  <a:cubicBezTo>
                    <a:pt x="0" y="12"/>
                    <a:pt x="0" y="7"/>
                    <a:pt x="3" y="3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9" name="Freeform 63">
              <a:extLst>
                <a:ext uri="{FF2B5EF4-FFF2-40B4-BE49-F238E27FC236}">
                  <a16:creationId xmlns:a16="http://schemas.microsoft.com/office/drawing/2014/main" id="{FDE53B94-5144-4E43-8E0A-44CBB649F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2849"/>
              <a:ext cx="16" cy="17"/>
            </a:xfrm>
            <a:custGeom>
              <a:avLst/>
              <a:gdLst>
                <a:gd name="T0" fmla="*/ 32 w 8"/>
                <a:gd name="T1" fmla="*/ 19 h 8"/>
                <a:gd name="T2" fmla="*/ 112 w 8"/>
                <a:gd name="T3" fmla="*/ 19 h 8"/>
                <a:gd name="T4" fmla="*/ 112 w 8"/>
                <a:gd name="T5" fmla="*/ 128 h 8"/>
                <a:gd name="T6" fmla="*/ 32 w 8"/>
                <a:gd name="T7" fmla="*/ 128 h 8"/>
                <a:gd name="T8" fmla="*/ 32 w 8"/>
                <a:gd name="T9" fmla="*/ 19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8" y="3"/>
                    <a:pt x="8" y="5"/>
                    <a:pt x="7" y="6"/>
                  </a:cubicBezTo>
                  <a:cubicBezTo>
                    <a:pt x="5" y="8"/>
                    <a:pt x="3" y="8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0" name="Freeform 64">
              <a:extLst>
                <a:ext uri="{FF2B5EF4-FFF2-40B4-BE49-F238E27FC236}">
                  <a16:creationId xmlns:a16="http://schemas.microsoft.com/office/drawing/2014/main" id="{896BAB78-69D4-43CC-8B38-1B161364B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" y="2827"/>
              <a:ext cx="82" cy="90"/>
            </a:xfrm>
            <a:custGeom>
              <a:avLst/>
              <a:gdLst>
                <a:gd name="T0" fmla="*/ 508 w 40"/>
                <a:gd name="T1" fmla="*/ 834 h 41"/>
                <a:gd name="T2" fmla="*/ 88 w 40"/>
                <a:gd name="T3" fmla="*/ 698 h 41"/>
                <a:gd name="T4" fmla="*/ 180 w 40"/>
                <a:gd name="T5" fmla="*/ 140 h 41"/>
                <a:gd name="T6" fmla="*/ 621 w 40"/>
                <a:gd name="T7" fmla="*/ 255 h 41"/>
                <a:gd name="T8" fmla="*/ 508 w 40"/>
                <a:gd name="T9" fmla="*/ 834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1">
                  <a:moveTo>
                    <a:pt x="29" y="36"/>
                  </a:moveTo>
                  <a:cubicBezTo>
                    <a:pt x="21" y="41"/>
                    <a:pt x="10" y="39"/>
                    <a:pt x="5" y="30"/>
                  </a:cubicBezTo>
                  <a:cubicBezTo>
                    <a:pt x="0" y="22"/>
                    <a:pt x="2" y="11"/>
                    <a:pt x="10" y="6"/>
                  </a:cubicBezTo>
                  <a:cubicBezTo>
                    <a:pt x="18" y="0"/>
                    <a:pt x="29" y="3"/>
                    <a:pt x="35" y="11"/>
                  </a:cubicBezTo>
                  <a:cubicBezTo>
                    <a:pt x="40" y="19"/>
                    <a:pt x="38" y="30"/>
                    <a:pt x="29" y="36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1" name="Freeform 65">
              <a:extLst>
                <a:ext uri="{FF2B5EF4-FFF2-40B4-BE49-F238E27FC236}">
                  <a16:creationId xmlns:a16="http://schemas.microsoft.com/office/drawing/2014/main" id="{E3EE512F-A7F5-497B-8836-E5DB25C90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2855"/>
              <a:ext cx="64" cy="55"/>
            </a:xfrm>
            <a:custGeom>
              <a:avLst/>
              <a:gdLst>
                <a:gd name="T0" fmla="*/ 512 w 31"/>
                <a:gd name="T1" fmla="*/ 0 h 25"/>
                <a:gd name="T2" fmla="*/ 473 w 31"/>
                <a:gd name="T3" fmla="*/ 275 h 25"/>
                <a:gd name="T4" fmla="*/ 89 w 31"/>
                <a:gd name="T5" fmla="*/ 372 h 25"/>
                <a:gd name="T6" fmla="*/ 0 w 31"/>
                <a:gd name="T7" fmla="*/ 233 h 25"/>
                <a:gd name="T8" fmla="*/ 124 w 31"/>
                <a:gd name="T9" fmla="*/ 469 h 25"/>
                <a:gd name="T10" fmla="*/ 512 w 31"/>
                <a:gd name="T11" fmla="*/ 372 h 25"/>
                <a:gd name="T12" fmla="*/ 512 w 3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25">
                  <a:moveTo>
                    <a:pt x="28" y="0"/>
                  </a:moveTo>
                  <a:cubicBezTo>
                    <a:pt x="29" y="7"/>
                    <a:pt x="28" y="9"/>
                    <a:pt x="26" y="12"/>
                  </a:cubicBezTo>
                  <a:cubicBezTo>
                    <a:pt x="20" y="21"/>
                    <a:pt x="12" y="21"/>
                    <a:pt x="5" y="16"/>
                  </a:cubicBezTo>
                  <a:cubicBezTo>
                    <a:pt x="3" y="15"/>
                    <a:pt x="1" y="12"/>
                    <a:pt x="0" y="10"/>
                  </a:cubicBezTo>
                  <a:cubicBezTo>
                    <a:pt x="1" y="14"/>
                    <a:pt x="3" y="18"/>
                    <a:pt x="7" y="20"/>
                  </a:cubicBezTo>
                  <a:cubicBezTo>
                    <a:pt x="13" y="25"/>
                    <a:pt x="23" y="23"/>
                    <a:pt x="28" y="16"/>
                  </a:cubicBezTo>
                  <a:cubicBezTo>
                    <a:pt x="31" y="12"/>
                    <a:pt x="31" y="5"/>
                    <a:pt x="28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4" name="Group 66">
            <a:extLst>
              <a:ext uri="{FF2B5EF4-FFF2-40B4-BE49-F238E27FC236}">
                <a16:creationId xmlns:a16="http://schemas.microsoft.com/office/drawing/2014/main" id="{354576FB-703B-4FE8-9C21-2C09F8E71644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2178050"/>
            <a:ext cx="5888038" cy="2411413"/>
            <a:chOff x="1056" y="816"/>
            <a:chExt cx="3709" cy="1519"/>
          </a:xfrm>
        </p:grpSpPr>
        <p:sp>
          <p:nvSpPr>
            <p:cNvPr id="27771" name="Freeform 67">
              <a:extLst>
                <a:ext uri="{FF2B5EF4-FFF2-40B4-BE49-F238E27FC236}">
                  <a16:creationId xmlns:a16="http://schemas.microsoft.com/office/drawing/2014/main" id="{95868780-3C5F-4C8D-854F-4553D326B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" y="1230"/>
              <a:ext cx="748" cy="1105"/>
            </a:xfrm>
            <a:custGeom>
              <a:avLst/>
              <a:gdLst>
                <a:gd name="T0" fmla="*/ 3247 w 364"/>
                <a:gd name="T1" fmla="*/ 11646 h 504"/>
                <a:gd name="T2" fmla="*/ 5616 w 364"/>
                <a:gd name="T3" fmla="*/ 9033 h 504"/>
                <a:gd name="T4" fmla="*/ 6490 w 364"/>
                <a:gd name="T5" fmla="*/ 5499 h 504"/>
                <a:gd name="T6" fmla="*/ 3247 w 364"/>
                <a:gd name="T7" fmla="*/ 0 h 504"/>
                <a:gd name="T8" fmla="*/ 3247 w 364"/>
                <a:gd name="T9" fmla="*/ 0 h 504"/>
                <a:gd name="T10" fmla="*/ 0 w 364"/>
                <a:gd name="T11" fmla="*/ 5499 h 504"/>
                <a:gd name="T12" fmla="*/ 877 w 364"/>
                <a:gd name="T13" fmla="*/ 9033 h 504"/>
                <a:gd name="T14" fmla="*/ 3247 w 364"/>
                <a:gd name="T15" fmla="*/ 11646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4" h="504">
                  <a:moveTo>
                    <a:pt x="182" y="504"/>
                  </a:moveTo>
                  <a:cubicBezTo>
                    <a:pt x="224" y="504"/>
                    <a:pt x="300" y="494"/>
                    <a:pt x="315" y="391"/>
                  </a:cubicBezTo>
                  <a:cubicBezTo>
                    <a:pt x="328" y="301"/>
                    <a:pt x="362" y="299"/>
                    <a:pt x="364" y="238"/>
                  </a:cubicBezTo>
                  <a:cubicBezTo>
                    <a:pt x="363" y="64"/>
                    <a:pt x="288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77" y="0"/>
                    <a:pt x="1" y="64"/>
                    <a:pt x="0" y="238"/>
                  </a:cubicBezTo>
                  <a:cubicBezTo>
                    <a:pt x="2" y="299"/>
                    <a:pt x="36" y="301"/>
                    <a:pt x="49" y="391"/>
                  </a:cubicBezTo>
                  <a:cubicBezTo>
                    <a:pt x="64" y="494"/>
                    <a:pt x="140" y="504"/>
                    <a:pt x="182" y="504"/>
                  </a:cubicBezTo>
                </a:path>
              </a:pathLst>
            </a:custGeom>
            <a:solidFill>
              <a:srgbClr val="8D8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2" name="Freeform 68">
              <a:extLst>
                <a:ext uri="{FF2B5EF4-FFF2-40B4-BE49-F238E27FC236}">
                  <a16:creationId xmlns:a16="http://schemas.microsoft.com/office/drawing/2014/main" id="{7933B9DB-0C52-4E4F-8741-D287E325D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1239"/>
              <a:ext cx="506" cy="1072"/>
            </a:xfrm>
            <a:custGeom>
              <a:avLst/>
              <a:gdLst>
                <a:gd name="T0" fmla="*/ 1002 w 246"/>
                <a:gd name="T1" fmla="*/ 9102 h 489"/>
                <a:gd name="T2" fmla="*/ 321 w 246"/>
                <a:gd name="T3" fmla="*/ 5426 h 489"/>
                <a:gd name="T4" fmla="*/ 3558 w 246"/>
                <a:gd name="T5" fmla="*/ 210 h 489"/>
                <a:gd name="T6" fmla="*/ 3558 w 246"/>
                <a:gd name="T7" fmla="*/ 210 h 489"/>
                <a:gd name="T8" fmla="*/ 4404 w 246"/>
                <a:gd name="T9" fmla="*/ 327 h 489"/>
                <a:gd name="T10" fmla="*/ 3079 w 246"/>
                <a:gd name="T11" fmla="*/ 0 h 489"/>
                <a:gd name="T12" fmla="*/ 3079 w 246"/>
                <a:gd name="T13" fmla="*/ 0 h 489"/>
                <a:gd name="T14" fmla="*/ 0 w 246"/>
                <a:gd name="T15" fmla="*/ 5426 h 489"/>
                <a:gd name="T16" fmla="*/ 825 w 246"/>
                <a:gd name="T17" fmla="*/ 8775 h 489"/>
                <a:gd name="T18" fmla="*/ 2402 w 246"/>
                <a:gd name="T19" fmla="*/ 11294 h 489"/>
                <a:gd name="T20" fmla="*/ 1002 w 246"/>
                <a:gd name="T21" fmla="*/ 9102 h 4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6" h="489">
                  <a:moveTo>
                    <a:pt x="56" y="394"/>
                  </a:moveTo>
                  <a:cubicBezTo>
                    <a:pt x="43" y="308"/>
                    <a:pt x="20" y="293"/>
                    <a:pt x="18" y="235"/>
                  </a:cubicBezTo>
                  <a:cubicBezTo>
                    <a:pt x="19" y="70"/>
                    <a:pt x="99" y="9"/>
                    <a:pt x="199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215" y="9"/>
                    <a:pt x="231" y="11"/>
                    <a:pt x="246" y="14"/>
                  </a:cubicBezTo>
                  <a:cubicBezTo>
                    <a:pt x="224" y="5"/>
                    <a:pt x="199" y="0"/>
                    <a:pt x="172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72" y="0"/>
                    <a:pt x="1" y="70"/>
                    <a:pt x="0" y="235"/>
                  </a:cubicBezTo>
                  <a:cubicBezTo>
                    <a:pt x="2" y="293"/>
                    <a:pt x="34" y="295"/>
                    <a:pt x="46" y="380"/>
                  </a:cubicBezTo>
                  <a:cubicBezTo>
                    <a:pt x="57" y="451"/>
                    <a:pt x="97" y="481"/>
                    <a:pt x="134" y="489"/>
                  </a:cubicBezTo>
                  <a:cubicBezTo>
                    <a:pt x="105" y="478"/>
                    <a:pt x="64" y="448"/>
                    <a:pt x="56" y="394"/>
                  </a:cubicBezTo>
                  <a:close/>
                </a:path>
              </a:pathLst>
            </a:custGeom>
            <a:solidFill>
              <a:srgbClr val="D5C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3" name="Freeform 69">
              <a:extLst>
                <a:ext uri="{FF2B5EF4-FFF2-40B4-BE49-F238E27FC236}">
                  <a16:creationId xmlns:a16="http://schemas.microsoft.com/office/drawing/2014/main" id="{84E70DA3-AA82-4436-AF4F-6E526EE9E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" y="1274"/>
              <a:ext cx="276" cy="1037"/>
            </a:xfrm>
            <a:custGeom>
              <a:avLst/>
              <a:gdLst>
                <a:gd name="T0" fmla="*/ 1409 w 134"/>
                <a:gd name="T1" fmla="*/ 8734 h 473"/>
                <a:gd name="T2" fmla="*/ 2086 w 134"/>
                <a:gd name="T3" fmla="*/ 5056 h 473"/>
                <a:gd name="T4" fmla="*/ 882 w 134"/>
                <a:gd name="T5" fmla="*/ 230 h 473"/>
                <a:gd name="T6" fmla="*/ 645 w 134"/>
                <a:gd name="T7" fmla="*/ 0 h 473"/>
                <a:gd name="T8" fmla="*/ 2410 w 134"/>
                <a:gd name="T9" fmla="*/ 5056 h 473"/>
                <a:gd name="T10" fmla="*/ 1565 w 134"/>
                <a:gd name="T11" fmla="*/ 8412 h 473"/>
                <a:gd name="T12" fmla="*/ 0 w 134"/>
                <a:gd name="T13" fmla="*/ 10929 h 473"/>
                <a:gd name="T14" fmla="*/ 1409 w 134"/>
                <a:gd name="T15" fmla="*/ 8734 h 4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473">
                  <a:moveTo>
                    <a:pt x="78" y="378"/>
                  </a:moveTo>
                  <a:cubicBezTo>
                    <a:pt x="91" y="292"/>
                    <a:pt x="114" y="277"/>
                    <a:pt x="116" y="219"/>
                  </a:cubicBezTo>
                  <a:cubicBezTo>
                    <a:pt x="115" y="117"/>
                    <a:pt x="91" y="42"/>
                    <a:pt x="49" y="10"/>
                  </a:cubicBezTo>
                  <a:cubicBezTo>
                    <a:pt x="44" y="5"/>
                    <a:pt x="39" y="2"/>
                    <a:pt x="36" y="0"/>
                  </a:cubicBezTo>
                  <a:cubicBezTo>
                    <a:pt x="95" y="29"/>
                    <a:pt x="133" y="99"/>
                    <a:pt x="134" y="219"/>
                  </a:cubicBezTo>
                  <a:cubicBezTo>
                    <a:pt x="132" y="277"/>
                    <a:pt x="100" y="279"/>
                    <a:pt x="87" y="364"/>
                  </a:cubicBezTo>
                  <a:cubicBezTo>
                    <a:pt x="77" y="435"/>
                    <a:pt x="36" y="465"/>
                    <a:pt x="0" y="473"/>
                  </a:cubicBezTo>
                  <a:cubicBezTo>
                    <a:pt x="29" y="462"/>
                    <a:pt x="70" y="432"/>
                    <a:pt x="78" y="378"/>
                  </a:cubicBezTo>
                  <a:close/>
                </a:path>
              </a:pathLst>
            </a:custGeom>
            <a:solidFill>
              <a:srgbClr val="665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Freeform 70">
              <a:extLst>
                <a:ext uri="{FF2B5EF4-FFF2-40B4-BE49-F238E27FC236}">
                  <a16:creationId xmlns:a16="http://schemas.microsoft.com/office/drawing/2014/main" id="{5212CDD0-6FB1-42B5-B647-ACE242FD9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" y="1230"/>
              <a:ext cx="748" cy="1105"/>
            </a:xfrm>
            <a:custGeom>
              <a:avLst/>
              <a:gdLst>
                <a:gd name="T0" fmla="*/ 3247 w 364"/>
                <a:gd name="T1" fmla="*/ 11646 h 504"/>
                <a:gd name="T2" fmla="*/ 5616 w 364"/>
                <a:gd name="T3" fmla="*/ 9033 h 504"/>
                <a:gd name="T4" fmla="*/ 6490 w 364"/>
                <a:gd name="T5" fmla="*/ 5499 h 504"/>
                <a:gd name="T6" fmla="*/ 3247 w 364"/>
                <a:gd name="T7" fmla="*/ 0 h 504"/>
                <a:gd name="T8" fmla="*/ 3247 w 364"/>
                <a:gd name="T9" fmla="*/ 0 h 504"/>
                <a:gd name="T10" fmla="*/ 0 w 364"/>
                <a:gd name="T11" fmla="*/ 5499 h 504"/>
                <a:gd name="T12" fmla="*/ 877 w 364"/>
                <a:gd name="T13" fmla="*/ 9033 h 504"/>
                <a:gd name="T14" fmla="*/ 3247 w 364"/>
                <a:gd name="T15" fmla="*/ 11646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4" h="504">
                  <a:moveTo>
                    <a:pt x="182" y="504"/>
                  </a:moveTo>
                  <a:cubicBezTo>
                    <a:pt x="224" y="504"/>
                    <a:pt x="300" y="494"/>
                    <a:pt x="315" y="391"/>
                  </a:cubicBezTo>
                  <a:cubicBezTo>
                    <a:pt x="328" y="301"/>
                    <a:pt x="362" y="299"/>
                    <a:pt x="364" y="238"/>
                  </a:cubicBezTo>
                  <a:cubicBezTo>
                    <a:pt x="363" y="64"/>
                    <a:pt x="288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77" y="0"/>
                    <a:pt x="1" y="64"/>
                    <a:pt x="0" y="238"/>
                  </a:cubicBezTo>
                  <a:cubicBezTo>
                    <a:pt x="2" y="299"/>
                    <a:pt x="36" y="301"/>
                    <a:pt x="49" y="391"/>
                  </a:cubicBezTo>
                  <a:cubicBezTo>
                    <a:pt x="64" y="494"/>
                    <a:pt x="140" y="504"/>
                    <a:pt x="182" y="50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5" name="Freeform 71">
              <a:extLst>
                <a:ext uri="{FF2B5EF4-FFF2-40B4-BE49-F238E27FC236}">
                  <a16:creationId xmlns:a16="http://schemas.microsoft.com/office/drawing/2014/main" id="{AF53B108-3ADF-4ED6-8182-6BAC476C9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" y="1546"/>
              <a:ext cx="687" cy="129"/>
            </a:xfrm>
            <a:custGeom>
              <a:avLst/>
              <a:gdLst>
                <a:gd name="T0" fmla="*/ 0 w 334"/>
                <a:gd name="T1" fmla="*/ 343 h 59"/>
                <a:gd name="T2" fmla="*/ 5533 w 334"/>
                <a:gd name="T3" fmla="*/ 826 h 59"/>
                <a:gd name="T4" fmla="*/ 5440 w 334"/>
                <a:gd name="T5" fmla="*/ 0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4" h="59">
                  <a:moveTo>
                    <a:pt x="0" y="15"/>
                  </a:moveTo>
                  <a:cubicBezTo>
                    <a:pt x="41" y="32"/>
                    <a:pt x="225" y="59"/>
                    <a:pt x="309" y="36"/>
                  </a:cubicBezTo>
                  <a:cubicBezTo>
                    <a:pt x="334" y="29"/>
                    <a:pt x="304" y="0"/>
                    <a:pt x="304" y="0"/>
                  </a:cubicBezTo>
                </a:path>
              </a:pathLst>
            </a:custGeom>
            <a:solidFill>
              <a:srgbClr val="ADA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6" name="Freeform 72">
              <a:extLst>
                <a:ext uri="{FF2B5EF4-FFF2-40B4-BE49-F238E27FC236}">
                  <a16:creationId xmlns:a16="http://schemas.microsoft.com/office/drawing/2014/main" id="{B759A02F-E85E-48B1-84F1-F2876DA0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" y="1239"/>
              <a:ext cx="304" cy="215"/>
            </a:xfrm>
            <a:custGeom>
              <a:avLst/>
              <a:gdLst>
                <a:gd name="T0" fmla="*/ 2633 w 148"/>
                <a:gd name="T1" fmla="*/ 0 h 98"/>
                <a:gd name="T2" fmla="*/ 0 w 148"/>
                <a:gd name="T3" fmla="*/ 2273 h 98"/>
                <a:gd name="T4" fmla="*/ 2633 w 148"/>
                <a:gd name="T5" fmla="*/ 0 h 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8" h="98">
                  <a:moveTo>
                    <a:pt x="148" y="0"/>
                  </a:moveTo>
                  <a:cubicBezTo>
                    <a:pt x="83" y="0"/>
                    <a:pt x="29" y="30"/>
                    <a:pt x="0" y="98"/>
                  </a:cubicBezTo>
                  <a:cubicBezTo>
                    <a:pt x="16" y="73"/>
                    <a:pt x="60" y="3"/>
                    <a:pt x="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7" name="Freeform 73">
              <a:extLst>
                <a:ext uri="{FF2B5EF4-FFF2-40B4-BE49-F238E27FC236}">
                  <a16:creationId xmlns:a16="http://schemas.microsoft.com/office/drawing/2014/main" id="{8256AA1D-D47A-46C3-861F-5CDC5853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1243"/>
              <a:ext cx="2938" cy="375"/>
            </a:xfrm>
            <a:custGeom>
              <a:avLst/>
              <a:gdLst>
                <a:gd name="T0" fmla="*/ 22048 w 1429"/>
                <a:gd name="T1" fmla="*/ 991 h 171"/>
                <a:gd name="T2" fmla="*/ 17762 w 1429"/>
                <a:gd name="T3" fmla="*/ 140 h 171"/>
                <a:gd name="T4" fmla="*/ 15792 w 1429"/>
                <a:gd name="T5" fmla="*/ 601 h 171"/>
                <a:gd name="T6" fmla="*/ 13010 w 1429"/>
                <a:gd name="T7" fmla="*/ 1572 h 171"/>
                <a:gd name="T8" fmla="*/ 6273 w 1429"/>
                <a:gd name="T9" fmla="*/ 2890 h 171"/>
                <a:gd name="T10" fmla="*/ 964 w 1429"/>
                <a:gd name="T11" fmla="*/ 855 h 171"/>
                <a:gd name="T12" fmla="*/ 0 w 1429"/>
                <a:gd name="T13" fmla="*/ 814 h 171"/>
                <a:gd name="T14" fmla="*/ 5076 w 1429"/>
                <a:gd name="T15" fmla="*/ 3607 h 171"/>
                <a:gd name="T16" fmla="*/ 12846 w 1429"/>
                <a:gd name="T17" fmla="*/ 2544 h 171"/>
                <a:gd name="T18" fmla="*/ 12862 w 1429"/>
                <a:gd name="T19" fmla="*/ 2544 h 171"/>
                <a:gd name="T20" fmla="*/ 17702 w 1429"/>
                <a:gd name="T21" fmla="*/ 831 h 171"/>
                <a:gd name="T22" fmla="*/ 18105 w 1429"/>
                <a:gd name="T23" fmla="*/ 814 h 171"/>
                <a:gd name="T24" fmla="*/ 18674 w 1429"/>
                <a:gd name="T25" fmla="*/ 789 h 171"/>
                <a:gd name="T26" fmla="*/ 18903 w 1429"/>
                <a:gd name="T27" fmla="*/ 789 h 171"/>
                <a:gd name="T28" fmla="*/ 18903 w 1429"/>
                <a:gd name="T29" fmla="*/ 789 h 171"/>
                <a:gd name="T30" fmla="*/ 21997 w 1429"/>
                <a:gd name="T31" fmla="*/ 1342 h 171"/>
                <a:gd name="T32" fmla="*/ 25531 w 1429"/>
                <a:gd name="T33" fmla="*/ 645 h 171"/>
                <a:gd name="T34" fmla="*/ 22048 w 1429"/>
                <a:gd name="T35" fmla="*/ 991 h 1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29" h="171">
                  <a:moveTo>
                    <a:pt x="1234" y="43"/>
                  </a:moveTo>
                  <a:cubicBezTo>
                    <a:pt x="1160" y="42"/>
                    <a:pt x="1100" y="0"/>
                    <a:pt x="994" y="6"/>
                  </a:cubicBezTo>
                  <a:cubicBezTo>
                    <a:pt x="956" y="10"/>
                    <a:pt x="919" y="18"/>
                    <a:pt x="884" y="26"/>
                  </a:cubicBezTo>
                  <a:cubicBezTo>
                    <a:pt x="839" y="36"/>
                    <a:pt x="793" y="47"/>
                    <a:pt x="728" y="68"/>
                  </a:cubicBezTo>
                  <a:cubicBezTo>
                    <a:pt x="610" y="107"/>
                    <a:pt x="473" y="130"/>
                    <a:pt x="351" y="125"/>
                  </a:cubicBezTo>
                  <a:cubicBezTo>
                    <a:pt x="228" y="121"/>
                    <a:pt x="119" y="90"/>
                    <a:pt x="54" y="37"/>
                  </a:cubicBezTo>
                  <a:cubicBezTo>
                    <a:pt x="17" y="44"/>
                    <a:pt x="0" y="35"/>
                    <a:pt x="0" y="35"/>
                  </a:cubicBezTo>
                  <a:cubicBezTo>
                    <a:pt x="109" y="125"/>
                    <a:pt x="179" y="146"/>
                    <a:pt x="284" y="156"/>
                  </a:cubicBezTo>
                  <a:cubicBezTo>
                    <a:pt x="436" y="171"/>
                    <a:pt x="567" y="147"/>
                    <a:pt x="719" y="110"/>
                  </a:cubicBezTo>
                  <a:cubicBezTo>
                    <a:pt x="720" y="110"/>
                    <a:pt x="720" y="110"/>
                    <a:pt x="720" y="110"/>
                  </a:cubicBezTo>
                  <a:cubicBezTo>
                    <a:pt x="829" y="79"/>
                    <a:pt x="918" y="44"/>
                    <a:pt x="991" y="36"/>
                  </a:cubicBezTo>
                  <a:cubicBezTo>
                    <a:pt x="996" y="36"/>
                    <a:pt x="1008" y="35"/>
                    <a:pt x="1013" y="35"/>
                  </a:cubicBezTo>
                  <a:cubicBezTo>
                    <a:pt x="1021" y="33"/>
                    <a:pt x="1033" y="33"/>
                    <a:pt x="1045" y="34"/>
                  </a:cubicBezTo>
                  <a:cubicBezTo>
                    <a:pt x="1049" y="34"/>
                    <a:pt x="1053" y="34"/>
                    <a:pt x="1058" y="34"/>
                  </a:cubicBezTo>
                  <a:cubicBezTo>
                    <a:pt x="1058" y="34"/>
                    <a:pt x="1058" y="34"/>
                    <a:pt x="1058" y="34"/>
                  </a:cubicBezTo>
                  <a:cubicBezTo>
                    <a:pt x="1113" y="36"/>
                    <a:pt x="1171" y="56"/>
                    <a:pt x="1231" y="58"/>
                  </a:cubicBezTo>
                  <a:cubicBezTo>
                    <a:pt x="1304" y="60"/>
                    <a:pt x="1370" y="48"/>
                    <a:pt x="1429" y="28"/>
                  </a:cubicBezTo>
                  <a:cubicBezTo>
                    <a:pt x="1327" y="48"/>
                    <a:pt x="1244" y="44"/>
                    <a:pt x="1234" y="43"/>
                  </a:cubicBezTo>
                  <a:close/>
                </a:path>
              </a:pathLst>
            </a:custGeom>
            <a:solidFill>
              <a:srgbClr val="89D2F1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8" name="Freeform 74">
              <a:extLst>
                <a:ext uri="{FF2B5EF4-FFF2-40B4-BE49-F238E27FC236}">
                  <a16:creationId xmlns:a16="http://schemas.microsoft.com/office/drawing/2014/main" id="{5A0D6359-D8E1-4698-830C-2E55A257B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" y="864"/>
              <a:ext cx="979" cy="471"/>
            </a:xfrm>
            <a:custGeom>
              <a:avLst/>
              <a:gdLst>
                <a:gd name="T0" fmla="*/ 7805 w 476"/>
                <a:gd name="T1" fmla="*/ 0 h 215"/>
                <a:gd name="T2" fmla="*/ 6941 w 476"/>
                <a:gd name="T3" fmla="*/ 484 h 215"/>
                <a:gd name="T4" fmla="*/ 6941 w 476"/>
                <a:gd name="T5" fmla="*/ 484 h 215"/>
                <a:gd name="T6" fmla="*/ 5047 w 476"/>
                <a:gd name="T7" fmla="*/ 1954 h 215"/>
                <a:gd name="T8" fmla="*/ 2098 w 476"/>
                <a:gd name="T9" fmla="*/ 4099 h 215"/>
                <a:gd name="T10" fmla="*/ 0 w 476"/>
                <a:gd name="T11" fmla="*/ 4953 h 215"/>
                <a:gd name="T12" fmla="*/ 1810 w 476"/>
                <a:gd name="T13" fmla="*/ 4627 h 215"/>
                <a:gd name="T14" fmla="*/ 5212 w 476"/>
                <a:gd name="T15" fmla="*/ 2552 h 215"/>
                <a:gd name="T16" fmla="*/ 8519 w 476"/>
                <a:gd name="T17" fmla="*/ 20 h 215"/>
                <a:gd name="T18" fmla="*/ 7805 w 476"/>
                <a:gd name="T19" fmla="*/ 0 h 2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6" h="215">
                  <a:moveTo>
                    <a:pt x="436" y="0"/>
                  </a:moveTo>
                  <a:cubicBezTo>
                    <a:pt x="412" y="3"/>
                    <a:pt x="403" y="13"/>
                    <a:pt x="388" y="21"/>
                  </a:cubicBezTo>
                  <a:cubicBezTo>
                    <a:pt x="388" y="21"/>
                    <a:pt x="388" y="21"/>
                    <a:pt x="388" y="21"/>
                  </a:cubicBezTo>
                  <a:cubicBezTo>
                    <a:pt x="352" y="38"/>
                    <a:pt x="319" y="64"/>
                    <a:pt x="282" y="85"/>
                  </a:cubicBezTo>
                  <a:cubicBezTo>
                    <a:pt x="225" y="118"/>
                    <a:pt x="181" y="149"/>
                    <a:pt x="117" y="178"/>
                  </a:cubicBezTo>
                  <a:cubicBezTo>
                    <a:pt x="95" y="188"/>
                    <a:pt x="53" y="204"/>
                    <a:pt x="0" y="215"/>
                  </a:cubicBezTo>
                  <a:cubicBezTo>
                    <a:pt x="28" y="213"/>
                    <a:pt x="61" y="209"/>
                    <a:pt x="101" y="201"/>
                  </a:cubicBezTo>
                  <a:cubicBezTo>
                    <a:pt x="171" y="178"/>
                    <a:pt x="233" y="144"/>
                    <a:pt x="291" y="111"/>
                  </a:cubicBezTo>
                  <a:cubicBezTo>
                    <a:pt x="360" y="71"/>
                    <a:pt x="414" y="13"/>
                    <a:pt x="476" y="1"/>
                  </a:cubicBezTo>
                  <a:cubicBezTo>
                    <a:pt x="463" y="0"/>
                    <a:pt x="447" y="0"/>
                    <a:pt x="436" y="0"/>
                  </a:cubicBezTo>
                  <a:close/>
                </a:path>
              </a:pathLst>
            </a:custGeom>
            <a:solidFill>
              <a:srgbClr val="00ACE5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Freeform 75">
              <a:extLst>
                <a:ext uri="{FF2B5EF4-FFF2-40B4-BE49-F238E27FC236}">
                  <a16:creationId xmlns:a16="http://schemas.microsoft.com/office/drawing/2014/main" id="{64FE01D7-1CC2-4A82-8BBF-FEEDF6B8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1973"/>
              <a:ext cx="432" cy="209"/>
            </a:xfrm>
            <a:custGeom>
              <a:avLst/>
              <a:gdLst>
                <a:gd name="T0" fmla="*/ 3491 w 210"/>
                <a:gd name="T1" fmla="*/ 0 h 95"/>
                <a:gd name="T2" fmla="*/ 393 w 210"/>
                <a:gd name="T3" fmla="*/ 0 h 95"/>
                <a:gd name="T4" fmla="*/ 237 w 210"/>
                <a:gd name="T5" fmla="*/ 97 h 95"/>
                <a:gd name="T6" fmla="*/ 0 w 210"/>
                <a:gd name="T7" fmla="*/ 488 h 95"/>
                <a:gd name="T8" fmla="*/ 0 w 210"/>
                <a:gd name="T9" fmla="*/ 488 h 95"/>
                <a:gd name="T10" fmla="*/ 272 w 210"/>
                <a:gd name="T11" fmla="*/ 213 h 95"/>
                <a:gd name="T12" fmla="*/ 3368 w 210"/>
                <a:gd name="T13" fmla="*/ 213 h 95"/>
                <a:gd name="T14" fmla="*/ 3656 w 210"/>
                <a:gd name="T15" fmla="*/ 585 h 95"/>
                <a:gd name="T16" fmla="*/ 3656 w 210"/>
                <a:gd name="T17" fmla="*/ 2033 h 95"/>
                <a:gd name="T18" fmla="*/ 3598 w 210"/>
                <a:gd name="T19" fmla="*/ 2226 h 95"/>
                <a:gd name="T20" fmla="*/ 3707 w 210"/>
                <a:gd name="T21" fmla="*/ 2033 h 95"/>
                <a:gd name="T22" fmla="*/ 3763 w 210"/>
                <a:gd name="T23" fmla="*/ 1830 h 95"/>
                <a:gd name="T24" fmla="*/ 3763 w 210"/>
                <a:gd name="T25" fmla="*/ 372 h 95"/>
                <a:gd name="T26" fmla="*/ 3491 w 210"/>
                <a:gd name="T27" fmla="*/ 0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0" h="95">
                  <a:moveTo>
                    <a:pt x="195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5" y="2"/>
                    <a:pt x="13" y="4"/>
                  </a:cubicBezTo>
                  <a:cubicBezTo>
                    <a:pt x="9" y="7"/>
                    <a:pt x="0" y="16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14"/>
                    <a:pt x="8" y="9"/>
                    <a:pt x="15" y="9"/>
                  </a:cubicBezTo>
                  <a:cubicBezTo>
                    <a:pt x="188" y="9"/>
                    <a:pt x="188" y="9"/>
                    <a:pt x="188" y="9"/>
                  </a:cubicBezTo>
                  <a:cubicBezTo>
                    <a:pt x="197" y="9"/>
                    <a:pt x="204" y="16"/>
                    <a:pt x="204" y="25"/>
                  </a:cubicBezTo>
                  <a:cubicBezTo>
                    <a:pt x="204" y="87"/>
                    <a:pt x="204" y="87"/>
                    <a:pt x="204" y="87"/>
                  </a:cubicBezTo>
                  <a:cubicBezTo>
                    <a:pt x="204" y="90"/>
                    <a:pt x="203" y="92"/>
                    <a:pt x="201" y="95"/>
                  </a:cubicBezTo>
                  <a:cubicBezTo>
                    <a:pt x="204" y="92"/>
                    <a:pt x="206" y="89"/>
                    <a:pt x="207" y="87"/>
                  </a:cubicBezTo>
                  <a:cubicBezTo>
                    <a:pt x="209" y="85"/>
                    <a:pt x="210" y="82"/>
                    <a:pt x="210" y="78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10" y="7"/>
                    <a:pt x="203" y="0"/>
                    <a:pt x="195" y="0"/>
                  </a:cubicBezTo>
                  <a:close/>
                </a:path>
              </a:pathLst>
            </a:custGeom>
            <a:solidFill>
              <a:srgbClr val="9D6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0" name="Freeform 76">
              <a:extLst>
                <a:ext uri="{FF2B5EF4-FFF2-40B4-BE49-F238E27FC236}">
                  <a16:creationId xmlns:a16="http://schemas.microsoft.com/office/drawing/2014/main" id="{C1B283CE-774A-4705-9E0A-D917B36EC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1973"/>
              <a:ext cx="424" cy="46"/>
            </a:xfrm>
            <a:custGeom>
              <a:avLst/>
              <a:gdLst>
                <a:gd name="T0" fmla="*/ 3699 w 206"/>
                <a:gd name="T1" fmla="*/ 116 h 21"/>
                <a:gd name="T2" fmla="*/ 3495 w 206"/>
                <a:gd name="T3" fmla="*/ 0 h 21"/>
                <a:gd name="T4" fmla="*/ 393 w 206"/>
                <a:gd name="T5" fmla="*/ 0 h 21"/>
                <a:gd name="T6" fmla="*/ 237 w 206"/>
                <a:gd name="T7" fmla="*/ 96 h 21"/>
                <a:gd name="T8" fmla="*/ 0 w 206"/>
                <a:gd name="T9" fmla="*/ 484 h 21"/>
                <a:gd name="T10" fmla="*/ 0 w 206"/>
                <a:gd name="T11" fmla="*/ 484 h 21"/>
                <a:gd name="T12" fmla="*/ 272 w 206"/>
                <a:gd name="T13" fmla="*/ 210 h 21"/>
                <a:gd name="T14" fmla="*/ 3376 w 206"/>
                <a:gd name="T15" fmla="*/ 210 h 21"/>
                <a:gd name="T16" fmla="*/ 3575 w 206"/>
                <a:gd name="T17" fmla="*/ 294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6" h="21">
                  <a:moveTo>
                    <a:pt x="206" y="5"/>
                  </a:moveTo>
                  <a:cubicBezTo>
                    <a:pt x="203" y="2"/>
                    <a:pt x="199" y="0"/>
                    <a:pt x="19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5" y="2"/>
                    <a:pt x="13" y="4"/>
                  </a:cubicBezTo>
                  <a:cubicBezTo>
                    <a:pt x="9" y="7"/>
                    <a:pt x="0" y="16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14"/>
                    <a:pt x="8" y="9"/>
                    <a:pt x="15" y="9"/>
                  </a:cubicBezTo>
                  <a:cubicBezTo>
                    <a:pt x="188" y="9"/>
                    <a:pt x="188" y="9"/>
                    <a:pt x="188" y="9"/>
                  </a:cubicBezTo>
                  <a:cubicBezTo>
                    <a:pt x="192" y="9"/>
                    <a:pt x="196" y="11"/>
                    <a:pt x="199" y="13"/>
                  </a:cubicBezTo>
                </a:path>
              </a:pathLst>
            </a:custGeom>
            <a:solidFill>
              <a:srgbClr val="F7F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1" name="Freeform 77">
              <a:extLst>
                <a:ext uri="{FF2B5EF4-FFF2-40B4-BE49-F238E27FC236}">
                  <a16:creationId xmlns:a16="http://schemas.microsoft.com/office/drawing/2014/main" id="{2DAEF841-F4AB-4DD0-B086-286BBB876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976"/>
              <a:ext cx="47" cy="46"/>
            </a:xfrm>
            <a:custGeom>
              <a:avLst/>
              <a:gdLst>
                <a:gd name="T0" fmla="*/ 172 w 23"/>
                <a:gd name="T1" fmla="*/ 0 h 21"/>
                <a:gd name="T2" fmla="*/ 0 w 23"/>
                <a:gd name="T3" fmla="*/ 186 h 21"/>
                <a:gd name="T4" fmla="*/ 16 w 23"/>
                <a:gd name="T5" fmla="*/ 186 h 21"/>
                <a:gd name="T6" fmla="*/ 280 w 23"/>
                <a:gd name="T7" fmla="*/ 484 h 21"/>
                <a:gd name="T8" fmla="*/ 401 w 23"/>
                <a:gd name="T9" fmla="*/ 294 h 21"/>
                <a:gd name="T10" fmla="*/ 172 w 23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1">
                  <a:moveTo>
                    <a:pt x="1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9" y="8"/>
                    <a:pt x="15" y="14"/>
                    <a:pt x="16" y="21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6"/>
                    <a:pt x="17" y="0"/>
                    <a:pt x="10" y="0"/>
                  </a:cubicBezTo>
                  <a:close/>
                </a:path>
              </a:pathLst>
            </a:custGeom>
            <a:solidFill>
              <a:srgbClr val="D9B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2" name="Freeform 78">
              <a:extLst>
                <a:ext uri="{FF2B5EF4-FFF2-40B4-BE49-F238E27FC236}">
                  <a16:creationId xmlns:a16="http://schemas.microsoft.com/office/drawing/2014/main" id="{6A5FB4EE-8461-4EE3-912C-6F00CC567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1993"/>
              <a:ext cx="420" cy="204"/>
            </a:xfrm>
            <a:custGeom>
              <a:avLst/>
              <a:gdLst>
                <a:gd name="T0" fmla="*/ 3379 w 204"/>
                <a:gd name="T1" fmla="*/ 0 h 93"/>
                <a:gd name="T2" fmla="*/ 272 w 204"/>
                <a:gd name="T3" fmla="*/ 0 h 93"/>
                <a:gd name="T4" fmla="*/ 0 w 204"/>
                <a:gd name="T5" fmla="*/ 371 h 93"/>
                <a:gd name="T6" fmla="*/ 0 w 204"/>
                <a:gd name="T7" fmla="*/ 1805 h 93"/>
                <a:gd name="T8" fmla="*/ 272 w 204"/>
                <a:gd name="T9" fmla="*/ 2152 h 93"/>
                <a:gd name="T10" fmla="*/ 1402 w 204"/>
                <a:gd name="T11" fmla="*/ 2152 h 93"/>
                <a:gd name="T12" fmla="*/ 1830 w 204"/>
                <a:gd name="T13" fmla="*/ 1593 h 93"/>
                <a:gd name="T14" fmla="*/ 2259 w 204"/>
                <a:gd name="T15" fmla="*/ 2152 h 93"/>
                <a:gd name="T16" fmla="*/ 3379 w 204"/>
                <a:gd name="T17" fmla="*/ 2152 h 93"/>
                <a:gd name="T18" fmla="*/ 3667 w 204"/>
                <a:gd name="T19" fmla="*/ 1805 h 93"/>
                <a:gd name="T20" fmla="*/ 3667 w 204"/>
                <a:gd name="T21" fmla="*/ 371 h 93"/>
                <a:gd name="T22" fmla="*/ 3379 w 204"/>
                <a:gd name="T23" fmla="*/ 0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4" h="93">
                  <a:moveTo>
                    <a:pt x="18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7" y="93"/>
                    <a:pt x="15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80"/>
                    <a:pt x="89" y="69"/>
                    <a:pt x="102" y="69"/>
                  </a:cubicBezTo>
                  <a:cubicBezTo>
                    <a:pt x="115" y="69"/>
                    <a:pt x="126" y="80"/>
                    <a:pt x="126" y="93"/>
                  </a:cubicBezTo>
                  <a:cubicBezTo>
                    <a:pt x="188" y="93"/>
                    <a:pt x="188" y="93"/>
                    <a:pt x="188" y="93"/>
                  </a:cubicBezTo>
                  <a:cubicBezTo>
                    <a:pt x="197" y="93"/>
                    <a:pt x="204" y="86"/>
                    <a:pt x="204" y="78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4" y="7"/>
                    <a:pt x="197" y="0"/>
                    <a:pt x="188" y="0"/>
                  </a:cubicBezTo>
                  <a:close/>
                </a:path>
              </a:pathLst>
            </a:custGeom>
            <a:solidFill>
              <a:srgbClr val="CBA8B9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3" name="Freeform 79">
              <a:extLst>
                <a:ext uri="{FF2B5EF4-FFF2-40B4-BE49-F238E27FC236}">
                  <a16:creationId xmlns:a16="http://schemas.microsoft.com/office/drawing/2014/main" id="{65BA4520-8E06-43E8-9E08-CCFD321AA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" y="2136"/>
              <a:ext cx="48" cy="52"/>
            </a:xfrm>
            <a:custGeom>
              <a:avLst/>
              <a:gdLst>
                <a:gd name="T0" fmla="*/ 0 w 23"/>
                <a:gd name="T1" fmla="*/ 43 h 24"/>
                <a:gd name="T2" fmla="*/ 401 w 23"/>
                <a:gd name="T3" fmla="*/ 531 h 24"/>
                <a:gd name="T4" fmla="*/ 0 w 23"/>
                <a:gd name="T5" fmla="*/ 43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4">
                  <a:moveTo>
                    <a:pt x="0" y="2"/>
                  </a:moveTo>
                  <a:cubicBezTo>
                    <a:pt x="11" y="2"/>
                    <a:pt x="21" y="12"/>
                    <a:pt x="21" y="24"/>
                  </a:cubicBezTo>
                  <a:cubicBezTo>
                    <a:pt x="23" y="14"/>
                    <a:pt x="17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4" name="Freeform 80">
              <a:extLst>
                <a:ext uri="{FF2B5EF4-FFF2-40B4-BE49-F238E27FC236}">
                  <a16:creationId xmlns:a16="http://schemas.microsoft.com/office/drawing/2014/main" id="{8CC9E254-F5B0-4041-9175-9E063D444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2002"/>
              <a:ext cx="355" cy="162"/>
            </a:xfrm>
            <a:custGeom>
              <a:avLst/>
              <a:gdLst>
                <a:gd name="T0" fmla="*/ 3049 w 173"/>
                <a:gd name="T1" fmla="*/ 0 h 74"/>
                <a:gd name="T2" fmla="*/ 252 w 173"/>
                <a:gd name="T3" fmla="*/ 0 h 74"/>
                <a:gd name="T4" fmla="*/ 0 w 173"/>
                <a:gd name="T5" fmla="*/ 326 h 74"/>
                <a:gd name="T6" fmla="*/ 0 w 173"/>
                <a:gd name="T7" fmla="*/ 1624 h 74"/>
                <a:gd name="T8" fmla="*/ 140 w 173"/>
                <a:gd name="T9" fmla="*/ 346 h 74"/>
                <a:gd name="T10" fmla="*/ 337 w 173"/>
                <a:gd name="T11" fmla="*/ 186 h 74"/>
                <a:gd name="T12" fmla="*/ 3066 w 173"/>
                <a:gd name="T13" fmla="*/ 0 h 74"/>
                <a:gd name="T14" fmla="*/ 3049 w 173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" h="74">
                  <a:moveTo>
                    <a:pt x="172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4"/>
                    <a:pt x="5" y="25"/>
                    <a:pt x="8" y="15"/>
                  </a:cubicBezTo>
                  <a:cubicBezTo>
                    <a:pt x="10" y="11"/>
                    <a:pt x="14" y="8"/>
                    <a:pt x="19" y="8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2" y="0"/>
                    <a:pt x="172" y="0"/>
                    <a:pt x="172" y="0"/>
                  </a:cubicBezTo>
                  <a:close/>
                </a:path>
              </a:pathLst>
            </a:custGeom>
            <a:solidFill>
              <a:srgbClr val="F2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5" name="Freeform 81">
              <a:extLst>
                <a:ext uri="{FF2B5EF4-FFF2-40B4-BE49-F238E27FC236}">
                  <a16:creationId xmlns:a16="http://schemas.microsoft.com/office/drawing/2014/main" id="{7DC59307-1CB8-41A3-8C45-02DD1E72C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1973"/>
              <a:ext cx="432" cy="209"/>
            </a:xfrm>
            <a:custGeom>
              <a:avLst/>
              <a:gdLst>
                <a:gd name="T0" fmla="*/ 3491 w 210"/>
                <a:gd name="T1" fmla="*/ 0 h 95"/>
                <a:gd name="T2" fmla="*/ 393 w 210"/>
                <a:gd name="T3" fmla="*/ 0 h 95"/>
                <a:gd name="T4" fmla="*/ 237 w 210"/>
                <a:gd name="T5" fmla="*/ 97 h 95"/>
                <a:gd name="T6" fmla="*/ 0 w 210"/>
                <a:gd name="T7" fmla="*/ 488 h 95"/>
                <a:gd name="T8" fmla="*/ 0 w 210"/>
                <a:gd name="T9" fmla="*/ 488 h 95"/>
                <a:gd name="T10" fmla="*/ 272 w 210"/>
                <a:gd name="T11" fmla="*/ 213 h 95"/>
                <a:gd name="T12" fmla="*/ 3368 w 210"/>
                <a:gd name="T13" fmla="*/ 213 h 95"/>
                <a:gd name="T14" fmla="*/ 3656 w 210"/>
                <a:gd name="T15" fmla="*/ 585 h 95"/>
                <a:gd name="T16" fmla="*/ 3656 w 210"/>
                <a:gd name="T17" fmla="*/ 2033 h 95"/>
                <a:gd name="T18" fmla="*/ 3598 w 210"/>
                <a:gd name="T19" fmla="*/ 2226 h 95"/>
                <a:gd name="T20" fmla="*/ 3707 w 210"/>
                <a:gd name="T21" fmla="*/ 2033 h 95"/>
                <a:gd name="T22" fmla="*/ 3763 w 210"/>
                <a:gd name="T23" fmla="*/ 1830 h 95"/>
                <a:gd name="T24" fmla="*/ 3763 w 210"/>
                <a:gd name="T25" fmla="*/ 372 h 95"/>
                <a:gd name="T26" fmla="*/ 3491 w 210"/>
                <a:gd name="T27" fmla="*/ 0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0" h="95">
                  <a:moveTo>
                    <a:pt x="195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5" y="2"/>
                    <a:pt x="13" y="4"/>
                  </a:cubicBezTo>
                  <a:cubicBezTo>
                    <a:pt x="9" y="7"/>
                    <a:pt x="0" y="16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14"/>
                    <a:pt x="8" y="9"/>
                    <a:pt x="15" y="9"/>
                  </a:cubicBezTo>
                  <a:cubicBezTo>
                    <a:pt x="188" y="9"/>
                    <a:pt x="188" y="9"/>
                    <a:pt x="188" y="9"/>
                  </a:cubicBezTo>
                  <a:cubicBezTo>
                    <a:pt x="197" y="9"/>
                    <a:pt x="204" y="16"/>
                    <a:pt x="204" y="25"/>
                  </a:cubicBezTo>
                  <a:cubicBezTo>
                    <a:pt x="204" y="87"/>
                    <a:pt x="204" y="87"/>
                    <a:pt x="204" y="87"/>
                  </a:cubicBezTo>
                  <a:cubicBezTo>
                    <a:pt x="204" y="90"/>
                    <a:pt x="203" y="92"/>
                    <a:pt x="201" y="95"/>
                  </a:cubicBezTo>
                  <a:cubicBezTo>
                    <a:pt x="204" y="92"/>
                    <a:pt x="206" y="89"/>
                    <a:pt x="207" y="87"/>
                  </a:cubicBezTo>
                  <a:cubicBezTo>
                    <a:pt x="209" y="85"/>
                    <a:pt x="210" y="82"/>
                    <a:pt x="210" y="78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10" y="7"/>
                    <a:pt x="203" y="0"/>
                    <a:pt x="195" y="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6" name="Freeform 82">
              <a:extLst>
                <a:ext uri="{FF2B5EF4-FFF2-40B4-BE49-F238E27FC236}">
                  <a16:creationId xmlns:a16="http://schemas.microsoft.com/office/drawing/2014/main" id="{2C2D2572-5DC7-470D-8D3B-57F71897A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1973"/>
              <a:ext cx="424" cy="46"/>
            </a:xfrm>
            <a:custGeom>
              <a:avLst/>
              <a:gdLst>
                <a:gd name="T0" fmla="*/ 3699 w 206"/>
                <a:gd name="T1" fmla="*/ 116 h 21"/>
                <a:gd name="T2" fmla="*/ 3495 w 206"/>
                <a:gd name="T3" fmla="*/ 0 h 21"/>
                <a:gd name="T4" fmla="*/ 393 w 206"/>
                <a:gd name="T5" fmla="*/ 0 h 21"/>
                <a:gd name="T6" fmla="*/ 237 w 206"/>
                <a:gd name="T7" fmla="*/ 96 h 21"/>
                <a:gd name="T8" fmla="*/ 0 w 206"/>
                <a:gd name="T9" fmla="*/ 484 h 21"/>
                <a:gd name="T10" fmla="*/ 0 w 206"/>
                <a:gd name="T11" fmla="*/ 484 h 21"/>
                <a:gd name="T12" fmla="*/ 272 w 206"/>
                <a:gd name="T13" fmla="*/ 210 h 21"/>
                <a:gd name="T14" fmla="*/ 3376 w 206"/>
                <a:gd name="T15" fmla="*/ 210 h 21"/>
                <a:gd name="T16" fmla="*/ 3575 w 206"/>
                <a:gd name="T17" fmla="*/ 294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6" h="21">
                  <a:moveTo>
                    <a:pt x="206" y="5"/>
                  </a:moveTo>
                  <a:cubicBezTo>
                    <a:pt x="203" y="2"/>
                    <a:pt x="199" y="0"/>
                    <a:pt x="19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5" y="2"/>
                    <a:pt x="13" y="4"/>
                  </a:cubicBezTo>
                  <a:cubicBezTo>
                    <a:pt x="9" y="7"/>
                    <a:pt x="0" y="16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14"/>
                    <a:pt x="8" y="9"/>
                    <a:pt x="15" y="9"/>
                  </a:cubicBezTo>
                  <a:cubicBezTo>
                    <a:pt x="188" y="9"/>
                    <a:pt x="188" y="9"/>
                    <a:pt x="188" y="9"/>
                  </a:cubicBezTo>
                  <a:cubicBezTo>
                    <a:pt x="192" y="9"/>
                    <a:pt x="196" y="11"/>
                    <a:pt x="199" y="13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7" name="Freeform 83">
              <a:extLst>
                <a:ext uri="{FF2B5EF4-FFF2-40B4-BE49-F238E27FC236}">
                  <a16:creationId xmlns:a16="http://schemas.microsoft.com/office/drawing/2014/main" id="{71C9FF02-82C2-4430-9CAE-C6E512D38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2046"/>
              <a:ext cx="130" cy="145"/>
            </a:xfrm>
            <a:custGeom>
              <a:avLst/>
              <a:gdLst>
                <a:gd name="T0" fmla="*/ 0 w 63"/>
                <a:gd name="T1" fmla="*/ 1516 h 66"/>
                <a:gd name="T2" fmla="*/ 885 w 63"/>
                <a:gd name="T3" fmla="*/ 1516 h 66"/>
                <a:gd name="T4" fmla="*/ 1141 w 63"/>
                <a:gd name="T5" fmla="*/ 1186 h 66"/>
                <a:gd name="T6" fmla="*/ 1141 w 63"/>
                <a:gd name="T7" fmla="*/ 0 h 66"/>
                <a:gd name="T8" fmla="*/ 908 w 63"/>
                <a:gd name="T9" fmla="*/ 1303 h 66"/>
                <a:gd name="T10" fmla="*/ 0 w 63"/>
                <a:gd name="T11" fmla="*/ 151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66">
                  <a:moveTo>
                    <a:pt x="0" y="65"/>
                  </a:moveTo>
                  <a:cubicBezTo>
                    <a:pt x="49" y="65"/>
                    <a:pt x="49" y="65"/>
                    <a:pt x="49" y="65"/>
                  </a:cubicBezTo>
                  <a:cubicBezTo>
                    <a:pt x="56" y="65"/>
                    <a:pt x="63" y="59"/>
                    <a:pt x="63" y="5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0" y="13"/>
                    <a:pt x="62" y="46"/>
                    <a:pt x="50" y="56"/>
                  </a:cubicBezTo>
                  <a:cubicBezTo>
                    <a:pt x="38" y="66"/>
                    <a:pt x="0" y="65"/>
                    <a:pt x="0" y="65"/>
                  </a:cubicBezTo>
                  <a:close/>
                </a:path>
              </a:pathLst>
            </a:custGeom>
            <a:solidFill>
              <a:srgbClr val="AD7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Freeform 84">
              <a:extLst>
                <a:ext uri="{FF2B5EF4-FFF2-40B4-BE49-F238E27FC236}">
                  <a16:creationId xmlns:a16="http://schemas.microsoft.com/office/drawing/2014/main" id="{F2E39130-EF96-47A6-BD07-6793C242E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" y="1349"/>
              <a:ext cx="57" cy="153"/>
            </a:xfrm>
            <a:custGeom>
              <a:avLst/>
              <a:gdLst>
                <a:gd name="T0" fmla="*/ 16 w 28"/>
                <a:gd name="T1" fmla="*/ 273 h 70"/>
                <a:gd name="T2" fmla="*/ 153 w 28"/>
                <a:gd name="T3" fmla="*/ 20 h 70"/>
                <a:gd name="T4" fmla="*/ 344 w 28"/>
                <a:gd name="T5" fmla="*/ 210 h 70"/>
                <a:gd name="T6" fmla="*/ 480 w 28"/>
                <a:gd name="T7" fmla="*/ 1523 h 70"/>
                <a:gd name="T8" fmla="*/ 311 w 28"/>
                <a:gd name="T9" fmla="*/ 1462 h 70"/>
                <a:gd name="T10" fmla="*/ 169 w 28"/>
                <a:gd name="T11" fmla="*/ 1596 h 70"/>
                <a:gd name="T12" fmla="*/ 16 w 28"/>
                <a:gd name="T13" fmla="*/ 273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70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4" y="0"/>
                    <a:pt x="19" y="4"/>
                    <a:pt x="20" y="9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0" y="70"/>
                    <a:pt x="10" y="70"/>
                    <a:pt x="10" y="70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9" name="Freeform 85">
              <a:extLst>
                <a:ext uri="{FF2B5EF4-FFF2-40B4-BE49-F238E27FC236}">
                  <a16:creationId xmlns:a16="http://schemas.microsoft.com/office/drawing/2014/main" id="{8C5AC2EF-683E-453F-8BB2-7C5EC992E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" y="1349"/>
              <a:ext cx="57" cy="153"/>
            </a:xfrm>
            <a:custGeom>
              <a:avLst/>
              <a:gdLst>
                <a:gd name="T0" fmla="*/ 16 w 28"/>
                <a:gd name="T1" fmla="*/ 273 h 70"/>
                <a:gd name="T2" fmla="*/ 153 w 28"/>
                <a:gd name="T3" fmla="*/ 20 h 70"/>
                <a:gd name="T4" fmla="*/ 344 w 28"/>
                <a:gd name="T5" fmla="*/ 210 h 70"/>
                <a:gd name="T6" fmla="*/ 480 w 28"/>
                <a:gd name="T7" fmla="*/ 1523 h 70"/>
                <a:gd name="T8" fmla="*/ 311 w 28"/>
                <a:gd name="T9" fmla="*/ 1462 h 70"/>
                <a:gd name="T10" fmla="*/ 169 w 28"/>
                <a:gd name="T11" fmla="*/ 1596 h 70"/>
                <a:gd name="T12" fmla="*/ 16 w 28"/>
                <a:gd name="T13" fmla="*/ 273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70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4" y="0"/>
                    <a:pt x="19" y="4"/>
                    <a:pt x="20" y="9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0" y="70"/>
                    <a:pt x="10" y="70"/>
                    <a:pt x="10" y="70"/>
                  </a:cubicBezTo>
                  <a:lnTo>
                    <a:pt x="1" y="12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Freeform 86">
              <a:extLst>
                <a:ext uri="{FF2B5EF4-FFF2-40B4-BE49-F238E27FC236}">
                  <a16:creationId xmlns:a16="http://schemas.microsoft.com/office/drawing/2014/main" id="{664C9C59-FA5E-4356-84B6-EF4BB5F5D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355"/>
              <a:ext cx="23" cy="127"/>
            </a:xfrm>
            <a:custGeom>
              <a:avLst/>
              <a:gdLst>
                <a:gd name="T0" fmla="*/ 36 w 11"/>
                <a:gd name="T1" fmla="*/ 210 h 58"/>
                <a:gd name="T2" fmla="*/ 157 w 11"/>
                <a:gd name="T3" fmla="*/ 1334 h 58"/>
                <a:gd name="T4" fmla="*/ 209 w 11"/>
                <a:gd name="T5" fmla="*/ 72 h 58"/>
                <a:gd name="T6" fmla="*/ 36 w 11"/>
                <a:gd name="T7" fmla="*/ 21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58">
                  <a:moveTo>
                    <a:pt x="2" y="9"/>
                  </a:moveTo>
                  <a:cubicBezTo>
                    <a:pt x="8" y="58"/>
                    <a:pt x="8" y="58"/>
                    <a:pt x="8" y="58"/>
                  </a:cubicBezTo>
                  <a:cubicBezTo>
                    <a:pt x="6" y="49"/>
                    <a:pt x="4" y="2"/>
                    <a:pt x="11" y="3"/>
                  </a:cubicBezTo>
                  <a:cubicBezTo>
                    <a:pt x="11" y="1"/>
                    <a:pt x="0" y="0"/>
                    <a:pt x="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1" name="Freeform 87">
              <a:extLst>
                <a:ext uri="{FF2B5EF4-FFF2-40B4-BE49-F238E27FC236}">
                  <a16:creationId xmlns:a16="http://schemas.microsoft.com/office/drawing/2014/main" id="{617F8B90-08B4-4D6D-BA38-202A80528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1344"/>
              <a:ext cx="64" cy="116"/>
            </a:xfrm>
            <a:custGeom>
              <a:avLst/>
              <a:gdLst>
                <a:gd name="T0" fmla="*/ 35 w 31"/>
                <a:gd name="T1" fmla="*/ 326 h 53"/>
                <a:gd name="T2" fmla="*/ 149 w 31"/>
                <a:gd name="T3" fmla="*/ 44 h 53"/>
                <a:gd name="T4" fmla="*/ 361 w 31"/>
                <a:gd name="T5" fmla="*/ 186 h 53"/>
                <a:gd name="T6" fmla="*/ 564 w 31"/>
                <a:gd name="T7" fmla="*/ 1077 h 53"/>
                <a:gd name="T8" fmla="*/ 380 w 31"/>
                <a:gd name="T9" fmla="*/ 1059 h 53"/>
                <a:gd name="T10" fmla="*/ 239 w 31"/>
                <a:gd name="T11" fmla="*/ 1217 h 53"/>
                <a:gd name="T12" fmla="*/ 35 w 31"/>
                <a:gd name="T13" fmla="*/ 326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53">
                  <a:moveTo>
                    <a:pt x="2" y="14"/>
                  </a:moveTo>
                  <a:cubicBezTo>
                    <a:pt x="0" y="9"/>
                    <a:pt x="3" y="4"/>
                    <a:pt x="8" y="2"/>
                  </a:cubicBezTo>
                  <a:cubicBezTo>
                    <a:pt x="13" y="0"/>
                    <a:pt x="18" y="3"/>
                    <a:pt x="20" y="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3" y="53"/>
                    <a:pt x="13" y="53"/>
                    <a:pt x="13" y="53"/>
                  </a:cubicBezTo>
                  <a:lnTo>
                    <a:pt x="2" y="14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2" name="Freeform 88">
              <a:extLst>
                <a:ext uri="{FF2B5EF4-FFF2-40B4-BE49-F238E27FC236}">
                  <a16:creationId xmlns:a16="http://schemas.microsoft.com/office/drawing/2014/main" id="{2E161C1E-0CF4-4509-850B-FC629F0CC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1344"/>
              <a:ext cx="64" cy="116"/>
            </a:xfrm>
            <a:custGeom>
              <a:avLst/>
              <a:gdLst>
                <a:gd name="T0" fmla="*/ 35 w 31"/>
                <a:gd name="T1" fmla="*/ 326 h 53"/>
                <a:gd name="T2" fmla="*/ 149 w 31"/>
                <a:gd name="T3" fmla="*/ 44 h 53"/>
                <a:gd name="T4" fmla="*/ 361 w 31"/>
                <a:gd name="T5" fmla="*/ 186 h 53"/>
                <a:gd name="T6" fmla="*/ 564 w 31"/>
                <a:gd name="T7" fmla="*/ 1077 h 53"/>
                <a:gd name="T8" fmla="*/ 380 w 31"/>
                <a:gd name="T9" fmla="*/ 1059 h 53"/>
                <a:gd name="T10" fmla="*/ 239 w 31"/>
                <a:gd name="T11" fmla="*/ 1217 h 53"/>
                <a:gd name="T12" fmla="*/ 35 w 31"/>
                <a:gd name="T13" fmla="*/ 326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53">
                  <a:moveTo>
                    <a:pt x="2" y="14"/>
                  </a:moveTo>
                  <a:cubicBezTo>
                    <a:pt x="0" y="9"/>
                    <a:pt x="3" y="4"/>
                    <a:pt x="8" y="2"/>
                  </a:cubicBezTo>
                  <a:cubicBezTo>
                    <a:pt x="13" y="0"/>
                    <a:pt x="18" y="3"/>
                    <a:pt x="20" y="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3" y="53"/>
                    <a:pt x="13" y="53"/>
                    <a:pt x="13" y="53"/>
                  </a:cubicBezTo>
                  <a:lnTo>
                    <a:pt x="2" y="14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3" name="Freeform 89">
              <a:extLst>
                <a:ext uri="{FF2B5EF4-FFF2-40B4-BE49-F238E27FC236}">
                  <a16:creationId xmlns:a16="http://schemas.microsoft.com/office/drawing/2014/main" id="{3461EBDE-AF4B-4E64-8E38-7047A4ABB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1349"/>
              <a:ext cx="27" cy="92"/>
            </a:xfrm>
            <a:custGeom>
              <a:avLst/>
              <a:gdLst>
                <a:gd name="T0" fmla="*/ 52 w 13"/>
                <a:gd name="T1" fmla="*/ 254 h 42"/>
                <a:gd name="T2" fmla="*/ 224 w 13"/>
                <a:gd name="T3" fmla="*/ 968 h 42"/>
                <a:gd name="T4" fmla="*/ 168 w 13"/>
                <a:gd name="T5" fmla="*/ 528 h 42"/>
                <a:gd name="T6" fmla="*/ 224 w 13"/>
                <a:gd name="T7" fmla="*/ 72 h 42"/>
                <a:gd name="T8" fmla="*/ 52 w 13"/>
                <a:gd name="T9" fmla="*/ 25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42">
                  <a:moveTo>
                    <a:pt x="3" y="11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10" y="34"/>
                    <a:pt x="11" y="33"/>
                    <a:pt x="9" y="23"/>
                  </a:cubicBezTo>
                  <a:cubicBezTo>
                    <a:pt x="3" y="3"/>
                    <a:pt x="9" y="5"/>
                    <a:pt x="12" y="3"/>
                  </a:cubicBezTo>
                  <a:cubicBezTo>
                    <a:pt x="13" y="0"/>
                    <a:pt x="0" y="2"/>
                    <a:pt x="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4" name="Freeform 90">
              <a:extLst>
                <a:ext uri="{FF2B5EF4-FFF2-40B4-BE49-F238E27FC236}">
                  <a16:creationId xmlns:a16="http://schemas.microsoft.com/office/drawing/2014/main" id="{B7E0E08F-0B7C-421F-8D28-DE96BDDB4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816"/>
              <a:ext cx="92" cy="210"/>
            </a:xfrm>
            <a:custGeom>
              <a:avLst/>
              <a:gdLst>
                <a:gd name="T0" fmla="*/ 769 w 45"/>
                <a:gd name="T1" fmla="*/ 1877 h 96"/>
                <a:gd name="T2" fmla="*/ 664 w 45"/>
                <a:gd name="T3" fmla="*/ 2159 h 96"/>
                <a:gd name="T4" fmla="*/ 452 w 45"/>
                <a:gd name="T5" fmla="*/ 2019 h 96"/>
                <a:gd name="T6" fmla="*/ 0 w 45"/>
                <a:gd name="T7" fmla="*/ 133 h 96"/>
                <a:gd name="T8" fmla="*/ 155 w 45"/>
                <a:gd name="T9" fmla="*/ 186 h 96"/>
                <a:gd name="T10" fmla="*/ 301 w 45"/>
                <a:gd name="T11" fmla="*/ 0 h 96"/>
                <a:gd name="T12" fmla="*/ 769 w 45"/>
                <a:gd name="T13" fmla="*/ 187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96">
                  <a:moveTo>
                    <a:pt x="44" y="82"/>
                  </a:moveTo>
                  <a:cubicBezTo>
                    <a:pt x="45" y="87"/>
                    <a:pt x="43" y="92"/>
                    <a:pt x="38" y="94"/>
                  </a:cubicBezTo>
                  <a:cubicBezTo>
                    <a:pt x="33" y="96"/>
                    <a:pt x="27" y="93"/>
                    <a:pt x="26" y="8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44" y="82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5" name="Freeform 91">
              <a:extLst>
                <a:ext uri="{FF2B5EF4-FFF2-40B4-BE49-F238E27FC236}">
                  <a16:creationId xmlns:a16="http://schemas.microsoft.com/office/drawing/2014/main" id="{ACB6C6E3-BB21-427B-9992-07538E03E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816"/>
              <a:ext cx="92" cy="210"/>
            </a:xfrm>
            <a:custGeom>
              <a:avLst/>
              <a:gdLst>
                <a:gd name="T0" fmla="*/ 769 w 45"/>
                <a:gd name="T1" fmla="*/ 1877 h 96"/>
                <a:gd name="T2" fmla="*/ 664 w 45"/>
                <a:gd name="T3" fmla="*/ 2159 h 96"/>
                <a:gd name="T4" fmla="*/ 452 w 45"/>
                <a:gd name="T5" fmla="*/ 2019 h 96"/>
                <a:gd name="T6" fmla="*/ 0 w 45"/>
                <a:gd name="T7" fmla="*/ 133 h 96"/>
                <a:gd name="T8" fmla="*/ 155 w 45"/>
                <a:gd name="T9" fmla="*/ 186 h 96"/>
                <a:gd name="T10" fmla="*/ 301 w 45"/>
                <a:gd name="T11" fmla="*/ 0 h 96"/>
                <a:gd name="T12" fmla="*/ 769 w 45"/>
                <a:gd name="T13" fmla="*/ 187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96">
                  <a:moveTo>
                    <a:pt x="44" y="82"/>
                  </a:moveTo>
                  <a:cubicBezTo>
                    <a:pt x="45" y="87"/>
                    <a:pt x="43" y="92"/>
                    <a:pt x="38" y="94"/>
                  </a:cubicBezTo>
                  <a:cubicBezTo>
                    <a:pt x="33" y="96"/>
                    <a:pt x="27" y="93"/>
                    <a:pt x="26" y="8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44" y="82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6" name="Freeform 92">
              <a:extLst>
                <a:ext uri="{FF2B5EF4-FFF2-40B4-BE49-F238E27FC236}">
                  <a16:creationId xmlns:a16="http://schemas.microsoft.com/office/drawing/2014/main" id="{81BBC922-A410-4343-8A54-6271958F3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949"/>
              <a:ext cx="103" cy="182"/>
            </a:xfrm>
            <a:custGeom>
              <a:avLst/>
              <a:gdLst>
                <a:gd name="T0" fmla="*/ 849 w 50"/>
                <a:gd name="T1" fmla="*/ 1572 h 83"/>
                <a:gd name="T2" fmla="*/ 777 w 50"/>
                <a:gd name="T3" fmla="*/ 1875 h 83"/>
                <a:gd name="T4" fmla="*/ 560 w 50"/>
                <a:gd name="T5" fmla="*/ 1761 h 83"/>
                <a:gd name="T6" fmla="*/ 0 w 50"/>
                <a:gd name="T7" fmla="*/ 189 h 83"/>
                <a:gd name="T8" fmla="*/ 183 w 50"/>
                <a:gd name="T9" fmla="*/ 189 h 83"/>
                <a:gd name="T10" fmla="*/ 305 w 50"/>
                <a:gd name="T11" fmla="*/ 0 h 83"/>
                <a:gd name="T12" fmla="*/ 849 w 50"/>
                <a:gd name="T13" fmla="*/ 1572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83">
                  <a:moveTo>
                    <a:pt x="47" y="68"/>
                  </a:moveTo>
                  <a:cubicBezTo>
                    <a:pt x="50" y="73"/>
                    <a:pt x="48" y="78"/>
                    <a:pt x="43" y="81"/>
                  </a:cubicBezTo>
                  <a:cubicBezTo>
                    <a:pt x="38" y="83"/>
                    <a:pt x="33" y="81"/>
                    <a:pt x="31" y="7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47" y="68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7" name="Freeform 93">
              <a:extLst>
                <a:ext uri="{FF2B5EF4-FFF2-40B4-BE49-F238E27FC236}">
                  <a16:creationId xmlns:a16="http://schemas.microsoft.com/office/drawing/2014/main" id="{C7803858-08A4-429C-9EF2-9348E18C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949"/>
              <a:ext cx="103" cy="182"/>
            </a:xfrm>
            <a:custGeom>
              <a:avLst/>
              <a:gdLst>
                <a:gd name="T0" fmla="*/ 849 w 50"/>
                <a:gd name="T1" fmla="*/ 1572 h 83"/>
                <a:gd name="T2" fmla="*/ 777 w 50"/>
                <a:gd name="T3" fmla="*/ 1875 h 83"/>
                <a:gd name="T4" fmla="*/ 560 w 50"/>
                <a:gd name="T5" fmla="*/ 1761 h 83"/>
                <a:gd name="T6" fmla="*/ 0 w 50"/>
                <a:gd name="T7" fmla="*/ 189 h 83"/>
                <a:gd name="T8" fmla="*/ 183 w 50"/>
                <a:gd name="T9" fmla="*/ 189 h 83"/>
                <a:gd name="T10" fmla="*/ 305 w 50"/>
                <a:gd name="T11" fmla="*/ 0 h 83"/>
                <a:gd name="T12" fmla="*/ 849 w 50"/>
                <a:gd name="T13" fmla="*/ 1572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83">
                  <a:moveTo>
                    <a:pt x="47" y="68"/>
                  </a:moveTo>
                  <a:cubicBezTo>
                    <a:pt x="50" y="73"/>
                    <a:pt x="48" y="78"/>
                    <a:pt x="43" y="81"/>
                  </a:cubicBezTo>
                  <a:cubicBezTo>
                    <a:pt x="38" y="83"/>
                    <a:pt x="33" y="81"/>
                    <a:pt x="31" y="7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47" y="68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8" name="Freeform 94">
              <a:extLst>
                <a:ext uri="{FF2B5EF4-FFF2-40B4-BE49-F238E27FC236}">
                  <a16:creationId xmlns:a16="http://schemas.microsoft.com/office/drawing/2014/main" id="{1B450B94-2EAC-41CC-A0EF-B8CBD4A9F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1101"/>
              <a:ext cx="93" cy="133"/>
            </a:xfrm>
            <a:custGeom>
              <a:avLst/>
              <a:gdLst>
                <a:gd name="T0" fmla="*/ 785 w 45"/>
                <a:gd name="T1" fmla="*/ 1036 h 61"/>
                <a:gd name="T2" fmla="*/ 713 w 45"/>
                <a:gd name="T3" fmla="*/ 1308 h 61"/>
                <a:gd name="T4" fmla="*/ 496 w 45"/>
                <a:gd name="T5" fmla="*/ 1245 h 61"/>
                <a:gd name="T6" fmla="*/ 0 w 45"/>
                <a:gd name="T7" fmla="*/ 229 h 61"/>
                <a:gd name="T8" fmla="*/ 184 w 45"/>
                <a:gd name="T9" fmla="*/ 209 h 61"/>
                <a:gd name="T10" fmla="*/ 291 w 45"/>
                <a:gd name="T11" fmla="*/ 0 h 61"/>
                <a:gd name="T12" fmla="*/ 785 w 45"/>
                <a:gd name="T13" fmla="*/ 1036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61">
                  <a:moveTo>
                    <a:pt x="43" y="46"/>
                  </a:moveTo>
                  <a:cubicBezTo>
                    <a:pt x="45" y="50"/>
                    <a:pt x="44" y="56"/>
                    <a:pt x="39" y="58"/>
                  </a:cubicBezTo>
                  <a:cubicBezTo>
                    <a:pt x="35" y="61"/>
                    <a:pt x="29" y="60"/>
                    <a:pt x="27" y="5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43" y="46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9" name="Freeform 95">
              <a:extLst>
                <a:ext uri="{FF2B5EF4-FFF2-40B4-BE49-F238E27FC236}">
                  <a16:creationId xmlns:a16="http://schemas.microsoft.com/office/drawing/2014/main" id="{25DFC593-2AD3-4126-950B-80D33C0CD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1101"/>
              <a:ext cx="93" cy="133"/>
            </a:xfrm>
            <a:custGeom>
              <a:avLst/>
              <a:gdLst>
                <a:gd name="T0" fmla="*/ 785 w 45"/>
                <a:gd name="T1" fmla="*/ 1036 h 61"/>
                <a:gd name="T2" fmla="*/ 713 w 45"/>
                <a:gd name="T3" fmla="*/ 1308 h 61"/>
                <a:gd name="T4" fmla="*/ 496 w 45"/>
                <a:gd name="T5" fmla="*/ 1245 h 61"/>
                <a:gd name="T6" fmla="*/ 0 w 45"/>
                <a:gd name="T7" fmla="*/ 229 h 61"/>
                <a:gd name="T8" fmla="*/ 184 w 45"/>
                <a:gd name="T9" fmla="*/ 209 h 61"/>
                <a:gd name="T10" fmla="*/ 291 w 45"/>
                <a:gd name="T11" fmla="*/ 0 h 61"/>
                <a:gd name="T12" fmla="*/ 785 w 45"/>
                <a:gd name="T13" fmla="*/ 1036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61">
                  <a:moveTo>
                    <a:pt x="43" y="46"/>
                  </a:moveTo>
                  <a:cubicBezTo>
                    <a:pt x="45" y="50"/>
                    <a:pt x="44" y="56"/>
                    <a:pt x="39" y="58"/>
                  </a:cubicBezTo>
                  <a:cubicBezTo>
                    <a:pt x="35" y="61"/>
                    <a:pt x="29" y="60"/>
                    <a:pt x="27" y="5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43" y="46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0" name="Freeform 96">
              <a:extLst>
                <a:ext uri="{FF2B5EF4-FFF2-40B4-BE49-F238E27FC236}">
                  <a16:creationId xmlns:a16="http://schemas.microsoft.com/office/drawing/2014/main" id="{3870DA16-8230-42E3-849A-DBA8C5698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215"/>
              <a:ext cx="70" cy="96"/>
            </a:xfrm>
            <a:custGeom>
              <a:avLst/>
              <a:gdLst>
                <a:gd name="T0" fmla="*/ 576 w 34"/>
                <a:gd name="T1" fmla="*/ 652 h 44"/>
                <a:gd name="T2" fmla="*/ 504 w 34"/>
                <a:gd name="T3" fmla="*/ 958 h 44"/>
                <a:gd name="T4" fmla="*/ 272 w 34"/>
                <a:gd name="T5" fmla="*/ 862 h 44"/>
                <a:gd name="T6" fmla="*/ 0 w 34"/>
                <a:gd name="T7" fmla="*/ 209 h 44"/>
                <a:gd name="T8" fmla="*/ 183 w 34"/>
                <a:gd name="T9" fmla="*/ 177 h 44"/>
                <a:gd name="T10" fmla="*/ 305 w 34"/>
                <a:gd name="T11" fmla="*/ 0 h 44"/>
                <a:gd name="T12" fmla="*/ 576 w 34"/>
                <a:gd name="T13" fmla="*/ 652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44">
                  <a:moveTo>
                    <a:pt x="32" y="29"/>
                  </a:moveTo>
                  <a:cubicBezTo>
                    <a:pt x="34" y="34"/>
                    <a:pt x="33" y="39"/>
                    <a:pt x="28" y="42"/>
                  </a:cubicBezTo>
                  <a:cubicBezTo>
                    <a:pt x="23" y="44"/>
                    <a:pt x="18" y="42"/>
                    <a:pt x="15" y="3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32" y="29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Freeform 97">
              <a:extLst>
                <a:ext uri="{FF2B5EF4-FFF2-40B4-BE49-F238E27FC236}">
                  <a16:creationId xmlns:a16="http://schemas.microsoft.com/office/drawing/2014/main" id="{B58407FC-3A94-481A-98F4-4F5181969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215"/>
              <a:ext cx="70" cy="96"/>
            </a:xfrm>
            <a:custGeom>
              <a:avLst/>
              <a:gdLst>
                <a:gd name="T0" fmla="*/ 576 w 34"/>
                <a:gd name="T1" fmla="*/ 652 h 44"/>
                <a:gd name="T2" fmla="*/ 504 w 34"/>
                <a:gd name="T3" fmla="*/ 958 h 44"/>
                <a:gd name="T4" fmla="*/ 272 w 34"/>
                <a:gd name="T5" fmla="*/ 862 h 44"/>
                <a:gd name="T6" fmla="*/ 0 w 34"/>
                <a:gd name="T7" fmla="*/ 209 h 44"/>
                <a:gd name="T8" fmla="*/ 183 w 34"/>
                <a:gd name="T9" fmla="*/ 177 h 44"/>
                <a:gd name="T10" fmla="*/ 305 w 34"/>
                <a:gd name="T11" fmla="*/ 0 h 44"/>
                <a:gd name="T12" fmla="*/ 576 w 34"/>
                <a:gd name="T13" fmla="*/ 652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44">
                  <a:moveTo>
                    <a:pt x="32" y="29"/>
                  </a:moveTo>
                  <a:cubicBezTo>
                    <a:pt x="34" y="34"/>
                    <a:pt x="33" y="39"/>
                    <a:pt x="28" y="42"/>
                  </a:cubicBezTo>
                  <a:cubicBezTo>
                    <a:pt x="23" y="44"/>
                    <a:pt x="18" y="42"/>
                    <a:pt x="15" y="3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32" y="29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2" name="Freeform 98">
              <a:extLst>
                <a:ext uri="{FF2B5EF4-FFF2-40B4-BE49-F238E27FC236}">
                  <a16:creationId xmlns:a16="http://schemas.microsoft.com/office/drawing/2014/main" id="{45F514E5-6F56-4425-9AA6-9FF228D43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835"/>
              <a:ext cx="51" cy="158"/>
            </a:xfrm>
            <a:custGeom>
              <a:avLst/>
              <a:gdLst>
                <a:gd name="T0" fmla="*/ 12 w 51"/>
                <a:gd name="T1" fmla="*/ 5 h 158"/>
                <a:gd name="T2" fmla="*/ 0 w 51"/>
                <a:gd name="T3" fmla="*/ 0 h 158"/>
                <a:gd name="T4" fmla="*/ 51 w 51"/>
                <a:gd name="T5" fmla="*/ 158 h 158"/>
                <a:gd name="T6" fmla="*/ 12 w 51"/>
                <a:gd name="T7" fmla="*/ 5 h 1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158">
                  <a:moveTo>
                    <a:pt x="12" y="5"/>
                  </a:moveTo>
                  <a:lnTo>
                    <a:pt x="0" y="0"/>
                  </a:lnTo>
                  <a:lnTo>
                    <a:pt x="51" y="158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3" name="Freeform 99">
              <a:extLst>
                <a:ext uri="{FF2B5EF4-FFF2-40B4-BE49-F238E27FC236}">
                  <a16:creationId xmlns:a16="http://schemas.microsoft.com/office/drawing/2014/main" id="{72004ED1-A70D-4AB9-A70D-B0720750B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835"/>
              <a:ext cx="51" cy="158"/>
            </a:xfrm>
            <a:custGeom>
              <a:avLst/>
              <a:gdLst>
                <a:gd name="T0" fmla="*/ 12 w 51"/>
                <a:gd name="T1" fmla="*/ 5 h 158"/>
                <a:gd name="T2" fmla="*/ 0 w 51"/>
                <a:gd name="T3" fmla="*/ 0 h 158"/>
                <a:gd name="T4" fmla="*/ 51 w 51"/>
                <a:gd name="T5" fmla="*/ 158 h 1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158">
                  <a:moveTo>
                    <a:pt x="12" y="5"/>
                  </a:moveTo>
                  <a:lnTo>
                    <a:pt x="0" y="0"/>
                  </a:lnTo>
                  <a:lnTo>
                    <a:pt x="51" y="1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4" name="Freeform 100">
              <a:extLst>
                <a:ext uri="{FF2B5EF4-FFF2-40B4-BE49-F238E27FC236}">
                  <a16:creationId xmlns:a16="http://schemas.microsoft.com/office/drawing/2014/main" id="{B4DB6BD7-08E7-4CEC-96AD-AC03CD564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974"/>
              <a:ext cx="62" cy="135"/>
            </a:xfrm>
            <a:custGeom>
              <a:avLst/>
              <a:gdLst>
                <a:gd name="T0" fmla="*/ 12 w 62"/>
                <a:gd name="T1" fmla="*/ 2 h 135"/>
                <a:gd name="T2" fmla="*/ 0 w 62"/>
                <a:gd name="T3" fmla="*/ 0 h 135"/>
                <a:gd name="T4" fmla="*/ 62 w 62"/>
                <a:gd name="T5" fmla="*/ 135 h 135"/>
                <a:gd name="T6" fmla="*/ 12 w 62"/>
                <a:gd name="T7" fmla="*/ 2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135">
                  <a:moveTo>
                    <a:pt x="12" y="2"/>
                  </a:moveTo>
                  <a:lnTo>
                    <a:pt x="0" y="0"/>
                  </a:lnTo>
                  <a:lnTo>
                    <a:pt x="62" y="13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5" name="Freeform 101">
              <a:extLst>
                <a:ext uri="{FF2B5EF4-FFF2-40B4-BE49-F238E27FC236}">
                  <a16:creationId xmlns:a16="http://schemas.microsoft.com/office/drawing/2014/main" id="{0A913AB5-3FE3-40B0-85B9-9B32C070D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974"/>
              <a:ext cx="62" cy="135"/>
            </a:xfrm>
            <a:custGeom>
              <a:avLst/>
              <a:gdLst>
                <a:gd name="T0" fmla="*/ 12 w 62"/>
                <a:gd name="T1" fmla="*/ 2 h 135"/>
                <a:gd name="T2" fmla="*/ 0 w 62"/>
                <a:gd name="T3" fmla="*/ 0 h 135"/>
                <a:gd name="T4" fmla="*/ 62 w 62"/>
                <a:gd name="T5" fmla="*/ 135 h 1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135">
                  <a:moveTo>
                    <a:pt x="12" y="2"/>
                  </a:moveTo>
                  <a:lnTo>
                    <a:pt x="0" y="0"/>
                  </a:lnTo>
                  <a:lnTo>
                    <a:pt x="62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6" name="Freeform 102">
              <a:extLst>
                <a:ext uri="{FF2B5EF4-FFF2-40B4-BE49-F238E27FC236}">
                  <a16:creationId xmlns:a16="http://schemas.microsoft.com/office/drawing/2014/main" id="{9B958BAC-65F6-40DC-BF2A-9D533F997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1127"/>
              <a:ext cx="48" cy="86"/>
            </a:xfrm>
            <a:custGeom>
              <a:avLst/>
              <a:gdLst>
                <a:gd name="T0" fmla="*/ 13 w 48"/>
                <a:gd name="T1" fmla="*/ 2 h 86"/>
                <a:gd name="T2" fmla="*/ 0 w 48"/>
                <a:gd name="T3" fmla="*/ 0 h 86"/>
                <a:gd name="T4" fmla="*/ 48 w 48"/>
                <a:gd name="T5" fmla="*/ 86 h 86"/>
                <a:gd name="T6" fmla="*/ 13 w 48"/>
                <a:gd name="T7" fmla="*/ 2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86">
                  <a:moveTo>
                    <a:pt x="13" y="2"/>
                  </a:moveTo>
                  <a:lnTo>
                    <a:pt x="0" y="0"/>
                  </a:lnTo>
                  <a:lnTo>
                    <a:pt x="48" y="86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7" name="Freeform 103">
              <a:extLst>
                <a:ext uri="{FF2B5EF4-FFF2-40B4-BE49-F238E27FC236}">
                  <a16:creationId xmlns:a16="http://schemas.microsoft.com/office/drawing/2014/main" id="{18D00B6A-6CD4-4DCE-B912-E63929B72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1127"/>
              <a:ext cx="48" cy="86"/>
            </a:xfrm>
            <a:custGeom>
              <a:avLst/>
              <a:gdLst>
                <a:gd name="T0" fmla="*/ 13 w 48"/>
                <a:gd name="T1" fmla="*/ 2 h 86"/>
                <a:gd name="T2" fmla="*/ 0 w 48"/>
                <a:gd name="T3" fmla="*/ 0 h 86"/>
                <a:gd name="T4" fmla="*/ 48 w 48"/>
                <a:gd name="T5" fmla="*/ 86 h 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86">
                  <a:moveTo>
                    <a:pt x="13" y="2"/>
                  </a:moveTo>
                  <a:lnTo>
                    <a:pt x="0" y="0"/>
                  </a:lnTo>
                  <a:lnTo>
                    <a:pt x="48" y="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8" name="Freeform 104">
              <a:extLst>
                <a:ext uri="{FF2B5EF4-FFF2-40B4-BE49-F238E27FC236}">
                  <a16:creationId xmlns:a16="http://schemas.microsoft.com/office/drawing/2014/main" id="{E831EB3C-9F33-4BC3-AA18-7C24EE4D8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" y="1239"/>
              <a:ext cx="27" cy="52"/>
            </a:xfrm>
            <a:custGeom>
              <a:avLst/>
              <a:gdLst>
                <a:gd name="T0" fmla="*/ 13 w 27"/>
                <a:gd name="T1" fmla="*/ 0 h 52"/>
                <a:gd name="T2" fmla="*/ 0 w 27"/>
                <a:gd name="T3" fmla="*/ 0 h 52"/>
                <a:gd name="T4" fmla="*/ 27 w 27"/>
                <a:gd name="T5" fmla="*/ 52 h 52"/>
                <a:gd name="T6" fmla="*/ 13 w 27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52">
                  <a:moveTo>
                    <a:pt x="13" y="0"/>
                  </a:moveTo>
                  <a:lnTo>
                    <a:pt x="0" y="0"/>
                  </a:lnTo>
                  <a:lnTo>
                    <a:pt x="27" y="5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9" name="Freeform 105">
              <a:extLst>
                <a:ext uri="{FF2B5EF4-FFF2-40B4-BE49-F238E27FC236}">
                  <a16:creationId xmlns:a16="http://schemas.microsoft.com/office/drawing/2014/main" id="{3BC3B54E-860C-4F01-8CB3-C5F0974A0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" y="1239"/>
              <a:ext cx="27" cy="52"/>
            </a:xfrm>
            <a:custGeom>
              <a:avLst/>
              <a:gdLst>
                <a:gd name="T0" fmla="*/ 13 w 27"/>
                <a:gd name="T1" fmla="*/ 0 h 52"/>
                <a:gd name="T2" fmla="*/ 0 w 27"/>
                <a:gd name="T3" fmla="*/ 0 h 52"/>
                <a:gd name="T4" fmla="*/ 27 w 27"/>
                <a:gd name="T5" fmla="*/ 52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52">
                  <a:moveTo>
                    <a:pt x="13" y="0"/>
                  </a:moveTo>
                  <a:lnTo>
                    <a:pt x="0" y="0"/>
                  </a:lnTo>
                  <a:lnTo>
                    <a:pt x="27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0" name="Freeform 106">
              <a:extLst>
                <a:ext uri="{FF2B5EF4-FFF2-40B4-BE49-F238E27FC236}">
                  <a16:creationId xmlns:a16="http://schemas.microsoft.com/office/drawing/2014/main" id="{9F1DB9EA-B1D4-4072-B62A-BBBA5F532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" y="820"/>
              <a:ext cx="49" cy="97"/>
            </a:xfrm>
            <a:custGeom>
              <a:avLst/>
              <a:gdLst>
                <a:gd name="T0" fmla="*/ 400 w 24"/>
                <a:gd name="T1" fmla="*/ 783 h 44"/>
                <a:gd name="T2" fmla="*/ 263 w 24"/>
                <a:gd name="T3" fmla="*/ 1041 h 44"/>
                <a:gd name="T4" fmla="*/ 84 w 24"/>
                <a:gd name="T5" fmla="*/ 847 h 44"/>
                <a:gd name="T6" fmla="*/ 0 w 24"/>
                <a:gd name="T7" fmla="*/ 73 h 44"/>
                <a:gd name="T8" fmla="*/ 172 w 24"/>
                <a:gd name="T9" fmla="*/ 141 h 44"/>
                <a:gd name="T10" fmla="*/ 333 w 24"/>
                <a:gd name="T11" fmla="*/ 0 h 44"/>
                <a:gd name="T12" fmla="*/ 400 w 24"/>
                <a:gd name="T13" fmla="*/ 78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44">
                  <a:moveTo>
                    <a:pt x="23" y="33"/>
                  </a:moveTo>
                  <a:cubicBezTo>
                    <a:pt x="24" y="38"/>
                    <a:pt x="20" y="43"/>
                    <a:pt x="15" y="44"/>
                  </a:cubicBezTo>
                  <a:cubicBezTo>
                    <a:pt x="10" y="44"/>
                    <a:pt x="5" y="41"/>
                    <a:pt x="5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23" y="33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1" name="Freeform 107">
              <a:extLst>
                <a:ext uri="{FF2B5EF4-FFF2-40B4-BE49-F238E27FC236}">
                  <a16:creationId xmlns:a16="http://schemas.microsoft.com/office/drawing/2014/main" id="{4AE85820-F302-4D8E-9A1D-290307027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" y="820"/>
              <a:ext cx="49" cy="97"/>
            </a:xfrm>
            <a:custGeom>
              <a:avLst/>
              <a:gdLst>
                <a:gd name="T0" fmla="*/ 400 w 24"/>
                <a:gd name="T1" fmla="*/ 783 h 44"/>
                <a:gd name="T2" fmla="*/ 263 w 24"/>
                <a:gd name="T3" fmla="*/ 1041 h 44"/>
                <a:gd name="T4" fmla="*/ 84 w 24"/>
                <a:gd name="T5" fmla="*/ 847 h 44"/>
                <a:gd name="T6" fmla="*/ 0 w 24"/>
                <a:gd name="T7" fmla="*/ 73 h 44"/>
                <a:gd name="T8" fmla="*/ 172 w 24"/>
                <a:gd name="T9" fmla="*/ 141 h 44"/>
                <a:gd name="T10" fmla="*/ 333 w 24"/>
                <a:gd name="T11" fmla="*/ 0 h 44"/>
                <a:gd name="T12" fmla="*/ 400 w 24"/>
                <a:gd name="T13" fmla="*/ 78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44">
                  <a:moveTo>
                    <a:pt x="23" y="33"/>
                  </a:moveTo>
                  <a:cubicBezTo>
                    <a:pt x="24" y="38"/>
                    <a:pt x="20" y="43"/>
                    <a:pt x="15" y="44"/>
                  </a:cubicBezTo>
                  <a:cubicBezTo>
                    <a:pt x="10" y="44"/>
                    <a:pt x="5" y="41"/>
                    <a:pt x="5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23" y="33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2" name="Freeform 108">
              <a:extLst>
                <a:ext uri="{FF2B5EF4-FFF2-40B4-BE49-F238E27FC236}">
                  <a16:creationId xmlns:a16="http://schemas.microsoft.com/office/drawing/2014/main" id="{29815B35-18FC-40B8-A74E-101466D08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833"/>
              <a:ext cx="10" cy="62"/>
            </a:xfrm>
            <a:custGeom>
              <a:avLst/>
              <a:gdLst>
                <a:gd name="T0" fmla="*/ 10 w 10"/>
                <a:gd name="T1" fmla="*/ 7 h 62"/>
                <a:gd name="T2" fmla="*/ 0 w 10"/>
                <a:gd name="T3" fmla="*/ 0 h 62"/>
                <a:gd name="T4" fmla="*/ 6 w 10"/>
                <a:gd name="T5" fmla="*/ 62 h 62"/>
                <a:gd name="T6" fmla="*/ 10 w 10"/>
                <a:gd name="T7" fmla="*/ 7 h 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62">
                  <a:moveTo>
                    <a:pt x="10" y="7"/>
                  </a:moveTo>
                  <a:lnTo>
                    <a:pt x="0" y="0"/>
                  </a:lnTo>
                  <a:lnTo>
                    <a:pt x="6" y="62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3" name="Freeform 109">
              <a:extLst>
                <a:ext uri="{FF2B5EF4-FFF2-40B4-BE49-F238E27FC236}">
                  <a16:creationId xmlns:a16="http://schemas.microsoft.com/office/drawing/2014/main" id="{9DBC1AFB-F879-4766-AB46-B6C1B5F9D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833"/>
              <a:ext cx="10" cy="62"/>
            </a:xfrm>
            <a:custGeom>
              <a:avLst/>
              <a:gdLst>
                <a:gd name="T0" fmla="*/ 10 w 10"/>
                <a:gd name="T1" fmla="*/ 7 h 62"/>
                <a:gd name="T2" fmla="*/ 0 w 10"/>
                <a:gd name="T3" fmla="*/ 0 h 62"/>
                <a:gd name="T4" fmla="*/ 6 w 10"/>
                <a:gd name="T5" fmla="*/ 62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62">
                  <a:moveTo>
                    <a:pt x="10" y="7"/>
                  </a:moveTo>
                  <a:lnTo>
                    <a:pt x="0" y="0"/>
                  </a:lnTo>
                  <a:lnTo>
                    <a:pt x="6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4" name="Freeform 110">
              <a:extLst>
                <a:ext uri="{FF2B5EF4-FFF2-40B4-BE49-F238E27FC236}">
                  <a16:creationId xmlns:a16="http://schemas.microsoft.com/office/drawing/2014/main" id="{D0CE91CC-BD57-4628-AB01-DB4613EFB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" y="1520"/>
              <a:ext cx="77" cy="210"/>
            </a:xfrm>
            <a:custGeom>
              <a:avLst/>
              <a:gdLst>
                <a:gd name="T0" fmla="*/ 333 w 37"/>
                <a:gd name="T1" fmla="*/ 210 h 96"/>
                <a:gd name="T2" fmla="*/ 541 w 37"/>
                <a:gd name="T3" fmla="*/ 20 h 96"/>
                <a:gd name="T4" fmla="*/ 676 w 37"/>
                <a:gd name="T5" fmla="*/ 273 h 96"/>
                <a:gd name="T6" fmla="*/ 360 w 37"/>
                <a:gd name="T7" fmla="*/ 2196 h 96"/>
                <a:gd name="T8" fmla="*/ 208 w 37"/>
                <a:gd name="T9" fmla="*/ 2063 h 96"/>
                <a:gd name="T10" fmla="*/ 0 w 37"/>
                <a:gd name="T11" fmla="*/ 2124 h 96"/>
                <a:gd name="T12" fmla="*/ 333 w 37"/>
                <a:gd name="T13" fmla="*/ 21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96">
                  <a:moveTo>
                    <a:pt x="18" y="9"/>
                  </a:moveTo>
                  <a:cubicBezTo>
                    <a:pt x="19" y="4"/>
                    <a:pt x="24" y="0"/>
                    <a:pt x="29" y="1"/>
                  </a:cubicBezTo>
                  <a:cubicBezTo>
                    <a:pt x="34" y="2"/>
                    <a:pt x="37" y="7"/>
                    <a:pt x="36" y="12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0" y="93"/>
                    <a:pt x="0" y="93"/>
                    <a:pt x="0" y="93"/>
                  </a:cubicBezTo>
                  <a:lnTo>
                    <a:pt x="18" y="9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5" name="Freeform 111">
              <a:extLst>
                <a:ext uri="{FF2B5EF4-FFF2-40B4-BE49-F238E27FC236}">
                  <a16:creationId xmlns:a16="http://schemas.microsoft.com/office/drawing/2014/main" id="{920CE330-9D28-44CE-9BF0-4607D2CDC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" y="1520"/>
              <a:ext cx="77" cy="210"/>
            </a:xfrm>
            <a:custGeom>
              <a:avLst/>
              <a:gdLst>
                <a:gd name="T0" fmla="*/ 333 w 37"/>
                <a:gd name="T1" fmla="*/ 210 h 96"/>
                <a:gd name="T2" fmla="*/ 541 w 37"/>
                <a:gd name="T3" fmla="*/ 20 h 96"/>
                <a:gd name="T4" fmla="*/ 676 w 37"/>
                <a:gd name="T5" fmla="*/ 273 h 96"/>
                <a:gd name="T6" fmla="*/ 360 w 37"/>
                <a:gd name="T7" fmla="*/ 2196 h 96"/>
                <a:gd name="T8" fmla="*/ 208 w 37"/>
                <a:gd name="T9" fmla="*/ 2063 h 96"/>
                <a:gd name="T10" fmla="*/ 0 w 37"/>
                <a:gd name="T11" fmla="*/ 2124 h 96"/>
                <a:gd name="T12" fmla="*/ 333 w 37"/>
                <a:gd name="T13" fmla="*/ 21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96">
                  <a:moveTo>
                    <a:pt x="18" y="9"/>
                  </a:moveTo>
                  <a:cubicBezTo>
                    <a:pt x="19" y="4"/>
                    <a:pt x="24" y="0"/>
                    <a:pt x="29" y="1"/>
                  </a:cubicBezTo>
                  <a:cubicBezTo>
                    <a:pt x="34" y="2"/>
                    <a:pt x="37" y="7"/>
                    <a:pt x="36" y="12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0" y="93"/>
                    <a:pt x="0" y="93"/>
                    <a:pt x="0" y="93"/>
                  </a:cubicBezTo>
                  <a:lnTo>
                    <a:pt x="18" y="9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6" name="Freeform 112">
              <a:extLst>
                <a:ext uri="{FF2B5EF4-FFF2-40B4-BE49-F238E27FC236}">
                  <a16:creationId xmlns:a16="http://schemas.microsoft.com/office/drawing/2014/main" id="{0668C106-68E5-474C-8D14-DEF7FF92C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" y="1520"/>
              <a:ext cx="61" cy="186"/>
            </a:xfrm>
            <a:custGeom>
              <a:avLst/>
              <a:gdLst>
                <a:gd name="T0" fmla="*/ 277 w 30"/>
                <a:gd name="T1" fmla="*/ 230 h 85"/>
                <a:gd name="T2" fmla="*/ 0 w 30"/>
                <a:gd name="T3" fmla="*/ 1950 h 85"/>
                <a:gd name="T4" fmla="*/ 187 w 30"/>
                <a:gd name="T5" fmla="*/ 1059 h 85"/>
                <a:gd name="T6" fmla="*/ 464 w 30"/>
                <a:gd name="T7" fmla="*/ 158 h 85"/>
                <a:gd name="T8" fmla="*/ 277 w 30"/>
                <a:gd name="T9" fmla="*/ 23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85">
                  <a:moveTo>
                    <a:pt x="16" y="1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76"/>
                    <a:pt x="2" y="77"/>
                    <a:pt x="11" y="46"/>
                  </a:cubicBezTo>
                  <a:cubicBezTo>
                    <a:pt x="19" y="10"/>
                    <a:pt x="24" y="7"/>
                    <a:pt x="27" y="7"/>
                  </a:cubicBezTo>
                  <a:cubicBezTo>
                    <a:pt x="30" y="6"/>
                    <a:pt x="18" y="0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7" name="Freeform 113">
              <a:extLst>
                <a:ext uri="{FF2B5EF4-FFF2-40B4-BE49-F238E27FC236}">
                  <a16:creationId xmlns:a16="http://schemas.microsoft.com/office/drawing/2014/main" id="{4F5FEC9E-B605-4AAC-BCB6-AF1807F93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" y="1465"/>
              <a:ext cx="103" cy="206"/>
            </a:xfrm>
            <a:custGeom>
              <a:avLst/>
              <a:gdLst>
                <a:gd name="T0" fmla="*/ 560 w 50"/>
                <a:gd name="T1" fmla="*/ 186 h 94"/>
                <a:gd name="T2" fmla="*/ 777 w 50"/>
                <a:gd name="T3" fmla="*/ 44 h 94"/>
                <a:gd name="T4" fmla="*/ 865 w 50"/>
                <a:gd name="T5" fmla="*/ 327 h 94"/>
                <a:gd name="T6" fmla="*/ 323 w 50"/>
                <a:gd name="T7" fmla="*/ 2165 h 94"/>
                <a:gd name="T8" fmla="*/ 200 w 50"/>
                <a:gd name="T9" fmla="*/ 2012 h 94"/>
                <a:gd name="T10" fmla="*/ 0 w 50"/>
                <a:gd name="T11" fmla="*/ 2032 h 94"/>
                <a:gd name="T12" fmla="*/ 560 w 50"/>
                <a:gd name="T13" fmla="*/ 186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94">
                  <a:moveTo>
                    <a:pt x="31" y="8"/>
                  </a:moveTo>
                  <a:cubicBezTo>
                    <a:pt x="33" y="3"/>
                    <a:pt x="38" y="0"/>
                    <a:pt x="43" y="2"/>
                  </a:cubicBezTo>
                  <a:cubicBezTo>
                    <a:pt x="48" y="4"/>
                    <a:pt x="50" y="9"/>
                    <a:pt x="48" y="1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1" y="8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8" name="Freeform 114">
              <a:extLst>
                <a:ext uri="{FF2B5EF4-FFF2-40B4-BE49-F238E27FC236}">
                  <a16:creationId xmlns:a16="http://schemas.microsoft.com/office/drawing/2014/main" id="{90C26BB1-183F-4032-AE2C-0827785AC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" y="1465"/>
              <a:ext cx="103" cy="206"/>
            </a:xfrm>
            <a:custGeom>
              <a:avLst/>
              <a:gdLst>
                <a:gd name="T0" fmla="*/ 560 w 50"/>
                <a:gd name="T1" fmla="*/ 186 h 94"/>
                <a:gd name="T2" fmla="*/ 777 w 50"/>
                <a:gd name="T3" fmla="*/ 44 h 94"/>
                <a:gd name="T4" fmla="*/ 865 w 50"/>
                <a:gd name="T5" fmla="*/ 327 h 94"/>
                <a:gd name="T6" fmla="*/ 323 w 50"/>
                <a:gd name="T7" fmla="*/ 2165 h 94"/>
                <a:gd name="T8" fmla="*/ 200 w 50"/>
                <a:gd name="T9" fmla="*/ 2012 h 94"/>
                <a:gd name="T10" fmla="*/ 0 w 50"/>
                <a:gd name="T11" fmla="*/ 2032 h 94"/>
                <a:gd name="T12" fmla="*/ 560 w 50"/>
                <a:gd name="T13" fmla="*/ 186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94">
                  <a:moveTo>
                    <a:pt x="31" y="8"/>
                  </a:moveTo>
                  <a:cubicBezTo>
                    <a:pt x="33" y="3"/>
                    <a:pt x="38" y="0"/>
                    <a:pt x="43" y="2"/>
                  </a:cubicBezTo>
                  <a:cubicBezTo>
                    <a:pt x="48" y="4"/>
                    <a:pt x="50" y="9"/>
                    <a:pt x="48" y="1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1" y="8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9" name="Freeform 115">
              <a:extLst>
                <a:ext uri="{FF2B5EF4-FFF2-40B4-BE49-F238E27FC236}">
                  <a16:creationId xmlns:a16="http://schemas.microsoft.com/office/drawing/2014/main" id="{3115356D-F487-4D7E-AF08-0DDDE6304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" y="1465"/>
              <a:ext cx="88" cy="177"/>
            </a:xfrm>
            <a:custGeom>
              <a:avLst/>
              <a:gdLst>
                <a:gd name="T0" fmla="*/ 489 w 43"/>
                <a:gd name="T1" fmla="*/ 210 h 81"/>
                <a:gd name="T2" fmla="*/ 0 w 43"/>
                <a:gd name="T3" fmla="*/ 1849 h 81"/>
                <a:gd name="T4" fmla="*/ 301 w 43"/>
                <a:gd name="T5" fmla="*/ 1003 h 81"/>
                <a:gd name="T6" fmla="*/ 688 w 43"/>
                <a:gd name="T7" fmla="*/ 210 h 81"/>
                <a:gd name="T8" fmla="*/ 489 w 43"/>
                <a:gd name="T9" fmla="*/ 21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81">
                  <a:moveTo>
                    <a:pt x="28" y="9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3" y="72"/>
                    <a:pt x="4" y="73"/>
                    <a:pt x="17" y="44"/>
                  </a:cubicBezTo>
                  <a:cubicBezTo>
                    <a:pt x="31" y="10"/>
                    <a:pt x="36" y="8"/>
                    <a:pt x="39" y="9"/>
                  </a:cubicBezTo>
                  <a:cubicBezTo>
                    <a:pt x="43" y="7"/>
                    <a:pt x="31" y="0"/>
                    <a:pt x="2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0" name="Freeform 116">
              <a:extLst>
                <a:ext uri="{FF2B5EF4-FFF2-40B4-BE49-F238E27FC236}">
                  <a16:creationId xmlns:a16="http://schemas.microsoft.com/office/drawing/2014/main" id="{D4C7512F-424B-497C-9007-0A0A79A98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" y="1381"/>
              <a:ext cx="132" cy="193"/>
            </a:xfrm>
            <a:custGeom>
              <a:avLst/>
              <a:gdLst>
                <a:gd name="T0" fmla="*/ 817 w 64"/>
                <a:gd name="T1" fmla="*/ 140 h 88"/>
                <a:gd name="T2" fmla="*/ 1056 w 64"/>
                <a:gd name="T3" fmla="*/ 44 h 88"/>
                <a:gd name="T4" fmla="*/ 1106 w 64"/>
                <a:gd name="T5" fmla="*/ 347 h 88"/>
                <a:gd name="T6" fmla="*/ 289 w 64"/>
                <a:gd name="T7" fmla="*/ 2035 h 88"/>
                <a:gd name="T8" fmla="*/ 184 w 64"/>
                <a:gd name="T9" fmla="*/ 1847 h 88"/>
                <a:gd name="T10" fmla="*/ 0 w 64"/>
                <a:gd name="T11" fmla="*/ 1823 h 88"/>
                <a:gd name="T12" fmla="*/ 817 w 64"/>
                <a:gd name="T13" fmla="*/ 140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88">
                  <a:moveTo>
                    <a:pt x="45" y="6"/>
                  </a:moveTo>
                  <a:cubicBezTo>
                    <a:pt x="48" y="1"/>
                    <a:pt x="53" y="0"/>
                    <a:pt x="58" y="2"/>
                  </a:cubicBezTo>
                  <a:cubicBezTo>
                    <a:pt x="62" y="5"/>
                    <a:pt x="64" y="11"/>
                    <a:pt x="61" y="15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0" y="79"/>
                    <a:pt x="0" y="79"/>
                    <a:pt x="0" y="79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1" name="Freeform 117">
              <a:extLst>
                <a:ext uri="{FF2B5EF4-FFF2-40B4-BE49-F238E27FC236}">
                  <a16:creationId xmlns:a16="http://schemas.microsoft.com/office/drawing/2014/main" id="{2A9D7AD8-E09C-411D-B522-BC11C9710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" y="1381"/>
              <a:ext cx="132" cy="193"/>
            </a:xfrm>
            <a:custGeom>
              <a:avLst/>
              <a:gdLst>
                <a:gd name="T0" fmla="*/ 817 w 64"/>
                <a:gd name="T1" fmla="*/ 140 h 88"/>
                <a:gd name="T2" fmla="*/ 1056 w 64"/>
                <a:gd name="T3" fmla="*/ 44 h 88"/>
                <a:gd name="T4" fmla="*/ 1106 w 64"/>
                <a:gd name="T5" fmla="*/ 347 h 88"/>
                <a:gd name="T6" fmla="*/ 289 w 64"/>
                <a:gd name="T7" fmla="*/ 2035 h 88"/>
                <a:gd name="T8" fmla="*/ 184 w 64"/>
                <a:gd name="T9" fmla="*/ 1847 h 88"/>
                <a:gd name="T10" fmla="*/ 0 w 64"/>
                <a:gd name="T11" fmla="*/ 1823 h 88"/>
                <a:gd name="T12" fmla="*/ 817 w 64"/>
                <a:gd name="T13" fmla="*/ 140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88">
                  <a:moveTo>
                    <a:pt x="45" y="6"/>
                  </a:moveTo>
                  <a:cubicBezTo>
                    <a:pt x="48" y="1"/>
                    <a:pt x="53" y="0"/>
                    <a:pt x="58" y="2"/>
                  </a:cubicBezTo>
                  <a:cubicBezTo>
                    <a:pt x="62" y="5"/>
                    <a:pt x="64" y="11"/>
                    <a:pt x="61" y="15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0" y="79"/>
                    <a:pt x="0" y="79"/>
                    <a:pt x="0" y="79"/>
                  </a:cubicBezTo>
                  <a:lnTo>
                    <a:pt x="45" y="6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2" name="Freeform 118">
              <a:extLst>
                <a:ext uri="{FF2B5EF4-FFF2-40B4-BE49-F238E27FC236}">
                  <a16:creationId xmlns:a16="http://schemas.microsoft.com/office/drawing/2014/main" id="{738F2817-5AF5-45CE-9262-38A2B8D57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1379"/>
              <a:ext cx="114" cy="162"/>
            </a:xfrm>
            <a:custGeom>
              <a:avLst/>
              <a:gdLst>
                <a:gd name="T0" fmla="*/ 740 w 55"/>
                <a:gd name="T1" fmla="*/ 210 h 74"/>
                <a:gd name="T2" fmla="*/ 0 w 55"/>
                <a:gd name="T3" fmla="*/ 1701 h 74"/>
                <a:gd name="T4" fmla="*/ 425 w 55"/>
                <a:gd name="T5" fmla="*/ 944 h 74"/>
                <a:gd name="T6" fmla="*/ 962 w 55"/>
                <a:gd name="T7" fmla="*/ 230 h 74"/>
                <a:gd name="T8" fmla="*/ 740 w 55"/>
                <a:gd name="T9" fmla="*/ 21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74">
                  <a:moveTo>
                    <a:pt x="40" y="9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5" y="66"/>
                    <a:pt x="5" y="67"/>
                    <a:pt x="23" y="41"/>
                  </a:cubicBezTo>
                  <a:cubicBezTo>
                    <a:pt x="44" y="10"/>
                    <a:pt x="49" y="9"/>
                    <a:pt x="52" y="10"/>
                  </a:cubicBezTo>
                  <a:cubicBezTo>
                    <a:pt x="55" y="10"/>
                    <a:pt x="45" y="0"/>
                    <a:pt x="4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3" name="Freeform 119">
              <a:extLst>
                <a:ext uri="{FF2B5EF4-FFF2-40B4-BE49-F238E27FC236}">
                  <a16:creationId xmlns:a16="http://schemas.microsoft.com/office/drawing/2014/main" id="{03C5B81D-3487-420E-B1F8-EC565CD2D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8" y="1522"/>
              <a:ext cx="55" cy="212"/>
            </a:xfrm>
            <a:custGeom>
              <a:avLst/>
              <a:gdLst>
                <a:gd name="T0" fmla="*/ 0 w 27"/>
                <a:gd name="T1" fmla="*/ 249 h 97"/>
                <a:gd name="T2" fmla="*/ 136 w 27"/>
                <a:gd name="T3" fmla="*/ 20 h 97"/>
                <a:gd name="T4" fmla="*/ 328 w 27"/>
                <a:gd name="T5" fmla="*/ 210 h 97"/>
                <a:gd name="T6" fmla="*/ 464 w 27"/>
                <a:gd name="T7" fmla="*/ 2172 h 97"/>
                <a:gd name="T8" fmla="*/ 312 w 27"/>
                <a:gd name="T9" fmla="*/ 2078 h 97"/>
                <a:gd name="T10" fmla="*/ 153 w 27"/>
                <a:gd name="T11" fmla="*/ 2212 h 97"/>
                <a:gd name="T12" fmla="*/ 0 w 27"/>
                <a:gd name="T13" fmla="*/ 249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97">
                  <a:moveTo>
                    <a:pt x="0" y="11"/>
                  </a:moveTo>
                  <a:cubicBezTo>
                    <a:pt x="0" y="6"/>
                    <a:pt x="3" y="2"/>
                    <a:pt x="8" y="1"/>
                  </a:cubicBezTo>
                  <a:cubicBezTo>
                    <a:pt x="13" y="0"/>
                    <a:pt x="18" y="4"/>
                    <a:pt x="19" y="9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9" y="97"/>
                    <a:pt x="9" y="97"/>
                    <a:pt x="9" y="97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4" name="Freeform 120">
              <a:extLst>
                <a:ext uri="{FF2B5EF4-FFF2-40B4-BE49-F238E27FC236}">
                  <a16:creationId xmlns:a16="http://schemas.microsoft.com/office/drawing/2014/main" id="{AE89A229-F53D-4F55-910F-564F58689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8" y="1522"/>
              <a:ext cx="55" cy="212"/>
            </a:xfrm>
            <a:custGeom>
              <a:avLst/>
              <a:gdLst>
                <a:gd name="T0" fmla="*/ 0 w 27"/>
                <a:gd name="T1" fmla="*/ 249 h 97"/>
                <a:gd name="T2" fmla="*/ 136 w 27"/>
                <a:gd name="T3" fmla="*/ 20 h 97"/>
                <a:gd name="T4" fmla="*/ 328 w 27"/>
                <a:gd name="T5" fmla="*/ 210 h 97"/>
                <a:gd name="T6" fmla="*/ 464 w 27"/>
                <a:gd name="T7" fmla="*/ 2172 h 97"/>
                <a:gd name="T8" fmla="*/ 312 w 27"/>
                <a:gd name="T9" fmla="*/ 2078 h 97"/>
                <a:gd name="T10" fmla="*/ 153 w 27"/>
                <a:gd name="T11" fmla="*/ 2212 h 97"/>
                <a:gd name="T12" fmla="*/ 0 w 27"/>
                <a:gd name="T13" fmla="*/ 249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97">
                  <a:moveTo>
                    <a:pt x="0" y="11"/>
                  </a:moveTo>
                  <a:cubicBezTo>
                    <a:pt x="0" y="6"/>
                    <a:pt x="3" y="2"/>
                    <a:pt x="8" y="1"/>
                  </a:cubicBezTo>
                  <a:cubicBezTo>
                    <a:pt x="13" y="0"/>
                    <a:pt x="18" y="4"/>
                    <a:pt x="19" y="9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9" y="97"/>
                    <a:pt x="9" y="97"/>
                    <a:pt x="9" y="97"/>
                  </a:cubicBezTo>
                  <a:lnTo>
                    <a:pt x="0" y="11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5" name="Freeform 121">
              <a:extLst>
                <a:ext uri="{FF2B5EF4-FFF2-40B4-BE49-F238E27FC236}">
                  <a16:creationId xmlns:a16="http://schemas.microsoft.com/office/drawing/2014/main" id="{57F7C288-3D9D-48F8-B670-FB2BF616A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526"/>
              <a:ext cx="29" cy="189"/>
            </a:xfrm>
            <a:custGeom>
              <a:avLst/>
              <a:gdLst>
                <a:gd name="T0" fmla="*/ 17 w 14"/>
                <a:gd name="T1" fmla="*/ 231 h 86"/>
                <a:gd name="T2" fmla="*/ 168 w 14"/>
                <a:gd name="T3" fmla="*/ 2004 h 86"/>
                <a:gd name="T4" fmla="*/ 133 w 14"/>
                <a:gd name="T5" fmla="*/ 1053 h 86"/>
                <a:gd name="T6" fmla="*/ 205 w 14"/>
                <a:gd name="T7" fmla="*/ 97 h 86"/>
                <a:gd name="T8" fmla="*/ 17 w 14"/>
                <a:gd name="T9" fmla="*/ 231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6">
                  <a:moveTo>
                    <a:pt x="1" y="10"/>
                  </a:moveTo>
                  <a:cubicBezTo>
                    <a:pt x="9" y="86"/>
                    <a:pt x="9" y="86"/>
                    <a:pt x="9" y="86"/>
                  </a:cubicBezTo>
                  <a:cubicBezTo>
                    <a:pt x="8" y="77"/>
                    <a:pt x="9" y="78"/>
                    <a:pt x="7" y="45"/>
                  </a:cubicBezTo>
                  <a:cubicBezTo>
                    <a:pt x="5" y="8"/>
                    <a:pt x="8" y="5"/>
                    <a:pt x="11" y="4"/>
                  </a:cubicBezTo>
                  <a:cubicBezTo>
                    <a:pt x="14" y="1"/>
                    <a:pt x="0" y="0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6" name="Freeform 122">
              <a:extLst>
                <a:ext uri="{FF2B5EF4-FFF2-40B4-BE49-F238E27FC236}">
                  <a16:creationId xmlns:a16="http://schemas.microsoft.com/office/drawing/2014/main" id="{F7873046-0C43-4D77-A75D-9EC761F0A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1480"/>
              <a:ext cx="72" cy="213"/>
            </a:xfrm>
            <a:custGeom>
              <a:avLst/>
              <a:gdLst>
                <a:gd name="T0" fmla="*/ 16 w 35"/>
                <a:gd name="T1" fmla="*/ 274 h 97"/>
                <a:gd name="T2" fmla="*/ 140 w 35"/>
                <a:gd name="T3" fmla="*/ 20 h 97"/>
                <a:gd name="T4" fmla="*/ 339 w 35"/>
                <a:gd name="T5" fmla="*/ 213 h 97"/>
                <a:gd name="T6" fmla="*/ 625 w 35"/>
                <a:gd name="T7" fmla="*/ 2161 h 97"/>
                <a:gd name="T8" fmla="*/ 444 w 35"/>
                <a:gd name="T9" fmla="*/ 2117 h 97"/>
                <a:gd name="T10" fmla="*/ 288 w 35"/>
                <a:gd name="T11" fmla="*/ 2257 h 97"/>
                <a:gd name="T12" fmla="*/ 16 w 35"/>
                <a:gd name="T13" fmla="*/ 274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97">
                  <a:moveTo>
                    <a:pt x="1" y="12"/>
                  </a:moveTo>
                  <a:cubicBezTo>
                    <a:pt x="0" y="7"/>
                    <a:pt x="3" y="2"/>
                    <a:pt x="8" y="1"/>
                  </a:cubicBezTo>
                  <a:cubicBezTo>
                    <a:pt x="13" y="0"/>
                    <a:pt x="18" y="3"/>
                    <a:pt x="19" y="9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16" y="97"/>
                    <a:pt x="16" y="97"/>
                    <a:pt x="16" y="97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7" name="Freeform 123">
              <a:extLst>
                <a:ext uri="{FF2B5EF4-FFF2-40B4-BE49-F238E27FC236}">
                  <a16:creationId xmlns:a16="http://schemas.microsoft.com/office/drawing/2014/main" id="{6C47B8B5-D6FA-4FD6-9C35-B24006152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1480"/>
              <a:ext cx="72" cy="213"/>
            </a:xfrm>
            <a:custGeom>
              <a:avLst/>
              <a:gdLst>
                <a:gd name="T0" fmla="*/ 16 w 35"/>
                <a:gd name="T1" fmla="*/ 274 h 97"/>
                <a:gd name="T2" fmla="*/ 140 w 35"/>
                <a:gd name="T3" fmla="*/ 20 h 97"/>
                <a:gd name="T4" fmla="*/ 339 w 35"/>
                <a:gd name="T5" fmla="*/ 213 h 97"/>
                <a:gd name="T6" fmla="*/ 625 w 35"/>
                <a:gd name="T7" fmla="*/ 2161 h 97"/>
                <a:gd name="T8" fmla="*/ 444 w 35"/>
                <a:gd name="T9" fmla="*/ 2117 h 97"/>
                <a:gd name="T10" fmla="*/ 288 w 35"/>
                <a:gd name="T11" fmla="*/ 2257 h 97"/>
                <a:gd name="T12" fmla="*/ 16 w 35"/>
                <a:gd name="T13" fmla="*/ 274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97">
                  <a:moveTo>
                    <a:pt x="1" y="12"/>
                  </a:moveTo>
                  <a:cubicBezTo>
                    <a:pt x="0" y="7"/>
                    <a:pt x="3" y="2"/>
                    <a:pt x="8" y="1"/>
                  </a:cubicBezTo>
                  <a:cubicBezTo>
                    <a:pt x="13" y="0"/>
                    <a:pt x="18" y="3"/>
                    <a:pt x="19" y="9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16" y="97"/>
                    <a:pt x="16" y="97"/>
                    <a:pt x="16" y="97"/>
                  </a:cubicBezTo>
                  <a:lnTo>
                    <a:pt x="1" y="12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8" name="Freeform 124">
              <a:extLst>
                <a:ext uri="{FF2B5EF4-FFF2-40B4-BE49-F238E27FC236}">
                  <a16:creationId xmlns:a16="http://schemas.microsoft.com/office/drawing/2014/main" id="{7D63AD6F-CDF9-41F6-82E8-5A3A5FF00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487"/>
              <a:ext cx="33" cy="184"/>
            </a:xfrm>
            <a:custGeom>
              <a:avLst/>
              <a:gdLst>
                <a:gd name="T0" fmla="*/ 35 w 16"/>
                <a:gd name="T1" fmla="*/ 210 h 84"/>
                <a:gd name="T2" fmla="*/ 289 w 16"/>
                <a:gd name="T3" fmla="*/ 1934 h 84"/>
                <a:gd name="T4" fmla="*/ 200 w 16"/>
                <a:gd name="T5" fmla="*/ 1008 h 84"/>
                <a:gd name="T6" fmla="*/ 221 w 16"/>
                <a:gd name="T7" fmla="*/ 44 h 84"/>
                <a:gd name="T8" fmla="*/ 35 w 16"/>
                <a:gd name="T9" fmla="*/ 21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84">
                  <a:moveTo>
                    <a:pt x="2" y="9"/>
                  </a:moveTo>
                  <a:cubicBezTo>
                    <a:pt x="16" y="84"/>
                    <a:pt x="16" y="84"/>
                    <a:pt x="16" y="84"/>
                  </a:cubicBezTo>
                  <a:cubicBezTo>
                    <a:pt x="14" y="76"/>
                    <a:pt x="15" y="76"/>
                    <a:pt x="11" y="44"/>
                  </a:cubicBezTo>
                  <a:cubicBezTo>
                    <a:pt x="5" y="8"/>
                    <a:pt x="9" y="4"/>
                    <a:pt x="12" y="2"/>
                  </a:cubicBezTo>
                  <a:cubicBezTo>
                    <a:pt x="14" y="0"/>
                    <a:pt x="0" y="0"/>
                    <a:pt x="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9" name="Freeform 125">
              <a:extLst>
                <a:ext uri="{FF2B5EF4-FFF2-40B4-BE49-F238E27FC236}">
                  <a16:creationId xmlns:a16="http://schemas.microsoft.com/office/drawing/2014/main" id="{DBD55A3B-FEAB-47FD-9A01-E93E403D7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1434"/>
              <a:ext cx="76" cy="211"/>
            </a:xfrm>
            <a:custGeom>
              <a:avLst/>
              <a:gdLst>
                <a:gd name="T0" fmla="*/ 16 w 37"/>
                <a:gd name="T1" fmla="*/ 275 h 96"/>
                <a:gd name="T2" fmla="*/ 140 w 37"/>
                <a:gd name="T3" fmla="*/ 20 h 96"/>
                <a:gd name="T4" fmla="*/ 355 w 37"/>
                <a:gd name="T5" fmla="*/ 193 h 96"/>
                <a:gd name="T6" fmla="*/ 657 w 37"/>
                <a:gd name="T7" fmla="*/ 2145 h 96"/>
                <a:gd name="T8" fmla="*/ 477 w 37"/>
                <a:gd name="T9" fmla="*/ 2101 h 96"/>
                <a:gd name="T10" fmla="*/ 337 w 37"/>
                <a:gd name="T11" fmla="*/ 2242 h 96"/>
                <a:gd name="T12" fmla="*/ 16 w 37"/>
                <a:gd name="T13" fmla="*/ 275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96">
                  <a:moveTo>
                    <a:pt x="1" y="12"/>
                  </a:moveTo>
                  <a:cubicBezTo>
                    <a:pt x="0" y="7"/>
                    <a:pt x="3" y="2"/>
                    <a:pt x="8" y="1"/>
                  </a:cubicBezTo>
                  <a:cubicBezTo>
                    <a:pt x="13" y="0"/>
                    <a:pt x="18" y="3"/>
                    <a:pt x="20" y="8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19" y="96"/>
                    <a:pt x="19" y="96"/>
                    <a:pt x="19" y="96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0" name="Freeform 126">
              <a:extLst>
                <a:ext uri="{FF2B5EF4-FFF2-40B4-BE49-F238E27FC236}">
                  <a16:creationId xmlns:a16="http://schemas.microsoft.com/office/drawing/2014/main" id="{3D5B260B-0319-47F0-8502-DCD790D93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1434"/>
              <a:ext cx="76" cy="211"/>
            </a:xfrm>
            <a:custGeom>
              <a:avLst/>
              <a:gdLst>
                <a:gd name="T0" fmla="*/ 16 w 37"/>
                <a:gd name="T1" fmla="*/ 275 h 96"/>
                <a:gd name="T2" fmla="*/ 140 w 37"/>
                <a:gd name="T3" fmla="*/ 20 h 96"/>
                <a:gd name="T4" fmla="*/ 355 w 37"/>
                <a:gd name="T5" fmla="*/ 193 h 96"/>
                <a:gd name="T6" fmla="*/ 657 w 37"/>
                <a:gd name="T7" fmla="*/ 2145 h 96"/>
                <a:gd name="T8" fmla="*/ 477 w 37"/>
                <a:gd name="T9" fmla="*/ 2101 h 96"/>
                <a:gd name="T10" fmla="*/ 337 w 37"/>
                <a:gd name="T11" fmla="*/ 2242 h 96"/>
                <a:gd name="T12" fmla="*/ 16 w 37"/>
                <a:gd name="T13" fmla="*/ 275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96">
                  <a:moveTo>
                    <a:pt x="1" y="12"/>
                  </a:moveTo>
                  <a:cubicBezTo>
                    <a:pt x="0" y="7"/>
                    <a:pt x="3" y="2"/>
                    <a:pt x="8" y="1"/>
                  </a:cubicBezTo>
                  <a:cubicBezTo>
                    <a:pt x="13" y="0"/>
                    <a:pt x="18" y="3"/>
                    <a:pt x="20" y="8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19" y="96"/>
                    <a:pt x="19" y="96"/>
                    <a:pt x="19" y="96"/>
                  </a:cubicBezTo>
                  <a:lnTo>
                    <a:pt x="1" y="12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1" name="Freeform 127">
              <a:extLst>
                <a:ext uri="{FF2B5EF4-FFF2-40B4-BE49-F238E27FC236}">
                  <a16:creationId xmlns:a16="http://schemas.microsoft.com/office/drawing/2014/main" id="{58FDF1D7-F745-4B78-8F67-0561616E2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" y="1438"/>
              <a:ext cx="37" cy="187"/>
            </a:xfrm>
            <a:custGeom>
              <a:avLst/>
              <a:gdLst>
                <a:gd name="T0" fmla="*/ 51 w 18"/>
                <a:gd name="T1" fmla="*/ 233 h 85"/>
                <a:gd name="T2" fmla="*/ 321 w 18"/>
                <a:gd name="T3" fmla="*/ 1989 h 85"/>
                <a:gd name="T4" fmla="*/ 216 w 18"/>
                <a:gd name="T5" fmla="*/ 1056 h 85"/>
                <a:gd name="T6" fmla="*/ 216 w 18"/>
                <a:gd name="T7" fmla="*/ 73 h 85"/>
                <a:gd name="T8" fmla="*/ 51 w 18"/>
                <a:gd name="T9" fmla="*/ 233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85">
                  <a:moveTo>
                    <a:pt x="3" y="10"/>
                  </a:moveTo>
                  <a:cubicBezTo>
                    <a:pt x="18" y="85"/>
                    <a:pt x="18" y="85"/>
                    <a:pt x="18" y="85"/>
                  </a:cubicBezTo>
                  <a:cubicBezTo>
                    <a:pt x="16" y="76"/>
                    <a:pt x="17" y="77"/>
                    <a:pt x="12" y="45"/>
                  </a:cubicBezTo>
                  <a:cubicBezTo>
                    <a:pt x="6" y="8"/>
                    <a:pt x="9" y="4"/>
                    <a:pt x="12" y="3"/>
                  </a:cubicBezTo>
                  <a:cubicBezTo>
                    <a:pt x="14" y="0"/>
                    <a:pt x="0" y="0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2" name="Freeform 128">
              <a:extLst>
                <a:ext uri="{FF2B5EF4-FFF2-40B4-BE49-F238E27FC236}">
                  <a16:creationId xmlns:a16="http://schemas.microsoft.com/office/drawing/2014/main" id="{E6EA5BF8-2100-48D6-AFEA-85908DA6E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" y="1377"/>
              <a:ext cx="80" cy="195"/>
            </a:xfrm>
            <a:custGeom>
              <a:avLst/>
              <a:gdLst>
                <a:gd name="T0" fmla="*/ 33 w 39"/>
                <a:gd name="T1" fmla="*/ 274 h 89"/>
                <a:gd name="T2" fmla="*/ 139 w 39"/>
                <a:gd name="T3" fmla="*/ 20 h 89"/>
                <a:gd name="T4" fmla="*/ 353 w 39"/>
                <a:gd name="T5" fmla="*/ 186 h 89"/>
                <a:gd name="T6" fmla="*/ 689 w 39"/>
                <a:gd name="T7" fmla="*/ 1959 h 89"/>
                <a:gd name="T8" fmla="*/ 509 w 39"/>
                <a:gd name="T9" fmla="*/ 1915 h 89"/>
                <a:gd name="T10" fmla="*/ 371 w 39"/>
                <a:gd name="T11" fmla="*/ 2051 h 89"/>
                <a:gd name="T12" fmla="*/ 33 w 39"/>
                <a:gd name="T13" fmla="*/ 274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89">
                  <a:moveTo>
                    <a:pt x="2" y="12"/>
                  </a:moveTo>
                  <a:cubicBezTo>
                    <a:pt x="0" y="7"/>
                    <a:pt x="3" y="2"/>
                    <a:pt x="8" y="1"/>
                  </a:cubicBezTo>
                  <a:cubicBezTo>
                    <a:pt x="13" y="0"/>
                    <a:pt x="18" y="3"/>
                    <a:pt x="20" y="8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1" y="89"/>
                    <a:pt x="21" y="89"/>
                    <a:pt x="21" y="89"/>
                  </a:cubicBezTo>
                  <a:lnTo>
                    <a:pt x="2" y="12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3" name="Freeform 129">
              <a:extLst>
                <a:ext uri="{FF2B5EF4-FFF2-40B4-BE49-F238E27FC236}">
                  <a16:creationId xmlns:a16="http://schemas.microsoft.com/office/drawing/2014/main" id="{E2A4D199-5910-41A9-A89D-8E7C38F65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" y="1377"/>
              <a:ext cx="80" cy="195"/>
            </a:xfrm>
            <a:custGeom>
              <a:avLst/>
              <a:gdLst>
                <a:gd name="T0" fmla="*/ 33 w 39"/>
                <a:gd name="T1" fmla="*/ 274 h 89"/>
                <a:gd name="T2" fmla="*/ 139 w 39"/>
                <a:gd name="T3" fmla="*/ 20 h 89"/>
                <a:gd name="T4" fmla="*/ 353 w 39"/>
                <a:gd name="T5" fmla="*/ 186 h 89"/>
                <a:gd name="T6" fmla="*/ 689 w 39"/>
                <a:gd name="T7" fmla="*/ 1959 h 89"/>
                <a:gd name="T8" fmla="*/ 509 w 39"/>
                <a:gd name="T9" fmla="*/ 1915 h 89"/>
                <a:gd name="T10" fmla="*/ 371 w 39"/>
                <a:gd name="T11" fmla="*/ 2051 h 89"/>
                <a:gd name="T12" fmla="*/ 33 w 39"/>
                <a:gd name="T13" fmla="*/ 274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89">
                  <a:moveTo>
                    <a:pt x="2" y="12"/>
                  </a:moveTo>
                  <a:cubicBezTo>
                    <a:pt x="0" y="7"/>
                    <a:pt x="3" y="2"/>
                    <a:pt x="8" y="1"/>
                  </a:cubicBezTo>
                  <a:cubicBezTo>
                    <a:pt x="13" y="0"/>
                    <a:pt x="18" y="3"/>
                    <a:pt x="20" y="8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1" y="89"/>
                    <a:pt x="21" y="89"/>
                    <a:pt x="21" y="89"/>
                  </a:cubicBezTo>
                  <a:lnTo>
                    <a:pt x="2" y="12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4" name="Freeform 130">
              <a:extLst>
                <a:ext uri="{FF2B5EF4-FFF2-40B4-BE49-F238E27FC236}">
                  <a16:creationId xmlns:a16="http://schemas.microsoft.com/office/drawing/2014/main" id="{35A8B20C-8335-4E11-A9A2-50F205BC9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1381"/>
              <a:ext cx="41" cy="171"/>
            </a:xfrm>
            <a:custGeom>
              <a:avLst/>
              <a:gdLst>
                <a:gd name="T0" fmla="*/ 51 w 20"/>
                <a:gd name="T1" fmla="*/ 230 h 78"/>
                <a:gd name="T2" fmla="*/ 336 w 20"/>
                <a:gd name="T3" fmla="*/ 1802 h 78"/>
                <a:gd name="T4" fmla="*/ 248 w 20"/>
                <a:gd name="T5" fmla="*/ 1044 h 78"/>
                <a:gd name="T6" fmla="*/ 215 w 20"/>
                <a:gd name="T7" fmla="*/ 72 h 78"/>
                <a:gd name="T8" fmla="*/ 51 w 20"/>
                <a:gd name="T9" fmla="*/ 23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78">
                  <a:moveTo>
                    <a:pt x="3" y="10"/>
                  </a:moveTo>
                  <a:cubicBezTo>
                    <a:pt x="19" y="78"/>
                    <a:pt x="19" y="78"/>
                    <a:pt x="19" y="78"/>
                  </a:cubicBezTo>
                  <a:cubicBezTo>
                    <a:pt x="17" y="69"/>
                    <a:pt x="20" y="76"/>
                    <a:pt x="14" y="45"/>
                  </a:cubicBezTo>
                  <a:cubicBezTo>
                    <a:pt x="6" y="9"/>
                    <a:pt x="9" y="4"/>
                    <a:pt x="12" y="3"/>
                  </a:cubicBezTo>
                  <a:cubicBezTo>
                    <a:pt x="14" y="0"/>
                    <a:pt x="0" y="1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5" name="Freeform 131">
              <a:extLst>
                <a:ext uri="{FF2B5EF4-FFF2-40B4-BE49-F238E27FC236}">
                  <a16:creationId xmlns:a16="http://schemas.microsoft.com/office/drawing/2014/main" id="{70754DB3-F039-4FF7-B717-B136329BE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1313"/>
              <a:ext cx="39" cy="171"/>
            </a:xfrm>
            <a:custGeom>
              <a:avLst/>
              <a:gdLst>
                <a:gd name="T0" fmla="*/ 0 w 19"/>
                <a:gd name="T1" fmla="*/ 210 h 78"/>
                <a:gd name="T2" fmla="*/ 181 w 19"/>
                <a:gd name="T3" fmla="*/ 0 h 78"/>
                <a:gd name="T4" fmla="*/ 337 w 19"/>
                <a:gd name="T5" fmla="*/ 210 h 78"/>
                <a:gd name="T6" fmla="*/ 320 w 19"/>
                <a:gd name="T7" fmla="*/ 1802 h 78"/>
                <a:gd name="T8" fmla="*/ 156 w 19"/>
                <a:gd name="T9" fmla="*/ 1706 h 78"/>
                <a:gd name="T10" fmla="*/ 0 w 19"/>
                <a:gd name="T11" fmla="*/ 1802 h 78"/>
                <a:gd name="T12" fmla="*/ 0 w 19"/>
                <a:gd name="T13" fmla="*/ 21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78">
                  <a:moveTo>
                    <a:pt x="0" y="9"/>
                  </a:move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0" y="78"/>
                    <a:pt x="0" y="78"/>
                    <a:pt x="0" y="78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6" name="Freeform 132">
              <a:extLst>
                <a:ext uri="{FF2B5EF4-FFF2-40B4-BE49-F238E27FC236}">
                  <a16:creationId xmlns:a16="http://schemas.microsoft.com/office/drawing/2014/main" id="{EAD54051-BF6E-4F8C-ABD8-56741FA2B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1313"/>
              <a:ext cx="39" cy="171"/>
            </a:xfrm>
            <a:custGeom>
              <a:avLst/>
              <a:gdLst>
                <a:gd name="T0" fmla="*/ 0 w 19"/>
                <a:gd name="T1" fmla="*/ 210 h 78"/>
                <a:gd name="T2" fmla="*/ 181 w 19"/>
                <a:gd name="T3" fmla="*/ 0 h 78"/>
                <a:gd name="T4" fmla="*/ 337 w 19"/>
                <a:gd name="T5" fmla="*/ 210 h 78"/>
                <a:gd name="T6" fmla="*/ 320 w 19"/>
                <a:gd name="T7" fmla="*/ 1802 h 78"/>
                <a:gd name="T8" fmla="*/ 156 w 19"/>
                <a:gd name="T9" fmla="*/ 1706 h 78"/>
                <a:gd name="T10" fmla="*/ 0 w 19"/>
                <a:gd name="T11" fmla="*/ 1802 h 78"/>
                <a:gd name="T12" fmla="*/ 0 w 19"/>
                <a:gd name="T13" fmla="*/ 21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78">
                  <a:moveTo>
                    <a:pt x="0" y="9"/>
                  </a:move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0" y="78"/>
                    <a:pt x="0" y="78"/>
                    <a:pt x="0" y="78"/>
                  </a:cubicBezTo>
                  <a:lnTo>
                    <a:pt x="0" y="9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7" name="Freeform 133">
              <a:extLst>
                <a:ext uri="{FF2B5EF4-FFF2-40B4-BE49-F238E27FC236}">
                  <a16:creationId xmlns:a16="http://schemas.microsoft.com/office/drawing/2014/main" id="{C9813959-3577-4594-951C-8A813E76F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1313"/>
              <a:ext cx="31" cy="171"/>
            </a:xfrm>
            <a:custGeom>
              <a:avLst/>
              <a:gdLst>
                <a:gd name="T0" fmla="*/ 35 w 15"/>
                <a:gd name="T1" fmla="*/ 230 h 78"/>
                <a:gd name="T2" fmla="*/ 17 w 15"/>
                <a:gd name="T3" fmla="*/ 1609 h 78"/>
                <a:gd name="T4" fmla="*/ 72 w 15"/>
                <a:gd name="T5" fmla="*/ 1063 h 78"/>
                <a:gd name="T6" fmla="*/ 221 w 15"/>
                <a:gd name="T7" fmla="*/ 116 h 78"/>
                <a:gd name="T8" fmla="*/ 35 w 15"/>
                <a:gd name="T9" fmla="*/ 23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78">
                  <a:moveTo>
                    <a:pt x="2" y="10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0" y="61"/>
                    <a:pt x="1" y="78"/>
                    <a:pt x="4" y="46"/>
                  </a:cubicBezTo>
                  <a:cubicBezTo>
                    <a:pt x="5" y="9"/>
                    <a:pt x="9" y="5"/>
                    <a:pt x="12" y="5"/>
                  </a:cubicBezTo>
                  <a:cubicBezTo>
                    <a:pt x="15" y="3"/>
                    <a:pt x="2" y="0"/>
                    <a:pt x="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8" name="Freeform 134">
              <a:extLst>
                <a:ext uri="{FF2B5EF4-FFF2-40B4-BE49-F238E27FC236}">
                  <a16:creationId xmlns:a16="http://schemas.microsoft.com/office/drawing/2014/main" id="{78B491F6-CB78-4626-A108-BC7B7A98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1313"/>
              <a:ext cx="74" cy="178"/>
            </a:xfrm>
            <a:custGeom>
              <a:avLst/>
              <a:gdLst>
                <a:gd name="T0" fmla="*/ 16 w 36"/>
                <a:gd name="T1" fmla="*/ 275 h 81"/>
                <a:gd name="T2" fmla="*/ 140 w 36"/>
                <a:gd name="T3" fmla="*/ 20 h 81"/>
                <a:gd name="T4" fmla="*/ 337 w 36"/>
                <a:gd name="T5" fmla="*/ 193 h 81"/>
                <a:gd name="T6" fmla="*/ 641 w 36"/>
                <a:gd name="T7" fmla="*/ 1791 h 81"/>
                <a:gd name="T8" fmla="*/ 460 w 36"/>
                <a:gd name="T9" fmla="*/ 1754 h 81"/>
                <a:gd name="T10" fmla="*/ 321 w 36"/>
                <a:gd name="T11" fmla="*/ 1888 h 81"/>
                <a:gd name="T12" fmla="*/ 16 w 36"/>
                <a:gd name="T13" fmla="*/ 275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81">
                  <a:moveTo>
                    <a:pt x="1" y="12"/>
                  </a:moveTo>
                  <a:cubicBezTo>
                    <a:pt x="0" y="7"/>
                    <a:pt x="3" y="2"/>
                    <a:pt x="8" y="1"/>
                  </a:cubicBezTo>
                  <a:cubicBezTo>
                    <a:pt x="13" y="0"/>
                    <a:pt x="18" y="3"/>
                    <a:pt x="19" y="8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18" y="81"/>
                    <a:pt x="18" y="81"/>
                    <a:pt x="18" y="81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9" name="Freeform 135">
              <a:extLst>
                <a:ext uri="{FF2B5EF4-FFF2-40B4-BE49-F238E27FC236}">
                  <a16:creationId xmlns:a16="http://schemas.microsoft.com/office/drawing/2014/main" id="{40595D55-26EB-4D41-B8BE-91CC66415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1313"/>
              <a:ext cx="74" cy="178"/>
            </a:xfrm>
            <a:custGeom>
              <a:avLst/>
              <a:gdLst>
                <a:gd name="T0" fmla="*/ 16 w 36"/>
                <a:gd name="T1" fmla="*/ 275 h 81"/>
                <a:gd name="T2" fmla="*/ 140 w 36"/>
                <a:gd name="T3" fmla="*/ 20 h 81"/>
                <a:gd name="T4" fmla="*/ 337 w 36"/>
                <a:gd name="T5" fmla="*/ 193 h 81"/>
                <a:gd name="T6" fmla="*/ 641 w 36"/>
                <a:gd name="T7" fmla="*/ 1791 h 81"/>
                <a:gd name="T8" fmla="*/ 460 w 36"/>
                <a:gd name="T9" fmla="*/ 1754 h 81"/>
                <a:gd name="T10" fmla="*/ 321 w 36"/>
                <a:gd name="T11" fmla="*/ 1888 h 81"/>
                <a:gd name="T12" fmla="*/ 16 w 36"/>
                <a:gd name="T13" fmla="*/ 275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81">
                  <a:moveTo>
                    <a:pt x="1" y="12"/>
                  </a:moveTo>
                  <a:cubicBezTo>
                    <a:pt x="0" y="7"/>
                    <a:pt x="3" y="2"/>
                    <a:pt x="8" y="1"/>
                  </a:cubicBezTo>
                  <a:cubicBezTo>
                    <a:pt x="13" y="0"/>
                    <a:pt x="18" y="3"/>
                    <a:pt x="19" y="8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18" y="81"/>
                    <a:pt x="18" y="81"/>
                    <a:pt x="18" y="81"/>
                  </a:cubicBezTo>
                  <a:lnTo>
                    <a:pt x="1" y="12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0" name="Freeform 136">
              <a:extLst>
                <a:ext uri="{FF2B5EF4-FFF2-40B4-BE49-F238E27FC236}">
                  <a16:creationId xmlns:a16="http://schemas.microsoft.com/office/drawing/2014/main" id="{3F4640B3-0C45-4FE4-AA67-213C8F46A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318"/>
              <a:ext cx="39" cy="166"/>
            </a:xfrm>
            <a:custGeom>
              <a:avLst/>
              <a:gdLst>
                <a:gd name="T0" fmla="*/ 33 w 19"/>
                <a:gd name="T1" fmla="*/ 229 h 76"/>
                <a:gd name="T2" fmla="*/ 304 w 19"/>
                <a:gd name="T3" fmla="*/ 1594 h 76"/>
                <a:gd name="T4" fmla="*/ 232 w 19"/>
                <a:gd name="T5" fmla="*/ 1020 h 76"/>
                <a:gd name="T6" fmla="*/ 197 w 19"/>
                <a:gd name="T7" fmla="*/ 72 h 76"/>
                <a:gd name="T8" fmla="*/ 33 w 19"/>
                <a:gd name="T9" fmla="*/ 229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76">
                  <a:moveTo>
                    <a:pt x="2" y="10"/>
                  </a:moveTo>
                  <a:cubicBezTo>
                    <a:pt x="17" y="70"/>
                    <a:pt x="17" y="70"/>
                    <a:pt x="17" y="70"/>
                  </a:cubicBezTo>
                  <a:cubicBezTo>
                    <a:pt x="14" y="61"/>
                    <a:pt x="19" y="76"/>
                    <a:pt x="13" y="45"/>
                  </a:cubicBezTo>
                  <a:cubicBezTo>
                    <a:pt x="5" y="8"/>
                    <a:pt x="8" y="4"/>
                    <a:pt x="11" y="3"/>
                  </a:cubicBezTo>
                  <a:cubicBezTo>
                    <a:pt x="13" y="0"/>
                    <a:pt x="0" y="1"/>
                    <a:pt x="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1" name="Freeform 137">
              <a:extLst>
                <a:ext uri="{FF2B5EF4-FFF2-40B4-BE49-F238E27FC236}">
                  <a16:creationId xmlns:a16="http://schemas.microsoft.com/office/drawing/2014/main" id="{43302D00-E1BF-4791-B01D-2416D2394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1283"/>
              <a:ext cx="48" cy="193"/>
            </a:xfrm>
            <a:custGeom>
              <a:avLst/>
              <a:gdLst>
                <a:gd name="T0" fmla="*/ 17 w 23"/>
                <a:gd name="T1" fmla="*/ 254 h 88"/>
                <a:gd name="T2" fmla="*/ 173 w 23"/>
                <a:gd name="T3" fmla="*/ 20 h 88"/>
                <a:gd name="T4" fmla="*/ 361 w 23"/>
                <a:gd name="T5" fmla="*/ 213 h 88"/>
                <a:gd name="T6" fmla="*/ 436 w 23"/>
                <a:gd name="T7" fmla="*/ 2016 h 88"/>
                <a:gd name="T8" fmla="*/ 265 w 23"/>
                <a:gd name="T9" fmla="*/ 1919 h 88"/>
                <a:gd name="T10" fmla="*/ 92 w 23"/>
                <a:gd name="T11" fmla="*/ 2035 h 88"/>
                <a:gd name="T12" fmla="*/ 17 w 23"/>
                <a:gd name="T13" fmla="*/ 254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88">
                  <a:moveTo>
                    <a:pt x="1" y="11"/>
                  </a:moveTo>
                  <a:cubicBezTo>
                    <a:pt x="0" y="5"/>
                    <a:pt x="4" y="1"/>
                    <a:pt x="9" y="1"/>
                  </a:cubicBezTo>
                  <a:cubicBezTo>
                    <a:pt x="14" y="0"/>
                    <a:pt x="19" y="4"/>
                    <a:pt x="19" y="9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5" y="88"/>
                    <a:pt x="5" y="88"/>
                    <a:pt x="5" y="88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2" name="Freeform 138">
              <a:extLst>
                <a:ext uri="{FF2B5EF4-FFF2-40B4-BE49-F238E27FC236}">
                  <a16:creationId xmlns:a16="http://schemas.microsoft.com/office/drawing/2014/main" id="{2BD6E70B-EF03-4B1B-948A-5E8869E55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1283"/>
              <a:ext cx="48" cy="193"/>
            </a:xfrm>
            <a:custGeom>
              <a:avLst/>
              <a:gdLst>
                <a:gd name="T0" fmla="*/ 17 w 23"/>
                <a:gd name="T1" fmla="*/ 254 h 88"/>
                <a:gd name="T2" fmla="*/ 173 w 23"/>
                <a:gd name="T3" fmla="*/ 20 h 88"/>
                <a:gd name="T4" fmla="*/ 361 w 23"/>
                <a:gd name="T5" fmla="*/ 213 h 88"/>
                <a:gd name="T6" fmla="*/ 436 w 23"/>
                <a:gd name="T7" fmla="*/ 2016 h 88"/>
                <a:gd name="T8" fmla="*/ 265 w 23"/>
                <a:gd name="T9" fmla="*/ 1919 h 88"/>
                <a:gd name="T10" fmla="*/ 92 w 23"/>
                <a:gd name="T11" fmla="*/ 2035 h 88"/>
                <a:gd name="T12" fmla="*/ 17 w 23"/>
                <a:gd name="T13" fmla="*/ 254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88">
                  <a:moveTo>
                    <a:pt x="1" y="11"/>
                  </a:moveTo>
                  <a:cubicBezTo>
                    <a:pt x="0" y="5"/>
                    <a:pt x="4" y="1"/>
                    <a:pt x="9" y="1"/>
                  </a:cubicBezTo>
                  <a:cubicBezTo>
                    <a:pt x="14" y="0"/>
                    <a:pt x="19" y="4"/>
                    <a:pt x="19" y="9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5" y="88"/>
                    <a:pt x="5" y="88"/>
                    <a:pt x="5" y="88"/>
                  </a:cubicBezTo>
                  <a:lnTo>
                    <a:pt x="1" y="11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3" name="Freeform 139">
              <a:extLst>
                <a:ext uri="{FF2B5EF4-FFF2-40B4-BE49-F238E27FC236}">
                  <a16:creationId xmlns:a16="http://schemas.microsoft.com/office/drawing/2014/main" id="{E4A1D3E3-AAF8-43C9-B5D0-EE2E62C7D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" y="1285"/>
              <a:ext cx="28" cy="81"/>
            </a:xfrm>
            <a:custGeom>
              <a:avLst/>
              <a:gdLst>
                <a:gd name="T0" fmla="*/ 16 w 14"/>
                <a:gd name="T1" fmla="*/ 230 h 37"/>
                <a:gd name="T2" fmla="*/ 32 w 14"/>
                <a:gd name="T3" fmla="*/ 847 h 37"/>
                <a:gd name="T4" fmla="*/ 176 w 14"/>
                <a:gd name="T5" fmla="*/ 96 h 37"/>
                <a:gd name="T6" fmla="*/ 16 w 14"/>
                <a:gd name="T7" fmla="*/ 230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37">
                  <a:moveTo>
                    <a:pt x="1" y="10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28"/>
                    <a:pt x="8" y="5"/>
                    <a:pt x="11" y="4"/>
                  </a:cubicBezTo>
                  <a:cubicBezTo>
                    <a:pt x="14" y="2"/>
                    <a:pt x="0" y="0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4" name="Freeform 140">
              <a:extLst>
                <a:ext uri="{FF2B5EF4-FFF2-40B4-BE49-F238E27FC236}">
                  <a16:creationId xmlns:a16="http://schemas.microsoft.com/office/drawing/2014/main" id="{FD6B6999-563B-4F44-93AD-976BB5FBB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1548"/>
              <a:ext cx="39" cy="237"/>
            </a:xfrm>
            <a:custGeom>
              <a:avLst/>
              <a:gdLst>
                <a:gd name="T0" fmla="*/ 0 w 19"/>
                <a:gd name="T1" fmla="*/ 2504 h 108"/>
                <a:gd name="T2" fmla="*/ 156 w 19"/>
                <a:gd name="T3" fmla="*/ 2293 h 108"/>
                <a:gd name="T4" fmla="*/ 156 w 19"/>
                <a:gd name="T5" fmla="*/ 2293 h 108"/>
                <a:gd name="T6" fmla="*/ 181 w 19"/>
                <a:gd name="T7" fmla="*/ 2293 h 108"/>
                <a:gd name="T8" fmla="*/ 181 w 19"/>
                <a:gd name="T9" fmla="*/ 2317 h 108"/>
                <a:gd name="T10" fmla="*/ 337 w 19"/>
                <a:gd name="T11" fmla="*/ 2504 h 108"/>
                <a:gd name="T12" fmla="*/ 337 w 19"/>
                <a:gd name="T13" fmla="*/ 158 h 108"/>
                <a:gd name="T14" fmla="*/ 156 w 19"/>
                <a:gd name="T15" fmla="*/ 0 h 108"/>
                <a:gd name="T16" fmla="*/ 0 w 19"/>
                <a:gd name="T17" fmla="*/ 158 h 108"/>
                <a:gd name="T18" fmla="*/ 0 w 19"/>
                <a:gd name="T19" fmla="*/ 2504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08">
                  <a:moveTo>
                    <a:pt x="0" y="108"/>
                  </a:move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2"/>
                    <a:pt x="15" y="0"/>
                    <a:pt x="9" y="0"/>
                  </a:cubicBezTo>
                  <a:cubicBezTo>
                    <a:pt x="4" y="0"/>
                    <a:pt x="0" y="2"/>
                    <a:pt x="0" y="7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5" name="Freeform 141">
              <a:extLst>
                <a:ext uri="{FF2B5EF4-FFF2-40B4-BE49-F238E27FC236}">
                  <a16:creationId xmlns:a16="http://schemas.microsoft.com/office/drawing/2014/main" id="{E455AF42-8AA9-4581-9B97-3EA7EC2B6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1548"/>
              <a:ext cx="39" cy="237"/>
            </a:xfrm>
            <a:custGeom>
              <a:avLst/>
              <a:gdLst>
                <a:gd name="T0" fmla="*/ 0 w 19"/>
                <a:gd name="T1" fmla="*/ 2504 h 108"/>
                <a:gd name="T2" fmla="*/ 156 w 19"/>
                <a:gd name="T3" fmla="*/ 2293 h 108"/>
                <a:gd name="T4" fmla="*/ 156 w 19"/>
                <a:gd name="T5" fmla="*/ 2293 h 108"/>
                <a:gd name="T6" fmla="*/ 181 w 19"/>
                <a:gd name="T7" fmla="*/ 2293 h 108"/>
                <a:gd name="T8" fmla="*/ 181 w 19"/>
                <a:gd name="T9" fmla="*/ 2317 h 108"/>
                <a:gd name="T10" fmla="*/ 337 w 19"/>
                <a:gd name="T11" fmla="*/ 2504 h 108"/>
                <a:gd name="T12" fmla="*/ 337 w 19"/>
                <a:gd name="T13" fmla="*/ 158 h 108"/>
                <a:gd name="T14" fmla="*/ 156 w 19"/>
                <a:gd name="T15" fmla="*/ 0 h 108"/>
                <a:gd name="T16" fmla="*/ 0 w 19"/>
                <a:gd name="T17" fmla="*/ 158 h 108"/>
                <a:gd name="T18" fmla="*/ 0 w 19"/>
                <a:gd name="T19" fmla="*/ 2504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08">
                  <a:moveTo>
                    <a:pt x="0" y="108"/>
                  </a:move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2"/>
                    <a:pt x="15" y="0"/>
                    <a:pt x="9" y="0"/>
                  </a:cubicBezTo>
                  <a:cubicBezTo>
                    <a:pt x="4" y="0"/>
                    <a:pt x="0" y="2"/>
                    <a:pt x="0" y="7"/>
                  </a:cubicBezTo>
                  <a:lnTo>
                    <a:pt x="0" y="108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6" name="Freeform 142">
              <a:extLst>
                <a:ext uri="{FF2B5EF4-FFF2-40B4-BE49-F238E27FC236}">
                  <a16:creationId xmlns:a16="http://schemas.microsoft.com/office/drawing/2014/main" id="{A7599A3A-3B23-44EB-A6F7-15DDF1554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1548"/>
              <a:ext cx="37" cy="237"/>
            </a:xfrm>
            <a:custGeom>
              <a:avLst/>
              <a:gdLst>
                <a:gd name="T0" fmla="*/ 0 w 18"/>
                <a:gd name="T1" fmla="*/ 2504 h 108"/>
                <a:gd name="T2" fmla="*/ 164 w 18"/>
                <a:gd name="T3" fmla="*/ 2293 h 108"/>
                <a:gd name="T4" fmla="*/ 164 w 18"/>
                <a:gd name="T5" fmla="*/ 2293 h 108"/>
                <a:gd name="T6" fmla="*/ 164 w 18"/>
                <a:gd name="T7" fmla="*/ 2293 h 108"/>
                <a:gd name="T8" fmla="*/ 181 w 18"/>
                <a:gd name="T9" fmla="*/ 2317 h 108"/>
                <a:gd name="T10" fmla="*/ 321 w 18"/>
                <a:gd name="T11" fmla="*/ 2504 h 108"/>
                <a:gd name="T12" fmla="*/ 321 w 18"/>
                <a:gd name="T13" fmla="*/ 158 h 108"/>
                <a:gd name="T14" fmla="*/ 164 w 18"/>
                <a:gd name="T15" fmla="*/ 0 h 108"/>
                <a:gd name="T16" fmla="*/ 0 w 18"/>
                <a:gd name="T17" fmla="*/ 158 h 108"/>
                <a:gd name="T18" fmla="*/ 0 w 18"/>
                <a:gd name="T19" fmla="*/ 2504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108">
                  <a:moveTo>
                    <a:pt x="0" y="108"/>
                  </a:move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2"/>
                    <a:pt x="14" y="0"/>
                    <a:pt x="9" y="0"/>
                  </a:cubicBezTo>
                  <a:cubicBezTo>
                    <a:pt x="4" y="0"/>
                    <a:pt x="0" y="2"/>
                    <a:pt x="0" y="7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7" name="Freeform 143">
              <a:extLst>
                <a:ext uri="{FF2B5EF4-FFF2-40B4-BE49-F238E27FC236}">
                  <a16:creationId xmlns:a16="http://schemas.microsoft.com/office/drawing/2014/main" id="{582931B2-2917-4A93-8110-2F5BDBEF4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1548"/>
              <a:ext cx="37" cy="237"/>
            </a:xfrm>
            <a:custGeom>
              <a:avLst/>
              <a:gdLst>
                <a:gd name="T0" fmla="*/ 0 w 18"/>
                <a:gd name="T1" fmla="*/ 2504 h 108"/>
                <a:gd name="T2" fmla="*/ 164 w 18"/>
                <a:gd name="T3" fmla="*/ 2293 h 108"/>
                <a:gd name="T4" fmla="*/ 164 w 18"/>
                <a:gd name="T5" fmla="*/ 2293 h 108"/>
                <a:gd name="T6" fmla="*/ 164 w 18"/>
                <a:gd name="T7" fmla="*/ 2293 h 108"/>
                <a:gd name="T8" fmla="*/ 181 w 18"/>
                <a:gd name="T9" fmla="*/ 2317 h 108"/>
                <a:gd name="T10" fmla="*/ 321 w 18"/>
                <a:gd name="T11" fmla="*/ 2504 h 108"/>
                <a:gd name="T12" fmla="*/ 321 w 18"/>
                <a:gd name="T13" fmla="*/ 158 h 108"/>
                <a:gd name="T14" fmla="*/ 164 w 18"/>
                <a:gd name="T15" fmla="*/ 0 h 108"/>
                <a:gd name="T16" fmla="*/ 0 w 18"/>
                <a:gd name="T17" fmla="*/ 158 h 108"/>
                <a:gd name="T18" fmla="*/ 0 w 18"/>
                <a:gd name="T19" fmla="*/ 2504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108">
                  <a:moveTo>
                    <a:pt x="0" y="108"/>
                  </a:move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2"/>
                    <a:pt x="14" y="0"/>
                    <a:pt x="9" y="0"/>
                  </a:cubicBezTo>
                  <a:cubicBezTo>
                    <a:pt x="4" y="0"/>
                    <a:pt x="0" y="2"/>
                    <a:pt x="0" y="7"/>
                  </a:cubicBezTo>
                  <a:lnTo>
                    <a:pt x="0" y="108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8" name="Freeform 144">
              <a:extLst>
                <a:ext uri="{FF2B5EF4-FFF2-40B4-BE49-F238E27FC236}">
                  <a16:creationId xmlns:a16="http://schemas.microsoft.com/office/drawing/2014/main" id="{BE146182-FC2B-4B2B-A299-322EF3B7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1548"/>
              <a:ext cx="39" cy="237"/>
            </a:xfrm>
            <a:custGeom>
              <a:avLst/>
              <a:gdLst>
                <a:gd name="T0" fmla="*/ 0 w 19"/>
                <a:gd name="T1" fmla="*/ 2504 h 108"/>
                <a:gd name="T2" fmla="*/ 156 w 19"/>
                <a:gd name="T3" fmla="*/ 2293 h 108"/>
                <a:gd name="T4" fmla="*/ 181 w 19"/>
                <a:gd name="T5" fmla="*/ 2293 h 108"/>
                <a:gd name="T6" fmla="*/ 181 w 19"/>
                <a:gd name="T7" fmla="*/ 2293 h 108"/>
                <a:gd name="T8" fmla="*/ 197 w 19"/>
                <a:gd name="T9" fmla="*/ 2317 h 108"/>
                <a:gd name="T10" fmla="*/ 337 w 19"/>
                <a:gd name="T11" fmla="*/ 2504 h 108"/>
                <a:gd name="T12" fmla="*/ 337 w 19"/>
                <a:gd name="T13" fmla="*/ 158 h 108"/>
                <a:gd name="T14" fmla="*/ 181 w 19"/>
                <a:gd name="T15" fmla="*/ 0 h 108"/>
                <a:gd name="T16" fmla="*/ 0 w 19"/>
                <a:gd name="T17" fmla="*/ 158 h 108"/>
                <a:gd name="T18" fmla="*/ 0 w 19"/>
                <a:gd name="T19" fmla="*/ 2504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08">
                  <a:moveTo>
                    <a:pt x="0" y="108"/>
                  </a:moveTo>
                  <a:cubicBezTo>
                    <a:pt x="9" y="99"/>
                    <a:pt x="9" y="99"/>
                    <a:pt x="9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2"/>
                    <a:pt x="15" y="0"/>
                    <a:pt x="10" y="0"/>
                  </a:cubicBezTo>
                  <a:cubicBezTo>
                    <a:pt x="4" y="0"/>
                    <a:pt x="0" y="2"/>
                    <a:pt x="0" y="7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9" name="Freeform 145">
              <a:extLst>
                <a:ext uri="{FF2B5EF4-FFF2-40B4-BE49-F238E27FC236}">
                  <a16:creationId xmlns:a16="http://schemas.microsoft.com/office/drawing/2014/main" id="{A13DBAAB-644C-4A1B-AE6E-B6739EA16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1548"/>
              <a:ext cx="39" cy="237"/>
            </a:xfrm>
            <a:custGeom>
              <a:avLst/>
              <a:gdLst>
                <a:gd name="T0" fmla="*/ 0 w 19"/>
                <a:gd name="T1" fmla="*/ 2504 h 108"/>
                <a:gd name="T2" fmla="*/ 156 w 19"/>
                <a:gd name="T3" fmla="*/ 2293 h 108"/>
                <a:gd name="T4" fmla="*/ 181 w 19"/>
                <a:gd name="T5" fmla="*/ 2293 h 108"/>
                <a:gd name="T6" fmla="*/ 181 w 19"/>
                <a:gd name="T7" fmla="*/ 2293 h 108"/>
                <a:gd name="T8" fmla="*/ 197 w 19"/>
                <a:gd name="T9" fmla="*/ 2317 h 108"/>
                <a:gd name="T10" fmla="*/ 337 w 19"/>
                <a:gd name="T11" fmla="*/ 2504 h 108"/>
                <a:gd name="T12" fmla="*/ 337 w 19"/>
                <a:gd name="T13" fmla="*/ 158 h 108"/>
                <a:gd name="T14" fmla="*/ 181 w 19"/>
                <a:gd name="T15" fmla="*/ 0 h 108"/>
                <a:gd name="T16" fmla="*/ 0 w 19"/>
                <a:gd name="T17" fmla="*/ 158 h 108"/>
                <a:gd name="T18" fmla="*/ 0 w 19"/>
                <a:gd name="T19" fmla="*/ 2504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08">
                  <a:moveTo>
                    <a:pt x="0" y="108"/>
                  </a:moveTo>
                  <a:cubicBezTo>
                    <a:pt x="9" y="99"/>
                    <a:pt x="9" y="99"/>
                    <a:pt x="9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2"/>
                    <a:pt x="15" y="0"/>
                    <a:pt x="10" y="0"/>
                  </a:cubicBezTo>
                  <a:cubicBezTo>
                    <a:pt x="4" y="0"/>
                    <a:pt x="0" y="2"/>
                    <a:pt x="0" y="7"/>
                  </a:cubicBezTo>
                  <a:lnTo>
                    <a:pt x="0" y="108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0" name="Freeform 146">
              <a:extLst>
                <a:ext uri="{FF2B5EF4-FFF2-40B4-BE49-F238E27FC236}">
                  <a16:creationId xmlns:a16="http://schemas.microsoft.com/office/drawing/2014/main" id="{984CEA98-0F22-454D-84EC-45021A98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1550"/>
              <a:ext cx="28" cy="189"/>
            </a:xfrm>
            <a:custGeom>
              <a:avLst/>
              <a:gdLst>
                <a:gd name="T0" fmla="*/ 0 w 14"/>
                <a:gd name="T1" fmla="*/ 231 h 86"/>
                <a:gd name="T2" fmla="*/ 0 w 14"/>
                <a:gd name="T3" fmla="*/ 2004 h 86"/>
                <a:gd name="T4" fmla="*/ 48 w 14"/>
                <a:gd name="T5" fmla="*/ 1072 h 86"/>
                <a:gd name="T6" fmla="*/ 176 w 14"/>
                <a:gd name="T7" fmla="*/ 116 h 86"/>
                <a:gd name="T8" fmla="*/ 0 w 14"/>
                <a:gd name="T9" fmla="*/ 231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6">
                  <a:moveTo>
                    <a:pt x="0" y="1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77"/>
                    <a:pt x="1" y="78"/>
                    <a:pt x="3" y="46"/>
                  </a:cubicBezTo>
                  <a:cubicBezTo>
                    <a:pt x="4" y="9"/>
                    <a:pt x="8" y="6"/>
                    <a:pt x="11" y="5"/>
                  </a:cubicBezTo>
                  <a:cubicBezTo>
                    <a:pt x="14" y="3"/>
                    <a:pt x="0" y="0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1" name="Freeform 147">
              <a:extLst>
                <a:ext uri="{FF2B5EF4-FFF2-40B4-BE49-F238E27FC236}">
                  <a16:creationId xmlns:a16="http://schemas.microsoft.com/office/drawing/2014/main" id="{FDEEA04E-47AB-41D3-8CFC-1400FAF5A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1550"/>
              <a:ext cx="28" cy="189"/>
            </a:xfrm>
            <a:custGeom>
              <a:avLst/>
              <a:gdLst>
                <a:gd name="T0" fmla="*/ 0 w 14"/>
                <a:gd name="T1" fmla="*/ 231 h 86"/>
                <a:gd name="T2" fmla="*/ 0 w 14"/>
                <a:gd name="T3" fmla="*/ 2004 h 86"/>
                <a:gd name="T4" fmla="*/ 32 w 14"/>
                <a:gd name="T5" fmla="*/ 1072 h 86"/>
                <a:gd name="T6" fmla="*/ 176 w 14"/>
                <a:gd name="T7" fmla="*/ 116 h 86"/>
                <a:gd name="T8" fmla="*/ 0 w 14"/>
                <a:gd name="T9" fmla="*/ 231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6">
                  <a:moveTo>
                    <a:pt x="0" y="1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77"/>
                    <a:pt x="0" y="78"/>
                    <a:pt x="2" y="46"/>
                  </a:cubicBezTo>
                  <a:cubicBezTo>
                    <a:pt x="4" y="9"/>
                    <a:pt x="7" y="6"/>
                    <a:pt x="11" y="5"/>
                  </a:cubicBezTo>
                  <a:cubicBezTo>
                    <a:pt x="14" y="3"/>
                    <a:pt x="0" y="0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2" name="Freeform 148">
              <a:extLst>
                <a:ext uri="{FF2B5EF4-FFF2-40B4-BE49-F238E27FC236}">
                  <a16:creationId xmlns:a16="http://schemas.microsoft.com/office/drawing/2014/main" id="{2DBDAFC3-9B7E-4AF3-9ADE-741E34785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1550"/>
              <a:ext cx="29" cy="189"/>
            </a:xfrm>
            <a:custGeom>
              <a:avLst/>
              <a:gdLst>
                <a:gd name="T0" fmla="*/ 17 w 14"/>
                <a:gd name="T1" fmla="*/ 231 h 86"/>
                <a:gd name="T2" fmla="*/ 17 w 14"/>
                <a:gd name="T3" fmla="*/ 2004 h 86"/>
                <a:gd name="T4" fmla="*/ 52 w 14"/>
                <a:gd name="T5" fmla="*/ 1072 h 86"/>
                <a:gd name="T6" fmla="*/ 224 w 14"/>
                <a:gd name="T7" fmla="*/ 116 h 86"/>
                <a:gd name="T8" fmla="*/ 17 w 14"/>
                <a:gd name="T9" fmla="*/ 231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6">
                  <a:moveTo>
                    <a:pt x="1" y="10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0" y="77"/>
                    <a:pt x="1" y="78"/>
                    <a:pt x="3" y="46"/>
                  </a:cubicBezTo>
                  <a:cubicBezTo>
                    <a:pt x="4" y="9"/>
                    <a:pt x="8" y="6"/>
                    <a:pt x="12" y="5"/>
                  </a:cubicBezTo>
                  <a:cubicBezTo>
                    <a:pt x="14" y="3"/>
                    <a:pt x="1" y="0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3" name="Freeform 149">
              <a:extLst>
                <a:ext uri="{FF2B5EF4-FFF2-40B4-BE49-F238E27FC236}">
                  <a16:creationId xmlns:a16="http://schemas.microsoft.com/office/drawing/2014/main" id="{D989A695-F53C-4493-8550-9F95723A8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1765"/>
              <a:ext cx="39" cy="219"/>
            </a:xfrm>
            <a:custGeom>
              <a:avLst/>
              <a:gdLst>
                <a:gd name="T0" fmla="*/ 0 w 19"/>
                <a:gd name="T1" fmla="*/ 210 h 100"/>
                <a:gd name="T2" fmla="*/ 156 w 19"/>
                <a:gd name="T3" fmla="*/ 0 h 100"/>
                <a:gd name="T4" fmla="*/ 337 w 19"/>
                <a:gd name="T5" fmla="*/ 210 h 100"/>
                <a:gd name="T6" fmla="*/ 337 w 19"/>
                <a:gd name="T7" fmla="*/ 2111 h 100"/>
                <a:gd name="T8" fmla="*/ 181 w 19"/>
                <a:gd name="T9" fmla="*/ 2302 h 100"/>
                <a:gd name="T10" fmla="*/ 0 w 19"/>
                <a:gd name="T11" fmla="*/ 2111 h 100"/>
                <a:gd name="T12" fmla="*/ 0 w 19"/>
                <a:gd name="T13" fmla="*/ 210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00">
                  <a:moveTo>
                    <a:pt x="0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7"/>
                    <a:pt x="15" y="100"/>
                    <a:pt x="10" y="100"/>
                  </a:cubicBezTo>
                  <a:cubicBezTo>
                    <a:pt x="4" y="100"/>
                    <a:pt x="0" y="97"/>
                    <a:pt x="0" y="92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4" name="Freeform 150">
              <a:extLst>
                <a:ext uri="{FF2B5EF4-FFF2-40B4-BE49-F238E27FC236}">
                  <a16:creationId xmlns:a16="http://schemas.microsoft.com/office/drawing/2014/main" id="{B8C40B6E-EFED-457E-90DE-E47D5083E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1765"/>
              <a:ext cx="39" cy="219"/>
            </a:xfrm>
            <a:custGeom>
              <a:avLst/>
              <a:gdLst>
                <a:gd name="T0" fmla="*/ 0 w 19"/>
                <a:gd name="T1" fmla="*/ 210 h 100"/>
                <a:gd name="T2" fmla="*/ 156 w 19"/>
                <a:gd name="T3" fmla="*/ 0 h 100"/>
                <a:gd name="T4" fmla="*/ 337 w 19"/>
                <a:gd name="T5" fmla="*/ 210 h 100"/>
                <a:gd name="T6" fmla="*/ 337 w 19"/>
                <a:gd name="T7" fmla="*/ 2111 h 100"/>
                <a:gd name="T8" fmla="*/ 181 w 19"/>
                <a:gd name="T9" fmla="*/ 2302 h 100"/>
                <a:gd name="T10" fmla="*/ 0 w 19"/>
                <a:gd name="T11" fmla="*/ 2111 h 100"/>
                <a:gd name="T12" fmla="*/ 0 w 19"/>
                <a:gd name="T13" fmla="*/ 210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00">
                  <a:moveTo>
                    <a:pt x="0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7"/>
                    <a:pt x="15" y="100"/>
                    <a:pt x="10" y="100"/>
                  </a:cubicBezTo>
                  <a:cubicBezTo>
                    <a:pt x="4" y="100"/>
                    <a:pt x="0" y="97"/>
                    <a:pt x="0" y="92"/>
                  </a:cubicBezTo>
                  <a:lnTo>
                    <a:pt x="0" y="9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5" name="Freeform 151">
              <a:extLst>
                <a:ext uri="{FF2B5EF4-FFF2-40B4-BE49-F238E27FC236}">
                  <a16:creationId xmlns:a16="http://schemas.microsoft.com/office/drawing/2014/main" id="{A2A3FFCB-9720-4134-A033-F736B6CD0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1772"/>
              <a:ext cx="17" cy="184"/>
            </a:xfrm>
            <a:custGeom>
              <a:avLst/>
              <a:gdLst>
                <a:gd name="T0" fmla="*/ 0 w 17"/>
                <a:gd name="T1" fmla="*/ 184 h 184"/>
                <a:gd name="T2" fmla="*/ 0 w 17"/>
                <a:gd name="T3" fmla="*/ 15 h 184"/>
                <a:gd name="T4" fmla="*/ 17 w 17"/>
                <a:gd name="T5" fmla="*/ 0 h 184"/>
                <a:gd name="T6" fmla="*/ 9 w 17"/>
                <a:gd name="T7" fmla="*/ 19 h 184"/>
                <a:gd name="T8" fmla="*/ 0 w 17"/>
                <a:gd name="T9" fmla="*/ 184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84">
                  <a:moveTo>
                    <a:pt x="0" y="184"/>
                  </a:moveTo>
                  <a:lnTo>
                    <a:pt x="0" y="15"/>
                  </a:lnTo>
                  <a:lnTo>
                    <a:pt x="17" y="0"/>
                  </a:lnTo>
                  <a:lnTo>
                    <a:pt x="9" y="19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6" name="Freeform 152">
              <a:extLst>
                <a:ext uri="{FF2B5EF4-FFF2-40B4-BE49-F238E27FC236}">
                  <a16:creationId xmlns:a16="http://schemas.microsoft.com/office/drawing/2014/main" id="{E4EACEF2-D0CE-4F79-905A-E2E94D499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1765"/>
              <a:ext cx="39" cy="219"/>
            </a:xfrm>
            <a:custGeom>
              <a:avLst/>
              <a:gdLst>
                <a:gd name="T0" fmla="*/ 0 w 19"/>
                <a:gd name="T1" fmla="*/ 210 h 100"/>
                <a:gd name="T2" fmla="*/ 156 w 19"/>
                <a:gd name="T3" fmla="*/ 0 h 100"/>
                <a:gd name="T4" fmla="*/ 337 w 19"/>
                <a:gd name="T5" fmla="*/ 210 h 100"/>
                <a:gd name="T6" fmla="*/ 337 w 19"/>
                <a:gd name="T7" fmla="*/ 2111 h 100"/>
                <a:gd name="T8" fmla="*/ 156 w 19"/>
                <a:gd name="T9" fmla="*/ 2302 h 100"/>
                <a:gd name="T10" fmla="*/ 0 w 19"/>
                <a:gd name="T11" fmla="*/ 2111 h 100"/>
                <a:gd name="T12" fmla="*/ 0 w 19"/>
                <a:gd name="T13" fmla="*/ 210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00">
                  <a:moveTo>
                    <a:pt x="0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7"/>
                    <a:pt x="15" y="100"/>
                    <a:pt x="9" y="100"/>
                  </a:cubicBezTo>
                  <a:cubicBezTo>
                    <a:pt x="4" y="100"/>
                    <a:pt x="0" y="97"/>
                    <a:pt x="0" y="92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7" name="Freeform 153">
              <a:extLst>
                <a:ext uri="{FF2B5EF4-FFF2-40B4-BE49-F238E27FC236}">
                  <a16:creationId xmlns:a16="http://schemas.microsoft.com/office/drawing/2014/main" id="{DD74809D-9397-4CC3-96FF-A4E03011C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1765"/>
              <a:ext cx="39" cy="219"/>
            </a:xfrm>
            <a:custGeom>
              <a:avLst/>
              <a:gdLst>
                <a:gd name="T0" fmla="*/ 0 w 19"/>
                <a:gd name="T1" fmla="*/ 210 h 100"/>
                <a:gd name="T2" fmla="*/ 156 w 19"/>
                <a:gd name="T3" fmla="*/ 0 h 100"/>
                <a:gd name="T4" fmla="*/ 337 w 19"/>
                <a:gd name="T5" fmla="*/ 210 h 100"/>
                <a:gd name="T6" fmla="*/ 337 w 19"/>
                <a:gd name="T7" fmla="*/ 2111 h 100"/>
                <a:gd name="T8" fmla="*/ 156 w 19"/>
                <a:gd name="T9" fmla="*/ 2302 h 100"/>
                <a:gd name="T10" fmla="*/ 0 w 19"/>
                <a:gd name="T11" fmla="*/ 2111 h 100"/>
                <a:gd name="T12" fmla="*/ 0 w 19"/>
                <a:gd name="T13" fmla="*/ 210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00">
                  <a:moveTo>
                    <a:pt x="0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7"/>
                    <a:pt x="15" y="100"/>
                    <a:pt x="9" y="100"/>
                  </a:cubicBezTo>
                  <a:cubicBezTo>
                    <a:pt x="4" y="100"/>
                    <a:pt x="0" y="97"/>
                    <a:pt x="0" y="92"/>
                  </a:cubicBezTo>
                  <a:lnTo>
                    <a:pt x="0" y="9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8" name="Freeform 154">
              <a:extLst>
                <a:ext uri="{FF2B5EF4-FFF2-40B4-BE49-F238E27FC236}">
                  <a16:creationId xmlns:a16="http://schemas.microsoft.com/office/drawing/2014/main" id="{EE4864AB-489E-4C64-B64D-CF68100C8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1772"/>
              <a:ext cx="16" cy="184"/>
            </a:xfrm>
            <a:custGeom>
              <a:avLst/>
              <a:gdLst>
                <a:gd name="T0" fmla="*/ 0 w 16"/>
                <a:gd name="T1" fmla="*/ 184 h 184"/>
                <a:gd name="T2" fmla="*/ 0 w 16"/>
                <a:gd name="T3" fmla="*/ 15 h 184"/>
                <a:gd name="T4" fmla="*/ 16 w 16"/>
                <a:gd name="T5" fmla="*/ 0 h 184"/>
                <a:gd name="T6" fmla="*/ 8 w 16"/>
                <a:gd name="T7" fmla="*/ 19 h 184"/>
                <a:gd name="T8" fmla="*/ 0 w 16"/>
                <a:gd name="T9" fmla="*/ 184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84">
                  <a:moveTo>
                    <a:pt x="0" y="184"/>
                  </a:moveTo>
                  <a:lnTo>
                    <a:pt x="0" y="15"/>
                  </a:lnTo>
                  <a:lnTo>
                    <a:pt x="16" y="0"/>
                  </a:lnTo>
                  <a:lnTo>
                    <a:pt x="8" y="19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9" name="Freeform 155">
              <a:extLst>
                <a:ext uri="{FF2B5EF4-FFF2-40B4-BE49-F238E27FC236}">
                  <a16:creationId xmlns:a16="http://schemas.microsoft.com/office/drawing/2014/main" id="{483A2C17-2A8C-4489-9944-1CDDA1DC3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1765"/>
              <a:ext cx="37" cy="219"/>
            </a:xfrm>
            <a:custGeom>
              <a:avLst/>
              <a:gdLst>
                <a:gd name="T0" fmla="*/ 0 w 18"/>
                <a:gd name="T1" fmla="*/ 210 h 100"/>
                <a:gd name="T2" fmla="*/ 164 w 18"/>
                <a:gd name="T3" fmla="*/ 0 h 100"/>
                <a:gd name="T4" fmla="*/ 321 w 18"/>
                <a:gd name="T5" fmla="*/ 210 h 100"/>
                <a:gd name="T6" fmla="*/ 321 w 18"/>
                <a:gd name="T7" fmla="*/ 2111 h 100"/>
                <a:gd name="T8" fmla="*/ 164 w 18"/>
                <a:gd name="T9" fmla="*/ 2302 h 100"/>
                <a:gd name="T10" fmla="*/ 0 w 18"/>
                <a:gd name="T11" fmla="*/ 2111 h 100"/>
                <a:gd name="T12" fmla="*/ 0 w 18"/>
                <a:gd name="T13" fmla="*/ 210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00">
                  <a:moveTo>
                    <a:pt x="0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97"/>
                    <a:pt x="14" y="100"/>
                    <a:pt x="9" y="100"/>
                  </a:cubicBezTo>
                  <a:cubicBezTo>
                    <a:pt x="4" y="100"/>
                    <a:pt x="0" y="97"/>
                    <a:pt x="0" y="92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0" name="Freeform 156">
              <a:extLst>
                <a:ext uri="{FF2B5EF4-FFF2-40B4-BE49-F238E27FC236}">
                  <a16:creationId xmlns:a16="http://schemas.microsoft.com/office/drawing/2014/main" id="{43B9CE08-2F17-4FE6-AE8E-FB5B7CC1B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1765"/>
              <a:ext cx="37" cy="219"/>
            </a:xfrm>
            <a:custGeom>
              <a:avLst/>
              <a:gdLst>
                <a:gd name="T0" fmla="*/ 0 w 18"/>
                <a:gd name="T1" fmla="*/ 210 h 100"/>
                <a:gd name="T2" fmla="*/ 164 w 18"/>
                <a:gd name="T3" fmla="*/ 0 h 100"/>
                <a:gd name="T4" fmla="*/ 321 w 18"/>
                <a:gd name="T5" fmla="*/ 210 h 100"/>
                <a:gd name="T6" fmla="*/ 321 w 18"/>
                <a:gd name="T7" fmla="*/ 2111 h 100"/>
                <a:gd name="T8" fmla="*/ 164 w 18"/>
                <a:gd name="T9" fmla="*/ 2302 h 100"/>
                <a:gd name="T10" fmla="*/ 0 w 18"/>
                <a:gd name="T11" fmla="*/ 2111 h 100"/>
                <a:gd name="T12" fmla="*/ 0 w 18"/>
                <a:gd name="T13" fmla="*/ 210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00">
                  <a:moveTo>
                    <a:pt x="0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97"/>
                    <a:pt x="14" y="100"/>
                    <a:pt x="9" y="100"/>
                  </a:cubicBezTo>
                  <a:cubicBezTo>
                    <a:pt x="4" y="100"/>
                    <a:pt x="0" y="97"/>
                    <a:pt x="0" y="92"/>
                  </a:cubicBezTo>
                  <a:lnTo>
                    <a:pt x="0" y="9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1" name="Freeform 157">
              <a:extLst>
                <a:ext uri="{FF2B5EF4-FFF2-40B4-BE49-F238E27FC236}">
                  <a16:creationId xmlns:a16="http://schemas.microsoft.com/office/drawing/2014/main" id="{14382D4A-89DA-44EC-94A4-F8F2E11EC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1772"/>
              <a:ext cx="14" cy="184"/>
            </a:xfrm>
            <a:custGeom>
              <a:avLst/>
              <a:gdLst>
                <a:gd name="T0" fmla="*/ 0 w 14"/>
                <a:gd name="T1" fmla="*/ 184 h 184"/>
                <a:gd name="T2" fmla="*/ 0 w 14"/>
                <a:gd name="T3" fmla="*/ 15 h 184"/>
                <a:gd name="T4" fmla="*/ 14 w 14"/>
                <a:gd name="T5" fmla="*/ 0 h 184"/>
                <a:gd name="T6" fmla="*/ 8 w 14"/>
                <a:gd name="T7" fmla="*/ 19 h 184"/>
                <a:gd name="T8" fmla="*/ 0 w 14"/>
                <a:gd name="T9" fmla="*/ 184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84">
                  <a:moveTo>
                    <a:pt x="0" y="184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8" y="19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5" name="Group 158">
            <a:extLst>
              <a:ext uri="{FF2B5EF4-FFF2-40B4-BE49-F238E27FC236}">
                <a16:creationId xmlns:a16="http://schemas.microsoft.com/office/drawing/2014/main" id="{C0BD052C-4D0B-4D86-91D7-BA5D53A7EDBA}"/>
              </a:ext>
            </a:extLst>
          </p:cNvPr>
          <p:cNvGrpSpPr>
            <a:grpSpLocks/>
          </p:cNvGrpSpPr>
          <p:nvPr/>
        </p:nvGrpSpPr>
        <p:grpSpPr bwMode="auto">
          <a:xfrm>
            <a:off x="5659438" y="4059238"/>
            <a:ext cx="841375" cy="896937"/>
            <a:chOff x="2605" y="2450"/>
            <a:chExt cx="530" cy="565"/>
          </a:xfrm>
        </p:grpSpPr>
        <p:sp>
          <p:nvSpPr>
            <p:cNvPr id="27752" name="Freeform 159">
              <a:extLst>
                <a:ext uri="{FF2B5EF4-FFF2-40B4-BE49-F238E27FC236}">
                  <a16:creationId xmlns:a16="http://schemas.microsoft.com/office/drawing/2014/main" id="{885CAAE9-B0F5-46FA-BD06-2CDC0CC2B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2607"/>
              <a:ext cx="373" cy="399"/>
            </a:xfrm>
            <a:custGeom>
              <a:avLst/>
              <a:gdLst>
                <a:gd name="T0" fmla="*/ 3099 w 181"/>
                <a:gd name="T1" fmla="*/ 2330 h 182"/>
                <a:gd name="T2" fmla="*/ 528 w 181"/>
                <a:gd name="T3" fmla="*/ 72 h 182"/>
                <a:gd name="T4" fmla="*/ 357 w 181"/>
                <a:gd name="T5" fmla="*/ 20 h 182"/>
                <a:gd name="T6" fmla="*/ 0 w 181"/>
                <a:gd name="T7" fmla="*/ 189 h 182"/>
                <a:gd name="T8" fmla="*/ 0 w 181"/>
                <a:gd name="T9" fmla="*/ 189 h 182"/>
                <a:gd name="T10" fmla="*/ 340 w 181"/>
                <a:gd name="T11" fmla="*/ 140 h 182"/>
                <a:gd name="T12" fmla="*/ 2906 w 181"/>
                <a:gd name="T13" fmla="*/ 2403 h 182"/>
                <a:gd name="T14" fmla="*/ 2978 w 181"/>
                <a:gd name="T15" fmla="*/ 2907 h 182"/>
                <a:gd name="T16" fmla="*/ 2345 w 181"/>
                <a:gd name="T17" fmla="*/ 4091 h 182"/>
                <a:gd name="T18" fmla="*/ 2242 w 181"/>
                <a:gd name="T19" fmla="*/ 4205 h 182"/>
                <a:gd name="T20" fmla="*/ 2399 w 181"/>
                <a:gd name="T21" fmla="*/ 4163 h 182"/>
                <a:gd name="T22" fmla="*/ 2531 w 181"/>
                <a:gd name="T23" fmla="*/ 4014 h 182"/>
                <a:gd name="T24" fmla="*/ 3176 w 181"/>
                <a:gd name="T25" fmla="*/ 2846 h 182"/>
                <a:gd name="T26" fmla="*/ 3099 w 181"/>
                <a:gd name="T27" fmla="*/ 2330 h 1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1" h="182">
                  <a:moveTo>
                    <a:pt x="172" y="101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6" y="1"/>
                    <a:pt x="23" y="0"/>
                    <a:pt x="20" y="1"/>
                  </a:cubicBezTo>
                  <a:cubicBezTo>
                    <a:pt x="15" y="1"/>
                    <a:pt x="2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3"/>
                    <a:pt x="13" y="2"/>
                    <a:pt x="19" y="6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8" y="109"/>
                    <a:pt x="170" y="119"/>
                    <a:pt x="165" y="126"/>
                  </a:cubicBezTo>
                  <a:cubicBezTo>
                    <a:pt x="130" y="177"/>
                    <a:pt x="130" y="177"/>
                    <a:pt x="130" y="177"/>
                  </a:cubicBezTo>
                  <a:cubicBezTo>
                    <a:pt x="128" y="179"/>
                    <a:pt x="126" y="181"/>
                    <a:pt x="124" y="182"/>
                  </a:cubicBezTo>
                  <a:cubicBezTo>
                    <a:pt x="127" y="182"/>
                    <a:pt x="131" y="181"/>
                    <a:pt x="133" y="180"/>
                  </a:cubicBezTo>
                  <a:cubicBezTo>
                    <a:pt x="136" y="179"/>
                    <a:pt x="138" y="177"/>
                    <a:pt x="140" y="174"/>
                  </a:cubicBezTo>
                  <a:cubicBezTo>
                    <a:pt x="176" y="123"/>
                    <a:pt x="176" y="123"/>
                    <a:pt x="176" y="123"/>
                  </a:cubicBezTo>
                  <a:cubicBezTo>
                    <a:pt x="181" y="116"/>
                    <a:pt x="179" y="106"/>
                    <a:pt x="172" y="101"/>
                  </a:cubicBezTo>
                  <a:close/>
                </a:path>
              </a:pathLst>
            </a:custGeom>
            <a:solidFill>
              <a:srgbClr val="9D6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3" name="Freeform 160">
              <a:extLst>
                <a:ext uri="{FF2B5EF4-FFF2-40B4-BE49-F238E27FC236}">
                  <a16:creationId xmlns:a16="http://schemas.microsoft.com/office/drawing/2014/main" id="{AFE61E2D-FAFC-4906-83AA-A02600AE4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2844"/>
              <a:ext cx="39" cy="24"/>
            </a:xfrm>
            <a:custGeom>
              <a:avLst/>
              <a:gdLst>
                <a:gd name="T0" fmla="*/ 0 w 19"/>
                <a:gd name="T1" fmla="*/ 247 h 11"/>
                <a:gd name="T2" fmla="*/ 197 w 19"/>
                <a:gd name="T3" fmla="*/ 177 h 11"/>
                <a:gd name="T4" fmla="*/ 337 w 19"/>
                <a:gd name="T5" fmla="*/ 0 h 11"/>
                <a:gd name="T6" fmla="*/ 0 w 19"/>
                <a:gd name="T7" fmla="*/ 2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1">
                  <a:moveTo>
                    <a:pt x="0" y="1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3" y="5"/>
                    <a:pt x="16" y="2"/>
                    <a:pt x="19" y="0"/>
                  </a:cubicBezTo>
                  <a:cubicBezTo>
                    <a:pt x="11" y="1"/>
                    <a:pt x="5" y="4"/>
                    <a:pt x="0" y="11"/>
                  </a:cubicBezTo>
                  <a:close/>
                </a:path>
              </a:pathLst>
            </a:custGeom>
            <a:solidFill>
              <a:srgbClr val="9D627C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4" name="Freeform 161">
              <a:extLst>
                <a:ext uri="{FF2B5EF4-FFF2-40B4-BE49-F238E27FC236}">
                  <a16:creationId xmlns:a16="http://schemas.microsoft.com/office/drawing/2014/main" id="{97089B50-EC0E-46EE-AC32-26C59D193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2607"/>
              <a:ext cx="366" cy="250"/>
            </a:xfrm>
            <a:custGeom>
              <a:avLst/>
              <a:gdLst>
                <a:gd name="T0" fmla="*/ 3183 w 178"/>
                <a:gd name="T1" fmla="*/ 2564 h 114"/>
                <a:gd name="T2" fmla="*/ 3078 w 178"/>
                <a:gd name="T3" fmla="*/ 2333 h 114"/>
                <a:gd name="T4" fmla="*/ 520 w 178"/>
                <a:gd name="T5" fmla="*/ 72 h 114"/>
                <a:gd name="T6" fmla="*/ 356 w 178"/>
                <a:gd name="T7" fmla="*/ 20 h 114"/>
                <a:gd name="T8" fmla="*/ 0 w 178"/>
                <a:gd name="T9" fmla="*/ 189 h 114"/>
                <a:gd name="T10" fmla="*/ 0 w 178"/>
                <a:gd name="T11" fmla="*/ 189 h 114"/>
                <a:gd name="T12" fmla="*/ 337 w 178"/>
                <a:gd name="T13" fmla="*/ 140 h 114"/>
                <a:gd name="T14" fmla="*/ 2879 w 178"/>
                <a:gd name="T15" fmla="*/ 2404 h 114"/>
                <a:gd name="T16" fmla="*/ 2998 w 178"/>
                <a:gd name="T17" fmla="*/ 2636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8" h="114">
                  <a:moveTo>
                    <a:pt x="178" y="111"/>
                  </a:moveTo>
                  <a:cubicBezTo>
                    <a:pt x="178" y="107"/>
                    <a:pt x="175" y="103"/>
                    <a:pt x="172" y="101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6" y="1"/>
                    <a:pt x="23" y="0"/>
                    <a:pt x="20" y="1"/>
                  </a:cubicBezTo>
                  <a:cubicBezTo>
                    <a:pt x="15" y="1"/>
                    <a:pt x="2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3"/>
                    <a:pt x="13" y="2"/>
                    <a:pt x="19" y="6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5" y="107"/>
                    <a:pt x="167" y="110"/>
                    <a:pt x="168" y="114"/>
                  </a:cubicBezTo>
                </a:path>
              </a:pathLst>
            </a:custGeom>
            <a:solidFill>
              <a:srgbClr val="F7F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Freeform 162">
              <a:extLst>
                <a:ext uri="{FF2B5EF4-FFF2-40B4-BE49-F238E27FC236}">
                  <a16:creationId xmlns:a16="http://schemas.microsoft.com/office/drawing/2014/main" id="{DB3FD3DF-D570-4F31-8CF5-341D29000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2831"/>
              <a:ext cx="41" cy="48"/>
            </a:xfrm>
            <a:custGeom>
              <a:avLst/>
              <a:gdLst>
                <a:gd name="T0" fmla="*/ 232 w 20"/>
                <a:gd name="T1" fmla="*/ 0 h 22"/>
                <a:gd name="T2" fmla="*/ 0 w 20"/>
                <a:gd name="T3" fmla="*/ 44 h 22"/>
                <a:gd name="T4" fmla="*/ 16 w 20"/>
                <a:gd name="T5" fmla="*/ 44 h 22"/>
                <a:gd name="T6" fmla="*/ 105 w 20"/>
                <a:gd name="T7" fmla="*/ 500 h 22"/>
                <a:gd name="T8" fmla="*/ 303 w 20"/>
                <a:gd name="T9" fmla="*/ 423 h 22"/>
                <a:gd name="T10" fmla="*/ 232 w 2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22">
                  <a:moveTo>
                    <a:pt x="1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7" y="6"/>
                    <a:pt x="10" y="15"/>
                    <a:pt x="6" y="22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20" y="12"/>
                    <a:pt x="18" y="5"/>
                    <a:pt x="13" y="0"/>
                  </a:cubicBezTo>
                  <a:close/>
                </a:path>
              </a:pathLst>
            </a:custGeom>
            <a:solidFill>
              <a:srgbClr val="D9B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Freeform 163">
              <a:extLst>
                <a:ext uri="{FF2B5EF4-FFF2-40B4-BE49-F238E27FC236}">
                  <a16:creationId xmlns:a16="http://schemas.microsoft.com/office/drawing/2014/main" id="{C5A62807-822D-408F-96D7-95251A984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2612"/>
              <a:ext cx="438" cy="403"/>
            </a:xfrm>
            <a:custGeom>
              <a:avLst/>
              <a:gdLst>
                <a:gd name="T0" fmla="*/ 3646 w 213"/>
                <a:gd name="T1" fmla="*/ 2341 h 184"/>
                <a:gd name="T2" fmla="*/ 1104 w 213"/>
                <a:gd name="T3" fmla="*/ 96 h 184"/>
                <a:gd name="T4" fmla="*/ 716 w 213"/>
                <a:gd name="T5" fmla="*/ 186 h 184"/>
                <a:gd name="T6" fmla="*/ 88 w 213"/>
                <a:gd name="T7" fmla="*/ 1378 h 184"/>
                <a:gd name="T8" fmla="*/ 165 w 213"/>
                <a:gd name="T9" fmla="*/ 1862 h 184"/>
                <a:gd name="T10" fmla="*/ 1069 w 213"/>
                <a:gd name="T11" fmla="*/ 2692 h 184"/>
                <a:gd name="T12" fmla="*/ 1678 w 213"/>
                <a:gd name="T13" fmla="*/ 2552 h 184"/>
                <a:gd name="T14" fmla="*/ 1793 w 213"/>
                <a:gd name="T15" fmla="*/ 3309 h 184"/>
                <a:gd name="T16" fmla="*/ 2706 w 213"/>
                <a:gd name="T17" fmla="*/ 4120 h 184"/>
                <a:gd name="T18" fmla="*/ 3095 w 213"/>
                <a:gd name="T19" fmla="*/ 4026 h 184"/>
                <a:gd name="T20" fmla="*/ 3722 w 213"/>
                <a:gd name="T21" fmla="*/ 2858 h 184"/>
                <a:gd name="T22" fmla="*/ 3646 w 213"/>
                <a:gd name="T23" fmla="*/ 2341 h 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3" h="184">
                  <a:moveTo>
                    <a:pt x="204" y="102"/>
                  </a:moveTo>
                  <a:cubicBezTo>
                    <a:pt x="62" y="4"/>
                    <a:pt x="62" y="4"/>
                    <a:pt x="62" y="4"/>
                  </a:cubicBezTo>
                  <a:cubicBezTo>
                    <a:pt x="55" y="0"/>
                    <a:pt x="45" y="1"/>
                    <a:pt x="40" y="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0" y="67"/>
                    <a:pt x="2" y="77"/>
                    <a:pt x="9" y="81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8" y="106"/>
                    <a:pt x="83" y="103"/>
                    <a:pt x="94" y="111"/>
                  </a:cubicBezTo>
                  <a:cubicBezTo>
                    <a:pt x="104" y="118"/>
                    <a:pt x="107" y="133"/>
                    <a:pt x="100" y="144"/>
                  </a:cubicBezTo>
                  <a:cubicBezTo>
                    <a:pt x="151" y="179"/>
                    <a:pt x="151" y="179"/>
                    <a:pt x="151" y="179"/>
                  </a:cubicBezTo>
                  <a:cubicBezTo>
                    <a:pt x="158" y="184"/>
                    <a:pt x="168" y="182"/>
                    <a:pt x="173" y="175"/>
                  </a:cubicBezTo>
                  <a:cubicBezTo>
                    <a:pt x="208" y="124"/>
                    <a:pt x="208" y="124"/>
                    <a:pt x="208" y="124"/>
                  </a:cubicBezTo>
                  <a:cubicBezTo>
                    <a:pt x="213" y="117"/>
                    <a:pt x="211" y="107"/>
                    <a:pt x="204" y="102"/>
                  </a:cubicBezTo>
                  <a:close/>
                </a:path>
              </a:pathLst>
            </a:custGeom>
            <a:solidFill>
              <a:srgbClr val="CBA8B9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7" name="Freeform 164">
              <a:extLst>
                <a:ext uri="{FF2B5EF4-FFF2-40B4-BE49-F238E27FC236}">
                  <a16:creationId xmlns:a16="http://schemas.microsoft.com/office/drawing/2014/main" id="{2CE7CA8B-A1FD-4A9E-9492-3A45476A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2855"/>
              <a:ext cx="33" cy="66"/>
            </a:xfrm>
            <a:custGeom>
              <a:avLst/>
              <a:gdLst>
                <a:gd name="T0" fmla="*/ 0 w 16"/>
                <a:gd name="T1" fmla="*/ 0 h 30"/>
                <a:gd name="T2" fmla="*/ 107 w 16"/>
                <a:gd name="T3" fmla="*/ 702 h 30"/>
                <a:gd name="T4" fmla="*/ 0 w 16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30">
                  <a:moveTo>
                    <a:pt x="0" y="0"/>
                  </a:moveTo>
                  <a:cubicBezTo>
                    <a:pt x="10" y="7"/>
                    <a:pt x="12" y="20"/>
                    <a:pt x="6" y="30"/>
                  </a:cubicBezTo>
                  <a:cubicBezTo>
                    <a:pt x="13" y="23"/>
                    <a:pt x="16" y="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Freeform 165">
              <a:extLst>
                <a:ext uri="{FF2B5EF4-FFF2-40B4-BE49-F238E27FC236}">
                  <a16:creationId xmlns:a16="http://schemas.microsoft.com/office/drawing/2014/main" id="{8A741667-B320-4080-9DBC-D89CF8FBC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2623"/>
              <a:ext cx="379" cy="206"/>
            </a:xfrm>
            <a:custGeom>
              <a:avLst/>
              <a:gdLst>
                <a:gd name="T0" fmla="*/ 3314 w 184"/>
                <a:gd name="T1" fmla="*/ 2165 h 94"/>
                <a:gd name="T2" fmla="*/ 972 w 184"/>
                <a:gd name="T3" fmla="*/ 96 h 94"/>
                <a:gd name="T4" fmla="*/ 612 w 184"/>
                <a:gd name="T5" fmla="*/ 186 h 94"/>
                <a:gd name="T6" fmla="*/ 33 w 184"/>
                <a:gd name="T7" fmla="*/ 1273 h 94"/>
                <a:gd name="T8" fmla="*/ 733 w 184"/>
                <a:gd name="T9" fmla="*/ 294 h 94"/>
                <a:gd name="T10" fmla="*/ 954 w 184"/>
                <a:gd name="T11" fmla="*/ 327 h 94"/>
                <a:gd name="T12" fmla="*/ 3314 w 184"/>
                <a:gd name="T13" fmla="*/ 2165 h 94"/>
                <a:gd name="T14" fmla="*/ 3314 w 184"/>
                <a:gd name="T15" fmla="*/ 2165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4" h="94">
                  <a:moveTo>
                    <a:pt x="184" y="94"/>
                  </a:moveTo>
                  <a:cubicBezTo>
                    <a:pt x="54" y="4"/>
                    <a:pt x="54" y="4"/>
                    <a:pt x="54" y="4"/>
                  </a:cubicBezTo>
                  <a:cubicBezTo>
                    <a:pt x="47" y="0"/>
                    <a:pt x="38" y="2"/>
                    <a:pt x="34" y="8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8"/>
                    <a:pt x="32" y="19"/>
                    <a:pt x="41" y="13"/>
                  </a:cubicBezTo>
                  <a:cubicBezTo>
                    <a:pt x="45" y="11"/>
                    <a:pt x="49" y="11"/>
                    <a:pt x="53" y="14"/>
                  </a:cubicBezTo>
                  <a:cubicBezTo>
                    <a:pt x="184" y="94"/>
                    <a:pt x="184" y="94"/>
                    <a:pt x="184" y="94"/>
                  </a:cubicBezTo>
                  <a:cubicBezTo>
                    <a:pt x="184" y="94"/>
                    <a:pt x="184" y="94"/>
                    <a:pt x="184" y="94"/>
                  </a:cubicBezTo>
                  <a:close/>
                </a:path>
              </a:pathLst>
            </a:custGeom>
            <a:solidFill>
              <a:srgbClr val="F2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Freeform 166">
              <a:extLst>
                <a:ext uri="{FF2B5EF4-FFF2-40B4-BE49-F238E27FC236}">
                  <a16:creationId xmlns:a16="http://schemas.microsoft.com/office/drawing/2014/main" id="{CE8845A5-D741-439E-B2A8-9A7769A3D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2607"/>
              <a:ext cx="373" cy="399"/>
            </a:xfrm>
            <a:custGeom>
              <a:avLst/>
              <a:gdLst>
                <a:gd name="T0" fmla="*/ 3099 w 181"/>
                <a:gd name="T1" fmla="*/ 2330 h 182"/>
                <a:gd name="T2" fmla="*/ 528 w 181"/>
                <a:gd name="T3" fmla="*/ 72 h 182"/>
                <a:gd name="T4" fmla="*/ 357 w 181"/>
                <a:gd name="T5" fmla="*/ 20 h 182"/>
                <a:gd name="T6" fmla="*/ 0 w 181"/>
                <a:gd name="T7" fmla="*/ 189 h 182"/>
                <a:gd name="T8" fmla="*/ 0 w 181"/>
                <a:gd name="T9" fmla="*/ 189 h 182"/>
                <a:gd name="T10" fmla="*/ 340 w 181"/>
                <a:gd name="T11" fmla="*/ 140 h 182"/>
                <a:gd name="T12" fmla="*/ 2906 w 181"/>
                <a:gd name="T13" fmla="*/ 2403 h 182"/>
                <a:gd name="T14" fmla="*/ 2978 w 181"/>
                <a:gd name="T15" fmla="*/ 2907 h 182"/>
                <a:gd name="T16" fmla="*/ 2345 w 181"/>
                <a:gd name="T17" fmla="*/ 4091 h 182"/>
                <a:gd name="T18" fmla="*/ 2242 w 181"/>
                <a:gd name="T19" fmla="*/ 4205 h 182"/>
                <a:gd name="T20" fmla="*/ 2399 w 181"/>
                <a:gd name="T21" fmla="*/ 4163 h 182"/>
                <a:gd name="T22" fmla="*/ 2531 w 181"/>
                <a:gd name="T23" fmla="*/ 4014 h 182"/>
                <a:gd name="T24" fmla="*/ 3176 w 181"/>
                <a:gd name="T25" fmla="*/ 2846 h 182"/>
                <a:gd name="T26" fmla="*/ 3099 w 181"/>
                <a:gd name="T27" fmla="*/ 2330 h 1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1" h="182">
                  <a:moveTo>
                    <a:pt x="172" y="101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6" y="1"/>
                    <a:pt x="23" y="0"/>
                    <a:pt x="20" y="1"/>
                  </a:cubicBezTo>
                  <a:cubicBezTo>
                    <a:pt x="15" y="1"/>
                    <a:pt x="2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3"/>
                    <a:pt x="13" y="2"/>
                    <a:pt x="19" y="6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8" y="109"/>
                    <a:pt x="170" y="119"/>
                    <a:pt x="165" y="126"/>
                  </a:cubicBezTo>
                  <a:cubicBezTo>
                    <a:pt x="130" y="177"/>
                    <a:pt x="130" y="177"/>
                    <a:pt x="130" y="177"/>
                  </a:cubicBezTo>
                  <a:cubicBezTo>
                    <a:pt x="128" y="179"/>
                    <a:pt x="126" y="181"/>
                    <a:pt x="124" y="182"/>
                  </a:cubicBezTo>
                  <a:cubicBezTo>
                    <a:pt x="127" y="182"/>
                    <a:pt x="131" y="181"/>
                    <a:pt x="133" y="180"/>
                  </a:cubicBezTo>
                  <a:cubicBezTo>
                    <a:pt x="136" y="179"/>
                    <a:pt x="138" y="177"/>
                    <a:pt x="140" y="174"/>
                  </a:cubicBezTo>
                  <a:cubicBezTo>
                    <a:pt x="176" y="123"/>
                    <a:pt x="176" y="123"/>
                    <a:pt x="176" y="123"/>
                  </a:cubicBezTo>
                  <a:cubicBezTo>
                    <a:pt x="181" y="116"/>
                    <a:pt x="179" y="106"/>
                    <a:pt x="172" y="101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Freeform 167">
              <a:extLst>
                <a:ext uri="{FF2B5EF4-FFF2-40B4-BE49-F238E27FC236}">
                  <a16:creationId xmlns:a16="http://schemas.microsoft.com/office/drawing/2014/main" id="{5D070B17-EA2C-42B2-B5EB-AAA2DB45B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2607"/>
              <a:ext cx="366" cy="250"/>
            </a:xfrm>
            <a:custGeom>
              <a:avLst/>
              <a:gdLst>
                <a:gd name="T0" fmla="*/ 3183 w 178"/>
                <a:gd name="T1" fmla="*/ 2564 h 114"/>
                <a:gd name="T2" fmla="*/ 3078 w 178"/>
                <a:gd name="T3" fmla="*/ 2333 h 114"/>
                <a:gd name="T4" fmla="*/ 520 w 178"/>
                <a:gd name="T5" fmla="*/ 72 h 114"/>
                <a:gd name="T6" fmla="*/ 356 w 178"/>
                <a:gd name="T7" fmla="*/ 20 h 114"/>
                <a:gd name="T8" fmla="*/ 0 w 178"/>
                <a:gd name="T9" fmla="*/ 189 h 114"/>
                <a:gd name="T10" fmla="*/ 0 w 178"/>
                <a:gd name="T11" fmla="*/ 189 h 114"/>
                <a:gd name="T12" fmla="*/ 337 w 178"/>
                <a:gd name="T13" fmla="*/ 140 h 114"/>
                <a:gd name="T14" fmla="*/ 2879 w 178"/>
                <a:gd name="T15" fmla="*/ 2404 h 114"/>
                <a:gd name="T16" fmla="*/ 2998 w 178"/>
                <a:gd name="T17" fmla="*/ 2636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8" h="114">
                  <a:moveTo>
                    <a:pt x="178" y="111"/>
                  </a:moveTo>
                  <a:cubicBezTo>
                    <a:pt x="178" y="107"/>
                    <a:pt x="175" y="103"/>
                    <a:pt x="172" y="101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6" y="1"/>
                    <a:pt x="23" y="0"/>
                    <a:pt x="20" y="1"/>
                  </a:cubicBezTo>
                  <a:cubicBezTo>
                    <a:pt x="15" y="1"/>
                    <a:pt x="2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3"/>
                    <a:pt x="13" y="2"/>
                    <a:pt x="19" y="6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5" y="107"/>
                    <a:pt x="167" y="110"/>
                    <a:pt x="168" y="11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Freeform 168">
              <a:extLst>
                <a:ext uri="{FF2B5EF4-FFF2-40B4-BE49-F238E27FC236}">
                  <a16:creationId xmlns:a16="http://schemas.microsoft.com/office/drawing/2014/main" id="{D3875996-7905-4C78-B5FA-9DC7C5250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2892"/>
              <a:ext cx="181" cy="112"/>
            </a:xfrm>
            <a:custGeom>
              <a:avLst/>
              <a:gdLst>
                <a:gd name="T0" fmla="*/ 0 w 88"/>
                <a:gd name="T1" fmla="*/ 444 h 51"/>
                <a:gd name="T2" fmla="*/ 716 w 88"/>
                <a:gd name="T3" fmla="*/ 1072 h 51"/>
                <a:gd name="T4" fmla="*/ 1053 w 88"/>
                <a:gd name="T5" fmla="*/ 993 h 51"/>
                <a:gd name="T6" fmla="*/ 1573 w 88"/>
                <a:gd name="T7" fmla="*/ 0 h 51"/>
                <a:gd name="T8" fmla="*/ 825 w 88"/>
                <a:gd name="T9" fmla="*/ 911 h 51"/>
                <a:gd name="T10" fmla="*/ 0 w 88"/>
                <a:gd name="T11" fmla="*/ 444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" h="51">
                  <a:moveTo>
                    <a:pt x="0" y="19"/>
                  </a:moveTo>
                  <a:cubicBezTo>
                    <a:pt x="40" y="46"/>
                    <a:pt x="40" y="46"/>
                    <a:pt x="40" y="46"/>
                  </a:cubicBezTo>
                  <a:cubicBezTo>
                    <a:pt x="46" y="51"/>
                    <a:pt x="55" y="49"/>
                    <a:pt x="59" y="43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9" y="10"/>
                    <a:pt x="62" y="38"/>
                    <a:pt x="46" y="39"/>
                  </a:cubicBezTo>
                  <a:cubicBezTo>
                    <a:pt x="30" y="40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AD7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2" name="Freeform 169">
              <a:extLst>
                <a:ext uri="{FF2B5EF4-FFF2-40B4-BE49-F238E27FC236}">
                  <a16:creationId xmlns:a16="http://schemas.microsoft.com/office/drawing/2014/main" id="{FDC08123-E019-45E7-8513-4B85B33B8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2450"/>
              <a:ext cx="133" cy="186"/>
            </a:xfrm>
            <a:custGeom>
              <a:avLst/>
              <a:gdLst>
                <a:gd name="T0" fmla="*/ 876 w 65"/>
                <a:gd name="T1" fmla="*/ 44 h 85"/>
                <a:gd name="T2" fmla="*/ 1089 w 65"/>
                <a:gd name="T3" fmla="*/ 0 h 85"/>
                <a:gd name="T4" fmla="*/ 1140 w 65"/>
                <a:gd name="T5" fmla="*/ 274 h 85"/>
                <a:gd name="T6" fmla="*/ 319 w 65"/>
                <a:gd name="T7" fmla="*/ 1853 h 85"/>
                <a:gd name="T8" fmla="*/ 104 w 65"/>
                <a:gd name="T9" fmla="*/ 1878 h 85"/>
                <a:gd name="T10" fmla="*/ 51 w 65"/>
                <a:gd name="T11" fmla="*/ 1604 h 85"/>
                <a:gd name="T12" fmla="*/ 876 w 65"/>
                <a:gd name="T13" fmla="*/ 44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85">
                  <a:moveTo>
                    <a:pt x="50" y="2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5" y="85"/>
                    <a:pt x="11" y="85"/>
                    <a:pt x="6" y="82"/>
                  </a:cubicBezTo>
                  <a:cubicBezTo>
                    <a:pt x="2" y="79"/>
                    <a:pt x="0" y="75"/>
                    <a:pt x="3" y="70"/>
                  </a:cubicBezTo>
                  <a:lnTo>
                    <a:pt x="50" y="2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Freeform 170">
              <a:extLst>
                <a:ext uri="{FF2B5EF4-FFF2-40B4-BE49-F238E27FC236}">
                  <a16:creationId xmlns:a16="http://schemas.microsoft.com/office/drawing/2014/main" id="{0C8C938C-912F-4034-830B-E39AD9A3B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2450"/>
              <a:ext cx="133" cy="186"/>
            </a:xfrm>
            <a:custGeom>
              <a:avLst/>
              <a:gdLst>
                <a:gd name="T0" fmla="*/ 876 w 65"/>
                <a:gd name="T1" fmla="*/ 44 h 85"/>
                <a:gd name="T2" fmla="*/ 1089 w 65"/>
                <a:gd name="T3" fmla="*/ 0 h 85"/>
                <a:gd name="T4" fmla="*/ 1140 w 65"/>
                <a:gd name="T5" fmla="*/ 274 h 85"/>
                <a:gd name="T6" fmla="*/ 319 w 65"/>
                <a:gd name="T7" fmla="*/ 1853 h 85"/>
                <a:gd name="T8" fmla="*/ 104 w 65"/>
                <a:gd name="T9" fmla="*/ 1878 h 85"/>
                <a:gd name="T10" fmla="*/ 51 w 65"/>
                <a:gd name="T11" fmla="*/ 1604 h 85"/>
                <a:gd name="T12" fmla="*/ 876 w 65"/>
                <a:gd name="T13" fmla="*/ 44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85">
                  <a:moveTo>
                    <a:pt x="50" y="2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5" y="85"/>
                    <a:pt x="11" y="85"/>
                    <a:pt x="6" y="82"/>
                  </a:cubicBezTo>
                  <a:cubicBezTo>
                    <a:pt x="2" y="79"/>
                    <a:pt x="0" y="75"/>
                    <a:pt x="3" y="70"/>
                  </a:cubicBezTo>
                  <a:lnTo>
                    <a:pt x="50" y="2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Freeform 171">
              <a:extLst>
                <a:ext uri="{FF2B5EF4-FFF2-40B4-BE49-F238E27FC236}">
                  <a16:creationId xmlns:a16="http://schemas.microsoft.com/office/drawing/2014/main" id="{4ECDFAC8-B88E-4942-8E10-F9FB13F25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456"/>
              <a:ext cx="109" cy="140"/>
            </a:xfrm>
            <a:custGeom>
              <a:avLst/>
              <a:gdLst>
                <a:gd name="T0" fmla="*/ 0 w 109"/>
                <a:gd name="T1" fmla="*/ 140 h 140"/>
                <a:gd name="T2" fmla="*/ 89 w 109"/>
                <a:gd name="T3" fmla="*/ 2 h 140"/>
                <a:gd name="T4" fmla="*/ 109 w 109"/>
                <a:gd name="T5" fmla="*/ 0 h 140"/>
                <a:gd name="T6" fmla="*/ 93 w 109"/>
                <a:gd name="T7" fmla="*/ 11 h 140"/>
                <a:gd name="T8" fmla="*/ 0 w 109"/>
                <a:gd name="T9" fmla="*/ 14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140">
                  <a:moveTo>
                    <a:pt x="0" y="140"/>
                  </a:moveTo>
                  <a:lnTo>
                    <a:pt x="89" y="2"/>
                  </a:lnTo>
                  <a:lnTo>
                    <a:pt x="109" y="0"/>
                  </a:lnTo>
                  <a:lnTo>
                    <a:pt x="93" y="11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Freeform 172">
              <a:extLst>
                <a:ext uri="{FF2B5EF4-FFF2-40B4-BE49-F238E27FC236}">
                  <a16:creationId xmlns:a16="http://schemas.microsoft.com/office/drawing/2014/main" id="{2EF4D107-BEC9-4E6A-96D7-9C70C8798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636"/>
              <a:ext cx="135" cy="188"/>
            </a:xfrm>
            <a:custGeom>
              <a:avLst/>
              <a:gdLst>
                <a:gd name="T0" fmla="*/ 875 w 66"/>
                <a:gd name="T1" fmla="*/ 44 h 86"/>
                <a:gd name="T2" fmla="*/ 1105 w 66"/>
                <a:gd name="T3" fmla="*/ 0 h 86"/>
                <a:gd name="T4" fmla="*/ 1156 w 66"/>
                <a:gd name="T5" fmla="*/ 291 h 86"/>
                <a:gd name="T6" fmla="*/ 317 w 66"/>
                <a:gd name="T7" fmla="*/ 1849 h 86"/>
                <a:gd name="T8" fmla="*/ 121 w 66"/>
                <a:gd name="T9" fmla="*/ 1869 h 86"/>
                <a:gd name="T10" fmla="*/ 51 w 66"/>
                <a:gd name="T11" fmla="*/ 1620 h 86"/>
                <a:gd name="T12" fmla="*/ 875 w 66"/>
                <a:gd name="T13" fmla="*/ 44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86">
                  <a:moveTo>
                    <a:pt x="50" y="2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6" y="86"/>
                    <a:pt x="11" y="85"/>
                    <a:pt x="7" y="82"/>
                  </a:cubicBezTo>
                  <a:cubicBezTo>
                    <a:pt x="2" y="79"/>
                    <a:pt x="0" y="75"/>
                    <a:pt x="3" y="71"/>
                  </a:cubicBezTo>
                  <a:lnTo>
                    <a:pt x="50" y="2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Freeform 173">
              <a:extLst>
                <a:ext uri="{FF2B5EF4-FFF2-40B4-BE49-F238E27FC236}">
                  <a16:creationId xmlns:a16="http://schemas.microsoft.com/office/drawing/2014/main" id="{F9FC8572-5929-4384-9BB5-8FC9C6443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636"/>
              <a:ext cx="135" cy="188"/>
            </a:xfrm>
            <a:custGeom>
              <a:avLst/>
              <a:gdLst>
                <a:gd name="T0" fmla="*/ 875 w 66"/>
                <a:gd name="T1" fmla="*/ 44 h 86"/>
                <a:gd name="T2" fmla="*/ 1105 w 66"/>
                <a:gd name="T3" fmla="*/ 0 h 86"/>
                <a:gd name="T4" fmla="*/ 1156 w 66"/>
                <a:gd name="T5" fmla="*/ 291 h 86"/>
                <a:gd name="T6" fmla="*/ 317 w 66"/>
                <a:gd name="T7" fmla="*/ 1849 h 86"/>
                <a:gd name="T8" fmla="*/ 121 w 66"/>
                <a:gd name="T9" fmla="*/ 1869 h 86"/>
                <a:gd name="T10" fmla="*/ 51 w 66"/>
                <a:gd name="T11" fmla="*/ 1620 h 86"/>
                <a:gd name="T12" fmla="*/ 875 w 66"/>
                <a:gd name="T13" fmla="*/ 44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86">
                  <a:moveTo>
                    <a:pt x="50" y="2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6" y="86"/>
                    <a:pt x="11" y="85"/>
                    <a:pt x="7" y="82"/>
                  </a:cubicBezTo>
                  <a:cubicBezTo>
                    <a:pt x="2" y="79"/>
                    <a:pt x="0" y="75"/>
                    <a:pt x="3" y="71"/>
                  </a:cubicBezTo>
                  <a:lnTo>
                    <a:pt x="50" y="2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Freeform 174">
              <a:extLst>
                <a:ext uri="{FF2B5EF4-FFF2-40B4-BE49-F238E27FC236}">
                  <a16:creationId xmlns:a16="http://schemas.microsoft.com/office/drawing/2014/main" id="{BAD1BE52-FE05-4083-BAED-332B5E178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2642"/>
              <a:ext cx="109" cy="141"/>
            </a:xfrm>
            <a:custGeom>
              <a:avLst/>
              <a:gdLst>
                <a:gd name="T0" fmla="*/ 0 w 109"/>
                <a:gd name="T1" fmla="*/ 141 h 141"/>
                <a:gd name="T2" fmla="*/ 89 w 109"/>
                <a:gd name="T3" fmla="*/ 3 h 141"/>
                <a:gd name="T4" fmla="*/ 109 w 109"/>
                <a:gd name="T5" fmla="*/ 0 h 141"/>
                <a:gd name="T6" fmla="*/ 93 w 109"/>
                <a:gd name="T7" fmla="*/ 11 h 141"/>
                <a:gd name="T8" fmla="*/ 0 w 109"/>
                <a:gd name="T9" fmla="*/ 141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141">
                  <a:moveTo>
                    <a:pt x="0" y="141"/>
                  </a:moveTo>
                  <a:lnTo>
                    <a:pt x="89" y="3"/>
                  </a:lnTo>
                  <a:lnTo>
                    <a:pt x="109" y="0"/>
                  </a:lnTo>
                  <a:lnTo>
                    <a:pt x="93" y="1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Freeform 175">
              <a:extLst>
                <a:ext uri="{FF2B5EF4-FFF2-40B4-BE49-F238E27FC236}">
                  <a16:creationId xmlns:a16="http://schemas.microsoft.com/office/drawing/2014/main" id="{D3A37588-A9C0-4D02-823A-29BE47D91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542"/>
              <a:ext cx="136" cy="186"/>
            </a:xfrm>
            <a:custGeom>
              <a:avLst/>
              <a:gdLst>
                <a:gd name="T0" fmla="*/ 900 w 66"/>
                <a:gd name="T1" fmla="*/ 44 h 85"/>
                <a:gd name="T2" fmla="*/ 1137 w 66"/>
                <a:gd name="T3" fmla="*/ 0 h 85"/>
                <a:gd name="T4" fmla="*/ 1189 w 66"/>
                <a:gd name="T5" fmla="*/ 274 h 85"/>
                <a:gd name="T6" fmla="*/ 324 w 66"/>
                <a:gd name="T7" fmla="*/ 1853 h 85"/>
                <a:gd name="T8" fmla="*/ 107 w 66"/>
                <a:gd name="T9" fmla="*/ 1878 h 85"/>
                <a:gd name="T10" fmla="*/ 52 w 66"/>
                <a:gd name="T11" fmla="*/ 1604 h 85"/>
                <a:gd name="T12" fmla="*/ 900 w 66"/>
                <a:gd name="T13" fmla="*/ 44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85">
                  <a:moveTo>
                    <a:pt x="50" y="2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5" y="85"/>
                    <a:pt x="11" y="85"/>
                    <a:pt x="6" y="82"/>
                  </a:cubicBezTo>
                  <a:cubicBezTo>
                    <a:pt x="2" y="79"/>
                    <a:pt x="0" y="75"/>
                    <a:pt x="3" y="70"/>
                  </a:cubicBezTo>
                  <a:lnTo>
                    <a:pt x="50" y="2"/>
                  </a:lnTo>
                  <a:close/>
                </a:path>
              </a:pathLst>
            </a:custGeom>
            <a:solidFill>
              <a:srgbClr val="FF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Freeform 176">
              <a:extLst>
                <a:ext uri="{FF2B5EF4-FFF2-40B4-BE49-F238E27FC236}">
                  <a16:creationId xmlns:a16="http://schemas.microsoft.com/office/drawing/2014/main" id="{629D75F9-D89D-46CC-8127-E7060D9CF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542"/>
              <a:ext cx="136" cy="186"/>
            </a:xfrm>
            <a:custGeom>
              <a:avLst/>
              <a:gdLst>
                <a:gd name="T0" fmla="*/ 900 w 66"/>
                <a:gd name="T1" fmla="*/ 44 h 85"/>
                <a:gd name="T2" fmla="*/ 1137 w 66"/>
                <a:gd name="T3" fmla="*/ 0 h 85"/>
                <a:gd name="T4" fmla="*/ 1189 w 66"/>
                <a:gd name="T5" fmla="*/ 274 h 85"/>
                <a:gd name="T6" fmla="*/ 324 w 66"/>
                <a:gd name="T7" fmla="*/ 1853 h 85"/>
                <a:gd name="T8" fmla="*/ 107 w 66"/>
                <a:gd name="T9" fmla="*/ 1878 h 85"/>
                <a:gd name="T10" fmla="*/ 52 w 66"/>
                <a:gd name="T11" fmla="*/ 1604 h 85"/>
                <a:gd name="T12" fmla="*/ 900 w 66"/>
                <a:gd name="T13" fmla="*/ 44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85">
                  <a:moveTo>
                    <a:pt x="50" y="2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5" y="85"/>
                    <a:pt x="11" y="85"/>
                    <a:pt x="6" y="82"/>
                  </a:cubicBezTo>
                  <a:cubicBezTo>
                    <a:pt x="2" y="79"/>
                    <a:pt x="0" y="75"/>
                    <a:pt x="3" y="70"/>
                  </a:cubicBezTo>
                  <a:lnTo>
                    <a:pt x="50" y="2"/>
                  </a:lnTo>
                  <a:close/>
                </a:path>
              </a:pathLst>
            </a:custGeom>
            <a:solidFill>
              <a:srgbClr val="FE8002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Freeform 177">
              <a:extLst>
                <a:ext uri="{FF2B5EF4-FFF2-40B4-BE49-F238E27FC236}">
                  <a16:creationId xmlns:a16="http://schemas.microsoft.com/office/drawing/2014/main" id="{C54D3274-C2A2-4864-8E27-D985F8636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2548"/>
              <a:ext cx="109" cy="141"/>
            </a:xfrm>
            <a:custGeom>
              <a:avLst/>
              <a:gdLst>
                <a:gd name="T0" fmla="*/ 0 w 109"/>
                <a:gd name="T1" fmla="*/ 141 h 141"/>
                <a:gd name="T2" fmla="*/ 88 w 109"/>
                <a:gd name="T3" fmla="*/ 2 h 141"/>
                <a:gd name="T4" fmla="*/ 109 w 109"/>
                <a:gd name="T5" fmla="*/ 0 h 141"/>
                <a:gd name="T6" fmla="*/ 92 w 109"/>
                <a:gd name="T7" fmla="*/ 11 h 141"/>
                <a:gd name="T8" fmla="*/ 0 w 109"/>
                <a:gd name="T9" fmla="*/ 141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141">
                  <a:moveTo>
                    <a:pt x="0" y="141"/>
                  </a:moveTo>
                  <a:lnTo>
                    <a:pt x="88" y="2"/>
                  </a:lnTo>
                  <a:lnTo>
                    <a:pt x="109" y="0"/>
                  </a:lnTo>
                  <a:lnTo>
                    <a:pt x="92" y="1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6" name="Group 178">
            <a:extLst>
              <a:ext uri="{FF2B5EF4-FFF2-40B4-BE49-F238E27FC236}">
                <a16:creationId xmlns:a16="http://schemas.microsoft.com/office/drawing/2014/main" id="{FFE3D31C-11B0-4724-B0D4-C29EB8120651}"/>
              </a:ext>
            </a:extLst>
          </p:cNvPr>
          <p:cNvGrpSpPr>
            <a:grpSpLocks/>
          </p:cNvGrpSpPr>
          <p:nvPr/>
        </p:nvGrpSpPr>
        <p:grpSpPr bwMode="auto">
          <a:xfrm>
            <a:off x="7850188" y="4156075"/>
            <a:ext cx="847725" cy="893763"/>
            <a:chOff x="3985" y="2511"/>
            <a:chExt cx="534" cy="563"/>
          </a:xfrm>
        </p:grpSpPr>
        <p:sp>
          <p:nvSpPr>
            <p:cNvPr id="27733" name="Freeform 179">
              <a:extLst>
                <a:ext uri="{FF2B5EF4-FFF2-40B4-BE49-F238E27FC236}">
                  <a16:creationId xmlns:a16="http://schemas.microsoft.com/office/drawing/2014/main" id="{F4A99B78-E0CF-4251-B2C3-268F619C3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2612"/>
              <a:ext cx="282" cy="458"/>
            </a:xfrm>
            <a:custGeom>
              <a:avLst/>
              <a:gdLst>
                <a:gd name="T0" fmla="*/ 2373 w 137"/>
                <a:gd name="T1" fmla="*/ 3390 h 209"/>
                <a:gd name="T2" fmla="*/ 541 w 137"/>
                <a:gd name="T3" fmla="*/ 186 h 209"/>
                <a:gd name="T4" fmla="*/ 393 w 137"/>
                <a:gd name="T5" fmla="*/ 44 h 209"/>
                <a:gd name="T6" fmla="*/ 0 w 137"/>
                <a:gd name="T7" fmla="*/ 72 h 209"/>
                <a:gd name="T8" fmla="*/ 0 w 137"/>
                <a:gd name="T9" fmla="*/ 72 h 209"/>
                <a:gd name="T10" fmla="*/ 340 w 137"/>
                <a:gd name="T11" fmla="*/ 186 h 209"/>
                <a:gd name="T12" fmla="*/ 2174 w 137"/>
                <a:gd name="T13" fmla="*/ 3390 h 209"/>
                <a:gd name="T14" fmla="*/ 2118 w 137"/>
                <a:gd name="T15" fmla="*/ 3894 h 209"/>
                <a:gd name="T16" fmla="*/ 1221 w 137"/>
                <a:gd name="T17" fmla="*/ 4744 h 209"/>
                <a:gd name="T18" fmla="*/ 1081 w 137"/>
                <a:gd name="T19" fmla="*/ 4797 h 209"/>
                <a:gd name="T20" fmla="*/ 1237 w 137"/>
                <a:gd name="T21" fmla="*/ 4821 h 209"/>
                <a:gd name="T22" fmla="*/ 1424 w 137"/>
                <a:gd name="T23" fmla="*/ 4744 h 209"/>
                <a:gd name="T24" fmla="*/ 2322 w 137"/>
                <a:gd name="T25" fmla="*/ 3894 h 209"/>
                <a:gd name="T26" fmla="*/ 2373 w 137"/>
                <a:gd name="T27" fmla="*/ 3390 h 2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7" h="209">
                  <a:moveTo>
                    <a:pt x="132" y="147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28" y="5"/>
                    <a:pt x="25" y="3"/>
                    <a:pt x="22" y="2"/>
                  </a:cubicBezTo>
                  <a:cubicBezTo>
                    <a:pt x="17" y="1"/>
                    <a:pt x="4" y="0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0"/>
                    <a:pt x="15" y="2"/>
                    <a:pt x="19" y="8"/>
                  </a:cubicBezTo>
                  <a:cubicBezTo>
                    <a:pt x="121" y="147"/>
                    <a:pt x="121" y="147"/>
                    <a:pt x="121" y="147"/>
                  </a:cubicBezTo>
                  <a:cubicBezTo>
                    <a:pt x="126" y="154"/>
                    <a:pt x="125" y="164"/>
                    <a:pt x="118" y="169"/>
                  </a:cubicBezTo>
                  <a:cubicBezTo>
                    <a:pt x="68" y="206"/>
                    <a:pt x="68" y="206"/>
                    <a:pt x="68" y="206"/>
                  </a:cubicBezTo>
                  <a:cubicBezTo>
                    <a:pt x="65" y="207"/>
                    <a:pt x="62" y="208"/>
                    <a:pt x="60" y="208"/>
                  </a:cubicBezTo>
                  <a:cubicBezTo>
                    <a:pt x="63" y="209"/>
                    <a:pt x="67" y="209"/>
                    <a:pt x="69" y="209"/>
                  </a:cubicBezTo>
                  <a:cubicBezTo>
                    <a:pt x="72" y="209"/>
                    <a:pt x="76" y="208"/>
                    <a:pt x="79" y="206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64"/>
                    <a:pt x="137" y="154"/>
                    <a:pt x="132" y="147"/>
                  </a:cubicBezTo>
                  <a:close/>
                </a:path>
              </a:pathLst>
            </a:custGeom>
            <a:solidFill>
              <a:srgbClr val="9D6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Freeform 180">
              <a:extLst>
                <a:ext uri="{FF2B5EF4-FFF2-40B4-BE49-F238E27FC236}">
                  <a16:creationId xmlns:a16="http://schemas.microsoft.com/office/drawing/2014/main" id="{3654A3FB-9B7B-48DE-9E66-554DE8AEF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849"/>
              <a:ext cx="43" cy="13"/>
            </a:xfrm>
            <a:custGeom>
              <a:avLst/>
              <a:gdLst>
                <a:gd name="T0" fmla="*/ 0 w 21"/>
                <a:gd name="T1" fmla="*/ 113 h 6"/>
                <a:gd name="T2" fmla="*/ 197 w 21"/>
                <a:gd name="T3" fmla="*/ 132 h 6"/>
                <a:gd name="T4" fmla="*/ 369 w 21"/>
                <a:gd name="T5" fmla="*/ 43 h 6"/>
                <a:gd name="T6" fmla="*/ 0 w 21"/>
                <a:gd name="T7" fmla="*/ 113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6">
                  <a:moveTo>
                    <a:pt x="0" y="5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4" y="4"/>
                    <a:pt x="18" y="2"/>
                    <a:pt x="21" y="2"/>
                  </a:cubicBezTo>
                  <a:cubicBezTo>
                    <a:pt x="14" y="0"/>
                    <a:pt x="7" y="1"/>
                    <a:pt x="0" y="5"/>
                  </a:cubicBezTo>
                  <a:close/>
                </a:path>
              </a:pathLst>
            </a:custGeom>
            <a:solidFill>
              <a:srgbClr val="9D627C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Freeform 181">
              <a:extLst>
                <a:ext uri="{FF2B5EF4-FFF2-40B4-BE49-F238E27FC236}">
                  <a16:creationId xmlns:a16="http://schemas.microsoft.com/office/drawing/2014/main" id="{F539C6E5-81F4-41F0-A22C-1971E748E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2612"/>
              <a:ext cx="278" cy="348"/>
            </a:xfrm>
            <a:custGeom>
              <a:avLst/>
              <a:gdLst>
                <a:gd name="T0" fmla="*/ 2426 w 135"/>
                <a:gd name="T1" fmla="*/ 3651 h 159"/>
                <a:gd name="T2" fmla="*/ 2374 w 135"/>
                <a:gd name="T3" fmla="*/ 3377 h 159"/>
                <a:gd name="T4" fmla="*/ 544 w 135"/>
                <a:gd name="T5" fmla="*/ 186 h 159"/>
                <a:gd name="T6" fmla="*/ 395 w 135"/>
                <a:gd name="T7" fmla="*/ 44 h 159"/>
                <a:gd name="T8" fmla="*/ 0 w 135"/>
                <a:gd name="T9" fmla="*/ 72 h 159"/>
                <a:gd name="T10" fmla="*/ 0 w 135"/>
                <a:gd name="T11" fmla="*/ 72 h 159"/>
                <a:gd name="T12" fmla="*/ 340 w 135"/>
                <a:gd name="T13" fmla="*/ 186 h 159"/>
                <a:gd name="T14" fmla="*/ 2175 w 135"/>
                <a:gd name="T15" fmla="*/ 3377 h 159"/>
                <a:gd name="T16" fmla="*/ 2226 w 135"/>
                <a:gd name="T17" fmla="*/ 3627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5" h="159">
                  <a:moveTo>
                    <a:pt x="135" y="159"/>
                  </a:moveTo>
                  <a:cubicBezTo>
                    <a:pt x="135" y="155"/>
                    <a:pt x="135" y="151"/>
                    <a:pt x="132" y="147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5"/>
                    <a:pt x="25" y="3"/>
                    <a:pt x="22" y="2"/>
                  </a:cubicBezTo>
                  <a:cubicBezTo>
                    <a:pt x="17" y="1"/>
                    <a:pt x="4" y="0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0"/>
                    <a:pt x="15" y="2"/>
                    <a:pt x="19" y="8"/>
                  </a:cubicBezTo>
                  <a:cubicBezTo>
                    <a:pt x="121" y="147"/>
                    <a:pt x="121" y="147"/>
                    <a:pt x="121" y="147"/>
                  </a:cubicBezTo>
                  <a:cubicBezTo>
                    <a:pt x="124" y="150"/>
                    <a:pt x="124" y="154"/>
                    <a:pt x="124" y="158"/>
                  </a:cubicBezTo>
                </a:path>
              </a:pathLst>
            </a:custGeom>
            <a:solidFill>
              <a:srgbClr val="F7F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Freeform 182">
              <a:extLst>
                <a:ext uri="{FF2B5EF4-FFF2-40B4-BE49-F238E27FC236}">
                  <a16:creationId xmlns:a16="http://schemas.microsoft.com/office/drawing/2014/main" id="{F2B9E3AB-2ADE-47AB-870C-8FDD7937C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" y="2932"/>
              <a:ext cx="33" cy="48"/>
            </a:xfrm>
            <a:custGeom>
              <a:avLst/>
              <a:gdLst>
                <a:gd name="T0" fmla="*/ 239 w 16"/>
                <a:gd name="T1" fmla="*/ 72 h 22"/>
                <a:gd name="T2" fmla="*/ 17 w 16"/>
                <a:gd name="T3" fmla="*/ 0 h 22"/>
                <a:gd name="T4" fmla="*/ 17 w 16"/>
                <a:gd name="T5" fmla="*/ 20 h 22"/>
                <a:gd name="T6" fmla="*/ 0 w 16"/>
                <a:gd name="T7" fmla="*/ 476 h 22"/>
                <a:gd name="T8" fmla="*/ 184 w 16"/>
                <a:gd name="T9" fmla="*/ 500 h 22"/>
                <a:gd name="T10" fmla="*/ 239 w 16"/>
                <a:gd name="T11" fmla="*/ 7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22">
                  <a:moveTo>
                    <a:pt x="13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7"/>
                    <a:pt x="5" y="16"/>
                    <a:pt x="0" y="2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5" y="17"/>
                    <a:pt x="16" y="9"/>
                    <a:pt x="13" y="3"/>
                  </a:cubicBezTo>
                  <a:close/>
                </a:path>
              </a:pathLst>
            </a:custGeom>
            <a:solidFill>
              <a:srgbClr val="D9B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Freeform 183">
              <a:extLst>
                <a:ext uri="{FF2B5EF4-FFF2-40B4-BE49-F238E27FC236}">
                  <a16:creationId xmlns:a16="http://schemas.microsoft.com/office/drawing/2014/main" id="{48F39DDC-84C8-4516-88B8-15FA5EECB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2610"/>
              <a:ext cx="384" cy="464"/>
            </a:xfrm>
            <a:custGeom>
              <a:avLst/>
              <a:gdLst>
                <a:gd name="T0" fmla="*/ 3238 w 187"/>
                <a:gd name="T1" fmla="*/ 3397 h 212"/>
                <a:gd name="T2" fmla="*/ 1421 w 187"/>
                <a:gd name="T3" fmla="*/ 210 h 212"/>
                <a:gd name="T4" fmla="*/ 1029 w 187"/>
                <a:gd name="T5" fmla="*/ 116 h 212"/>
                <a:gd name="T6" fmla="*/ 140 w 187"/>
                <a:gd name="T7" fmla="*/ 963 h 212"/>
                <a:gd name="T8" fmla="*/ 88 w 187"/>
                <a:gd name="T9" fmla="*/ 1466 h 212"/>
                <a:gd name="T10" fmla="*/ 725 w 187"/>
                <a:gd name="T11" fmla="*/ 2620 h 212"/>
                <a:gd name="T12" fmla="*/ 1333 w 187"/>
                <a:gd name="T13" fmla="*/ 2725 h 212"/>
                <a:gd name="T14" fmla="*/ 1249 w 187"/>
                <a:gd name="T15" fmla="*/ 3511 h 212"/>
                <a:gd name="T16" fmla="*/ 1906 w 187"/>
                <a:gd name="T17" fmla="*/ 4655 h 212"/>
                <a:gd name="T18" fmla="*/ 2294 w 187"/>
                <a:gd name="T19" fmla="*/ 4747 h 212"/>
                <a:gd name="T20" fmla="*/ 3187 w 187"/>
                <a:gd name="T21" fmla="*/ 3900 h 212"/>
                <a:gd name="T22" fmla="*/ 3238 w 187"/>
                <a:gd name="T23" fmla="*/ 3397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7" h="212">
                  <a:moveTo>
                    <a:pt x="182" y="148"/>
                  </a:moveTo>
                  <a:cubicBezTo>
                    <a:pt x="80" y="9"/>
                    <a:pt x="80" y="9"/>
                    <a:pt x="80" y="9"/>
                  </a:cubicBezTo>
                  <a:cubicBezTo>
                    <a:pt x="75" y="2"/>
                    <a:pt x="65" y="0"/>
                    <a:pt x="58" y="5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" y="47"/>
                    <a:pt x="0" y="57"/>
                    <a:pt x="5" y="6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52" y="107"/>
                    <a:pt x="67" y="109"/>
                    <a:pt x="75" y="119"/>
                  </a:cubicBezTo>
                  <a:cubicBezTo>
                    <a:pt x="83" y="130"/>
                    <a:pt x="80" y="145"/>
                    <a:pt x="70" y="153"/>
                  </a:cubicBezTo>
                  <a:cubicBezTo>
                    <a:pt x="107" y="203"/>
                    <a:pt x="107" y="203"/>
                    <a:pt x="107" y="203"/>
                  </a:cubicBezTo>
                  <a:cubicBezTo>
                    <a:pt x="112" y="210"/>
                    <a:pt x="122" y="212"/>
                    <a:pt x="129" y="207"/>
                  </a:cubicBezTo>
                  <a:cubicBezTo>
                    <a:pt x="179" y="170"/>
                    <a:pt x="179" y="170"/>
                    <a:pt x="179" y="170"/>
                  </a:cubicBezTo>
                  <a:cubicBezTo>
                    <a:pt x="186" y="165"/>
                    <a:pt x="187" y="155"/>
                    <a:pt x="182" y="148"/>
                  </a:cubicBezTo>
                  <a:close/>
                </a:path>
              </a:pathLst>
            </a:custGeom>
            <a:solidFill>
              <a:srgbClr val="CBA8B9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Freeform 184">
              <a:extLst>
                <a:ext uri="{FF2B5EF4-FFF2-40B4-BE49-F238E27FC236}">
                  <a16:creationId xmlns:a16="http://schemas.microsoft.com/office/drawing/2014/main" id="{6DB27B72-D77E-4F8D-99D1-C18FC1FA3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2875"/>
              <a:ext cx="35" cy="66"/>
            </a:xfrm>
            <a:custGeom>
              <a:avLst/>
              <a:gdLst>
                <a:gd name="T0" fmla="*/ 89 w 17"/>
                <a:gd name="T1" fmla="*/ 0 h 30"/>
                <a:gd name="T2" fmla="*/ 0 w 17"/>
                <a:gd name="T3" fmla="*/ 702 h 30"/>
                <a:gd name="T4" fmla="*/ 89 w 17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30">
                  <a:moveTo>
                    <a:pt x="5" y="0"/>
                  </a:moveTo>
                  <a:cubicBezTo>
                    <a:pt x="12" y="10"/>
                    <a:pt x="10" y="23"/>
                    <a:pt x="0" y="30"/>
                  </a:cubicBezTo>
                  <a:cubicBezTo>
                    <a:pt x="10" y="26"/>
                    <a:pt x="17" y="13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Freeform 185">
              <a:extLst>
                <a:ext uri="{FF2B5EF4-FFF2-40B4-BE49-F238E27FC236}">
                  <a16:creationId xmlns:a16="http://schemas.microsoft.com/office/drawing/2014/main" id="{20FF3100-DDF6-4CCD-9DC1-9E32B1813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2623"/>
              <a:ext cx="333" cy="296"/>
            </a:xfrm>
            <a:custGeom>
              <a:avLst/>
              <a:gdLst>
                <a:gd name="T0" fmla="*/ 2874 w 162"/>
                <a:gd name="T1" fmla="*/ 3120 h 135"/>
                <a:gd name="T2" fmla="*/ 1217 w 162"/>
                <a:gd name="T3" fmla="*/ 189 h 135"/>
                <a:gd name="T4" fmla="*/ 857 w 162"/>
                <a:gd name="T5" fmla="*/ 96 h 135"/>
                <a:gd name="T6" fmla="*/ 51 w 162"/>
                <a:gd name="T7" fmla="*/ 875 h 135"/>
                <a:gd name="T8" fmla="*/ 946 w 162"/>
                <a:gd name="T9" fmla="*/ 254 h 135"/>
                <a:gd name="T10" fmla="*/ 1161 w 162"/>
                <a:gd name="T11" fmla="*/ 371 h 135"/>
                <a:gd name="T12" fmla="*/ 2890 w 162"/>
                <a:gd name="T13" fmla="*/ 3120 h 135"/>
                <a:gd name="T14" fmla="*/ 2874 w 162"/>
                <a:gd name="T15" fmla="*/ 3120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2" h="135">
                  <a:moveTo>
                    <a:pt x="161" y="135"/>
                  </a:moveTo>
                  <a:cubicBezTo>
                    <a:pt x="68" y="8"/>
                    <a:pt x="68" y="8"/>
                    <a:pt x="68" y="8"/>
                  </a:cubicBezTo>
                  <a:cubicBezTo>
                    <a:pt x="64" y="1"/>
                    <a:pt x="55" y="0"/>
                    <a:pt x="48" y="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40"/>
                    <a:pt x="43" y="14"/>
                    <a:pt x="53" y="11"/>
                  </a:cubicBezTo>
                  <a:cubicBezTo>
                    <a:pt x="57" y="11"/>
                    <a:pt x="62" y="12"/>
                    <a:pt x="65" y="16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62" y="135"/>
                    <a:pt x="162" y="135"/>
                    <a:pt x="161" y="135"/>
                  </a:cubicBezTo>
                  <a:close/>
                </a:path>
              </a:pathLst>
            </a:custGeom>
            <a:solidFill>
              <a:srgbClr val="F2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Freeform 186">
              <a:extLst>
                <a:ext uri="{FF2B5EF4-FFF2-40B4-BE49-F238E27FC236}">
                  <a16:creationId xmlns:a16="http://schemas.microsoft.com/office/drawing/2014/main" id="{9BE26B0E-97E6-4D83-B41B-9844C4EA3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2612"/>
              <a:ext cx="282" cy="458"/>
            </a:xfrm>
            <a:custGeom>
              <a:avLst/>
              <a:gdLst>
                <a:gd name="T0" fmla="*/ 2373 w 137"/>
                <a:gd name="T1" fmla="*/ 3390 h 209"/>
                <a:gd name="T2" fmla="*/ 541 w 137"/>
                <a:gd name="T3" fmla="*/ 186 h 209"/>
                <a:gd name="T4" fmla="*/ 393 w 137"/>
                <a:gd name="T5" fmla="*/ 44 h 209"/>
                <a:gd name="T6" fmla="*/ 0 w 137"/>
                <a:gd name="T7" fmla="*/ 72 h 209"/>
                <a:gd name="T8" fmla="*/ 0 w 137"/>
                <a:gd name="T9" fmla="*/ 72 h 209"/>
                <a:gd name="T10" fmla="*/ 340 w 137"/>
                <a:gd name="T11" fmla="*/ 186 h 209"/>
                <a:gd name="T12" fmla="*/ 2174 w 137"/>
                <a:gd name="T13" fmla="*/ 3390 h 209"/>
                <a:gd name="T14" fmla="*/ 2118 w 137"/>
                <a:gd name="T15" fmla="*/ 3894 h 209"/>
                <a:gd name="T16" fmla="*/ 1221 w 137"/>
                <a:gd name="T17" fmla="*/ 4744 h 209"/>
                <a:gd name="T18" fmla="*/ 1081 w 137"/>
                <a:gd name="T19" fmla="*/ 4797 h 209"/>
                <a:gd name="T20" fmla="*/ 1237 w 137"/>
                <a:gd name="T21" fmla="*/ 4821 h 209"/>
                <a:gd name="T22" fmla="*/ 1424 w 137"/>
                <a:gd name="T23" fmla="*/ 4744 h 209"/>
                <a:gd name="T24" fmla="*/ 2322 w 137"/>
                <a:gd name="T25" fmla="*/ 3894 h 209"/>
                <a:gd name="T26" fmla="*/ 2373 w 137"/>
                <a:gd name="T27" fmla="*/ 3390 h 2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7" h="209">
                  <a:moveTo>
                    <a:pt x="132" y="147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28" y="5"/>
                    <a:pt x="25" y="3"/>
                    <a:pt x="22" y="2"/>
                  </a:cubicBezTo>
                  <a:cubicBezTo>
                    <a:pt x="17" y="1"/>
                    <a:pt x="4" y="0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0"/>
                    <a:pt x="15" y="2"/>
                    <a:pt x="19" y="8"/>
                  </a:cubicBezTo>
                  <a:cubicBezTo>
                    <a:pt x="121" y="147"/>
                    <a:pt x="121" y="147"/>
                    <a:pt x="121" y="147"/>
                  </a:cubicBezTo>
                  <a:cubicBezTo>
                    <a:pt x="126" y="154"/>
                    <a:pt x="125" y="164"/>
                    <a:pt x="118" y="169"/>
                  </a:cubicBezTo>
                  <a:cubicBezTo>
                    <a:pt x="68" y="206"/>
                    <a:pt x="68" y="206"/>
                    <a:pt x="68" y="206"/>
                  </a:cubicBezTo>
                  <a:cubicBezTo>
                    <a:pt x="65" y="207"/>
                    <a:pt x="62" y="208"/>
                    <a:pt x="60" y="208"/>
                  </a:cubicBezTo>
                  <a:cubicBezTo>
                    <a:pt x="63" y="209"/>
                    <a:pt x="67" y="209"/>
                    <a:pt x="69" y="209"/>
                  </a:cubicBezTo>
                  <a:cubicBezTo>
                    <a:pt x="72" y="209"/>
                    <a:pt x="76" y="208"/>
                    <a:pt x="79" y="206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64"/>
                    <a:pt x="137" y="154"/>
                    <a:pt x="132" y="147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Freeform 187">
              <a:extLst>
                <a:ext uri="{FF2B5EF4-FFF2-40B4-BE49-F238E27FC236}">
                  <a16:creationId xmlns:a16="http://schemas.microsoft.com/office/drawing/2014/main" id="{1404AA4A-7AA1-42DB-B155-737878137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2612"/>
              <a:ext cx="278" cy="348"/>
            </a:xfrm>
            <a:custGeom>
              <a:avLst/>
              <a:gdLst>
                <a:gd name="T0" fmla="*/ 2426 w 135"/>
                <a:gd name="T1" fmla="*/ 3651 h 159"/>
                <a:gd name="T2" fmla="*/ 2374 w 135"/>
                <a:gd name="T3" fmla="*/ 3377 h 159"/>
                <a:gd name="T4" fmla="*/ 544 w 135"/>
                <a:gd name="T5" fmla="*/ 186 h 159"/>
                <a:gd name="T6" fmla="*/ 395 w 135"/>
                <a:gd name="T7" fmla="*/ 44 h 159"/>
                <a:gd name="T8" fmla="*/ 0 w 135"/>
                <a:gd name="T9" fmla="*/ 72 h 159"/>
                <a:gd name="T10" fmla="*/ 0 w 135"/>
                <a:gd name="T11" fmla="*/ 72 h 159"/>
                <a:gd name="T12" fmla="*/ 340 w 135"/>
                <a:gd name="T13" fmla="*/ 186 h 159"/>
                <a:gd name="T14" fmla="*/ 2175 w 135"/>
                <a:gd name="T15" fmla="*/ 3377 h 159"/>
                <a:gd name="T16" fmla="*/ 2226 w 135"/>
                <a:gd name="T17" fmla="*/ 3627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5" h="159">
                  <a:moveTo>
                    <a:pt x="135" y="159"/>
                  </a:moveTo>
                  <a:cubicBezTo>
                    <a:pt x="135" y="155"/>
                    <a:pt x="135" y="151"/>
                    <a:pt x="132" y="147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5"/>
                    <a:pt x="25" y="3"/>
                    <a:pt x="22" y="2"/>
                  </a:cubicBezTo>
                  <a:cubicBezTo>
                    <a:pt x="17" y="1"/>
                    <a:pt x="4" y="0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0"/>
                    <a:pt x="15" y="2"/>
                    <a:pt x="19" y="8"/>
                  </a:cubicBezTo>
                  <a:cubicBezTo>
                    <a:pt x="121" y="147"/>
                    <a:pt x="121" y="147"/>
                    <a:pt x="121" y="147"/>
                  </a:cubicBezTo>
                  <a:cubicBezTo>
                    <a:pt x="124" y="150"/>
                    <a:pt x="124" y="154"/>
                    <a:pt x="124" y="15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Freeform 188">
              <a:extLst>
                <a:ext uri="{FF2B5EF4-FFF2-40B4-BE49-F238E27FC236}">
                  <a16:creationId xmlns:a16="http://schemas.microsoft.com/office/drawing/2014/main" id="{DC1BEC61-7212-4517-9945-2D838A785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2960"/>
              <a:ext cx="185" cy="101"/>
            </a:xfrm>
            <a:custGeom>
              <a:avLst/>
              <a:gdLst>
                <a:gd name="T0" fmla="*/ 0 w 90"/>
                <a:gd name="T1" fmla="*/ 0 h 46"/>
                <a:gd name="T2" fmla="*/ 520 w 90"/>
                <a:gd name="T3" fmla="*/ 911 h 46"/>
                <a:gd name="T4" fmla="*/ 880 w 90"/>
                <a:gd name="T5" fmla="*/ 975 h 46"/>
                <a:gd name="T6" fmla="*/ 1605 w 90"/>
                <a:gd name="T7" fmla="*/ 255 h 46"/>
                <a:gd name="T8" fmla="*/ 660 w 90"/>
                <a:gd name="T9" fmla="*/ 795 h 46"/>
                <a:gd name="T10" fmla="*/ 0 w 90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46">
                  <a:moveTo>
                    <a:pt x="0" y="0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33" y="45"/>
                    <a:pt x="42" y="46"/>
                    <a:pt x="49" y="42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77" y="18"/>
                    <a:pt x="53" y="38"/>
                    <a:pt x="37" y="34"/>
                  </a:cubicBezTo>
                  <a:cubicBezTo>
                    <a:pt x="22" y="3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D7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Freeform 189">
              <a:extLst>
                <a:ext uri="{FF2B5EF4-FFF2-40B4-BE49-F238E27FC236}">
                  <a16:creationId xmlns:a16="http://schemas.microsoft.com/office/drawing/2014/main" id="{D982A829-AF31-4B75-88E5-AFB0D173D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2511"/>
              <a:ext cx="172" cy="147"/>
            </a:xfrm>
            <a:custGeom>
              <a:avLst/>
              <a:gdLst>
                <a:gd name="T0" fmla="*/ 1245 w 84"/>
                <a:gd name="T1" fmla="*/ 0 h 67"/>
                <a:gd name="T2" fmla="*/ 1476 w 84"/>
                <a:gd name="T3" fmla="*/ 44 h 67"/>
                <a:gd name="T4" fmla="*/ 1442 w 84"/>
                <a:gd name="T5" fmla="*/ 347 h 67"/>
                <a:gd name="T6" fmla="*/ 264 w 84"/>
                <a:gd name="T7" fmla="*/ 1479 h 67"/>
                <a:gd name="T8" fmla="*/ 68 w 84"/>
                <a:gd name="T9" fmla="*/ 1415 h 67"/>
                <a:gd name="T10" fmla="*/ 68 w 84"/>
                <a:gd name="T11" fmla="*/ 1141 h 67"/>
                <a:gd name="T12" fmla="*/ 1245 w 84"/>
                <a:gd name="T13" fmla="*/ 0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67">
                  <a:moveTo>
                    <a:pt x="71" y="0"/>
                  </a:moveTo>
                  <a:cubicBezTo>
                    <a:pt x="84" y="2"/>
                    <a:pt x="84" y="2"/>
                    <a:pt x="84" y="2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1" y="67"/>
                    <a:pt x="7" y="65"/>
                    <a:pt x="4" y="61"/>
                  </a:cubicBezTo>
                  <a:cubicBezTo>
                    <a:pt x="0" y="57"/>
                    <a:pt x="0" y="52"/>
                    <a:pt x="4" y="49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Freeform 190">
              <a:extLst>
                <a:ext uri="{FF2B5EF4-FFF2-40B4-BE49-F238E27FC236}">
                  <a16:creationId xmlns:a16="http://schemas.microsoft.com/office/drawing/2014/main" id="{75B7BAEC-D70D-45EA-9818-D2D4644C9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2511"/>
              <a:ext cx="172" cy="147"/>
            </a:xfrm>
            <a:custGeom>
              <a:avLst/>
              <a:gdLst>
                <a:gd name="T0" fmla="*/ 1245 w 84"/>
                <a:gd name="T1" fmla="*/ 0 h 67"/>
                <a:gd name="T2" fmla="*/ 1476 w 84"/>
                <a:gd name="T3" fmla="*/ 44 h 67"/>
                <a:gd name="T4" fmla="*/ 1442 w 84"/>
                <a:gd name="T5" fmla="*/ 347 h 67"/>
                <a:gd name="T6" fmla="*/ 264 w 84"/>
                <a:gd name="T7" fmla="*/ 1479 h 67"/>
                <a:gd name="T8" fmla="*/ 68 w 84"/>
                <a:gd name="T9" fmla="*/ 1415 h 67"/>
                <a:gd name="T10" fmla="*/ 68 w 84"/>
                <a:gd name="T11" fmla="*/ 1141 h 67"/>
                <a:gd name="T12" fmla="*/ 1245 w 84"/>
                <a:gd name="T13" fmla="*/ 0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67">
                  <a:moveTo>
                    <a:pt x="71" y="0"/>
                  </a:moveTo>
                  <a:cubicBezTo>
                    <a:pt x="84" y="2"/>
                    <a:pt x="84" y="2"/>
                    <a:pt x="84" y="2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1" y="67"/>
                    <a:pt x="7" y="65"/>
                    <a:pt x="4" y="61"/>
                  </a:cubicBezTo>
                  <a:cubicBezTo>
                    <a:pt x="0" y="57"/>
                    <a:pt x="0" y="52"/>
                    <a:pt x="4" y="49"/>
                  </a:cubicBezTo>
                  <a:lnTo>
                    <a:pt x="71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Freeform 191">
              <a:extLst>
                <a:ext uri="{FF2B5EF4-FFF2-40B4-BE49-F238E27FC236}">
                  <a16:creationId xmlns:a16="http://schemas.microsoft.com/office/drawing/2014/main" id="{494D36EF-31F1-47BF-899D-D05DB087E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2515"/>
              <a:ext cx="146" cy="101"/>
            </a:xfrm>
            <a:custGeom>
              <a:avLst/>
              <a:gdLst>
                <a:gd name="T0" fmla="*/ 0 w 146"/>
                <a:gd name="T1" fmla="*/ 101 h 101"/>
                <a:gd name="T2" fmla="*/ 128 w 146"/>
                <a:gd name="T3" fmla="*/ 0 h 101"/>
                <a:gd name="T4" fmla="*/ 146 w 146"/>
                <a:gd name="T5" fmla="*/ 7 h 101"/>
                <a:gd name="T6" fmla="*/ 128 w 146"/>
                <a:gd name="T7" fmla="*/ 11 h 101"/>
                <a:gd name="T8" fmla="*/ 0 w 146"/>
                <a:gd name="T9" fmla="*/ 10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" h="101">
                  <a:moveTo>
                    <a:pt x="0" y="101"/>
                  </a:moveTo>
                  <a:lnTo>
                    <a:pt x="128" y="0"/>
                  </a:lnTo>
                  <a:lnTo>
                    <a:pt x="146" y="7"/>
                  </a:lnTo>
                  <a:lnTo>
                    <a:pt x="128" y="1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Freeform 192">
              <a:extLst>
                <a:ext uri="{FF2B5EF4-FFF2-40B4-BE49-F238E27FC236}">
                  <a16:creationId xmlns:a16="http://schemas.microsoft.com/office/drawing/2014/main" id="{C67B7905-9F71-421F-955F-DD0CD39B1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2776"/>
              <a:ext cx="172" cy="149"/>
            </a:xfrm>
            <a:custGeom>
              <a:avLst/>
              <a:gdLst>
                <a:gd name="T0" fmla="*/ 1245 w 84"/>
                <a:gd name="T1" fmla="*/ 0 h 68"/>
                <a:gd name="T2" fmla="*/ 1476 w 84"/>
                <a:gd name="T3" fmla="*/ 72 h 68"/>
                <a:gd name="T4" fmla="*/ 1442 w 84"/>
                <a:gd name="T5" fmla="*/ 370 h 68"/>
                <a:gd name="T6" fmla="*/ 264 w 84"/>
                <a:gd name="T7" fmla="*/ 1492 h 68"/>
                <a:gd name="T8" fmla="*/ 68 w 84"/>
                <a:gd name="T9" fmla="*/ 1431 h 68"/>
                <a:gd name="T10" fmla="*/ 68 w 84"/>
                <a:gd name="T11" fmla="*/ 1157 h 68"/>
                <a:gd name="T12" fmla="*/ 1245 w 84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68">
                  <a:moveTo>
                    <a:pt x="71" y="0"/>
                  </a:moveTo>
                  <a:cubicBezTo>
                    <a:pt x="84" y="3"/>
                    <a:pt x="84" y="3"/>
                    <a:pt x="84" y="3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1" y="68"/>
                    <a:pt x="7" y="66"/>
                    <a:pt x="4" y="62"/>
                  </a:cubicBezTo>
                  <a:cubicBezTo>
                    <a:pt x="1" y="58"/>
                    <a:pt x="0" y="53"/>
                    <a:pt x="4" y="5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Freeform 193">
              <a:extLst>
                <a:ext uri="{FF2B5EF4-FFF2-40B4-BE49-F238E27FC236}">
                  <a16:creationId xmlns:a16="http://schemas.microsoft.com/office/drawing/2014/main" id="{83EB7BA3-BEBD-4EF9-B261-EB1283174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2776"/>
              <a:ext cx="172" cy="149"/>
            </a:xfrm>
            <a:custGeom>
              <a:avLst/>
              <a:gdLst>
                <a:gd name="T0" fmla="*/ 1245 w 84"/>
                <a:gd name="T1" fmla="*/ 0 h 68"/>
                <a:gd name="T2" fmla="*/ 1476 w 84"/>
                <a:gd name="T3" fmla="*/ 72 h 68"/>
                <a:gd name="T4" fmla="*/ 1442 w 84"/>
                <a:gd name="T5" fmla="*/ 370 h 68"/>
                <a:gd name="T6" fmla="*/ 264 w 84"/>
                <a:gd name="T7" fmla="*/ 1492 h 68"/>
                <a:gd name="T8" fmla="*/ 68 w 84"/>
                <a:gd name="T9" fmla="*/ 1431 h 68"/>
                <a:gd name="T10" fmla="*/ 68 w 84"/>
                <a:gd name="T11" fmla="*/ 1157 h 68"/>
                <a:gd name="T12" fmla="*/ 1245 w 84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68">
                  <a:moveTo>
                    <a:pt x="71" y="0"/>
                  </a:moveTo>
                  <a:cubicBezTo>
                    <a:pt x="84" y="3"/>
                    <a:pt x="84" y="3"/>
                    <a:pt x="84" y="3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1" y="68"/>
                    <a:pt x="7" y="66"/>
                    <a:pt x="4" y="62"/>
                  </a:cubicBezTo>
                  <a:cubicBezTo>
                    <a:pt x="1" y="58"/>
                    <a:pt x="0" y="53"/>
                    <a:pt x="4" y="50"/>
                  </a:cubicBezTo>
                  <a:lnTo>
                    <a:pt x="71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Freeform 194">
              <a:extLst>
                <a:ext uri="{FF2B5EF4-FFF2-40B4-BE49-F238E27FC236}">
                  <a16:creationId xmlns:a16="http://schemas.microsoft.com/office/drawing/2014/main" id="{2BF6C91F-8294-4637-B4B8-74157F003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2783"/>
              <a:ext cx="148" cy="99"/>
            </a:xfrm>
            <a:custGeom>
              <a:avLst/>
              <a:gdLst>
                <a:gd name="T0" fmla="*/ 0 w 148"/>
                <a:gd name="T1" fmla="*/ 99 h 99"/>
                <a:gd name="T2" fmla="*/ 128 w 148"/>
                <a:gd name="T3" fmla="*/ 0 h 99"/>
                <a:gd name="T4" fmla="*/ 148 w 148"/>
                <a:gd name="T5" fmla="*/ 4 h 99"/>
                <a:gd name="T6" fmla="*/ 128 w 148"/>
                <a:gd name="T7" fmla="*/ 9 h 99"/>
                <a:gd name="T8" fmla="*/ 0 w 148"/>
                <a:gd name="T9" fmla="*/ 99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" h="99">
                  <a:moveTo>
                    <a:pt x="0" y="99"/>
                  </a:moveTo>
                  <a:lnTo>
                    <a:pt x="128" y="0"/>
                  </a:lnTo>
                  <a:lnTo>
                    <a:pt x="148" y="4"/>
                  </a:lnTo>
                  <a:lnTo>
                    <a:pt x="128" y="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Freeform 195">
              <a:extLst>
                <a:ext uri="{FF2B5EF4-FFF2-40B4-BE49-F238E27FC236}">
                  <a16:creationId xmlns:a16="http://schemas.microsoft.com/office/drawing/2014/main" id="{7B6A8EED-C25A-495D-8348-72B6D7B89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2642"/>
              <a:ext cx="173" cy="147"/>
            </a:xfrm>
            <a:custGeom>
              <a:avLst/>
              <a:gdLst>
                <a:gd name="T0" fmla="*/ 1277 w 84"/>
                <a:gd name="T1" fmla="*/ 0 h 67"/>
                <a:gd name="T2" fmla="*/ 1510 w 84"/>
                <a:gd name="T3" fmla="*/ 44 h 67"/>
                <a:gd name="T4" fmla="*/ 1477 w 84"/>
                <a:gd name="T5" fmla="*/ 347 h 67"/>
                <a:gd name="T6" fmla="*/ 272 w 84"/>
                <a:gd name="T7" fmla="*/ 1479 h 67"/>
                <a:gd name="T8" fmla="*/ 51 w 84"/>
                <a:gd name="T9" fmla="*/ 1415 h 67"/>
                <a:gd name="T10" fmla="*/ 68 w 84"/>
                <a:gd name="T11" fmla="*/ 1141 h 67"/>
                <a:gd name="T12" fmla="*/ 1277 w 84"/>
                <a:gd name="T13" fmla="*/ 0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67">
                  <a:moveTo>
                    <a:pt x="71" y="0"/>
                  </a:moveTo>
                  <a:cubicBezTo>
                    <a:pt x="84" y="2"/>
                    <a:pt x="84" y="2"/>
                    <a:pt x="84" y="2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1" y="67"/>
                    <a:pt x="6" y="65"/>
                    <a:pt x="3" y="61"/>
                  </a:cubicBezTo>
                  <a:cubicBezTo>
                    <a:pt x="0" y="57"/>
                    <a:pt x="0" y="52"/>
                    <a:pt x="4" y="49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Freeform 196">
              <a:extLst>
                <a:ext uri="{FF2B5EF4-FFF2-40B4-BE49-F238E27FC236}">
                  <a16:creationId xmlns:a16="http://schemas.microsoft.com/office/drawing/2014/main" id="{6272BDFD-8617-427D-8CE7-021DEACF2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2642"/>
              <a:ext cx="173" cy="147"/>
            </a:xfrm>
            <a:custGeom>
              <a:avLst/>
              <a:gdLst>
                <a:gd name="T0" fmla="*/ 1277 w 84"/>
                <a:gd name="T1" fmla="*/ 0 h 67"/>
                <a:gd name="T2" fmla="*/ 1510 w 84"/>
                <a:gd name="T3" fmla="*/ 44 h 67"/>
                <a:gd name="T4" fmla="*/ 1477 w 84"/>
                <a:gd name="T5" fmla="*/ 347 h 67"/>
                <a:gd name="T6" fmla="*/ 272 w 84"/>
                <a:gd name="T7" fmla="*/ 1479 h 67"/>
                <a:gd name="T8" fmla="*/ 51 w 84"/>
                <a:gd name="T9" fmla="*/ 1415 h 67"/>
                <a:gd name="T10" fmla="*/ 68 w 84"/>
                <a:gd name="T11" fmla="*/ 1141 h 67"/>
                <a:gd name="T12" fmla="*/ 1277 w 84"/>
                <a:gd name="T13" fmla="*/ 0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67">
                  <a:moveTo>
                    <a:pt x="71" y="0"/>
                  </a:moveTo>
                  <a:cubicBezTo>
                    <a:pt x="84" y="2"/>
                    <a:pt x="84" y="2"/>
                    <a:pt x="84" y="2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1" y="67"/>
                    <a:pt x="6" y="65"/>
                    <a:pt x="3" y="61"/>
                  </a:cubicBezTo>
                  <a:cubicBezTo>
                    <a:pt x="0" y="57"/>
                    <a:pt x="0" y="52"/>
                    <a:pt x="4" y="49"/>
                  </a:cubicBezTo>
                  <a:lnTo>
                    <a:pt x="71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1" name="Freeform 197">
              <a:extLst>
                <a:ext uri="{FF2B5EF4-FFF2-40B4-BE49-F238E27FC236}">
                  <a16:creationId xmlns:a16="http://schemas.microsoft.com/office/drawing/2014/main" id="{D3055D2C-1804-492D-B9A4-B7EAA9CEB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2647"/>
              <a:ext cx="146" cy="99"/>
            </a:xfrm>
            <a:custGeom>
              <a:avLst/>
              <a:gdLst>
                <a:gd name="T0" fmla="*/ 0 w 146"/>
                <a:gd name="T1" fmla="*/ 99 h 99"/>
                <a:gd name="T2" fmla="*/ 125 w 146"/>
                <a:gd name="T3" fmla="*/ 0 h 99"/>
                <a:gd name="T4" fmla="*/ 146 w 146"/>
                <a:gd name="T5" fmla="*/ 4 h 99"/>
                <a:gd name="T6" fmla="*/ 127 w 146"/>
                <a:gd name="T7" fmla="*/ 11 h 99"/>
                <a:gd name="T8" fmla="*/ 0 w 146"/>
                <a:gd name="T9" fmla="*/ 99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" h="99">
                  <a:moveTo>
                    <a:pt x="0" y="99"/>
                  </a:moveTo>
                  <a:lnTo>
                    <a:pt x="125" y="0"/>
                  </a:lnTo>
                  <a:lnTo>
                    <a:pt x="146" y="4"/>
                  </a:lnTo>
                  <a:lnTo>
                    <a:pt x="127" y="11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7" name="Group 198">
            <a:extLst>
              <a:ext uri="{FF2B5EF4-FFF2-40B4-BE49-F238E27FC236}">
                <a16:creationId xmlns:a16="http://schemas.microsoft.com/office/drawing/2014/main" id="{C708B5EC-2FA9-4813-BF23-C0ECB73DB2D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078413" y="4094163"/>
            <a:ext cx="550862" cy="263525"/>
            <a:chOff x="2190" y="2542"/>
            <a:chExt cx="347" cy="166"/>
          </a:xfrm>
        </p:grpSpPr>
        <p:sp>
          <p:nvSpPr>
            <p:cNvPr id="27731" name="Freeform 199">
              <a:extLst>
                <a:ext uri="{FF2B5EF4-FFF2-40B4-BE49-F238E27FC236}">
                  <a16:creationId xmlns:a16="http://schemas.microsoft.com/office/drawing/2014/main" id="{A9A0B6D2-AB76-4526-851C-E1597C417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647"/>
              <a:ext cx="55" cy="61"/>
            </a:xfrm>
            <a:custGeom>
              <a:avLst/>
              <a:gdLst>
                <a:gd name="T0" fmla="*/ 55 w 55"/>
                <a:gd name="T1" fmla="*/ 39 h 61"/>
                <a:gd name="T2" fmla="*/ 0 w 55"/>
                <a:gd name="T3" fmla="*/ 61 h 61"/>
                <a:gd name="T4" fmla="*/ 8 w 55"/>
                <a:gd name="T5" fmla="*/ 0 h 61"/>
                <a:gd name="T6" fmla="*/ 55 w 55"/>
                <a:gd name="T7" fmla="*/ 39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61">
                  <a:moveTo>
                    <a:pt x="55" y="39"/>
                  </a:moveTo>
                  <a:lnTo>
                    <a:pt x="0" y="61"/>
                  </a:lnTo>
                  <a:lnTo>
                    <a:pt x="8" y="0"/>
                  </a:lnTo>
                  <a:lnTo>
                    <a:pt x="55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Freeform 200">
              <a:extLst>
                <a:ext uri="{FF2B5EF4-FFF2-40B4-BE49-F238E27FC236}">
                  <a16:creationId xmlns:a16="http://schemas.microsoft.com/office/drawing/2014/main" id="{2D80960C-0298-4CB2-89F8-201A4C0BE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542"/>
              <a:ext cx="312" cy="151"/>
            </a:xfrm>
            <a:custGeom>
              <a:avLst/>
              <a:gdLst>
                <a:gd name="T0" fmla="*/ 0 w 152"/>
                <a:gd name="T1" fmla="*/ 0 h 69"/>
                <a:gd name="T2" fmla="*/ 2662 w 152"/>
                <a:gd name="T3" fmla="*/ 1580 h 69"/>
                <a:gd name="T4" fmla="*/ 2697 w 152"/>
                <a:gd name="T5" fmla="*/ 1331 h 69"/>
                <a:gd name="T6" fmla="*/ 0 w 152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" h="69">
                  <a:moveTo>
                    <a:pt x="0" y="0"/>
                  </a:moveTo>
                  <a:cubicBezTo>
                    <a:pt x="40" y="33"/>
                    <a:pt x="90" y="60"/>
                    <a:pt x="150" y="69"/>
                  </a:cubicBezTo>
                  <a:cubicBezTo>
                    <a:pt x="152" y="58"/>
                    <a:pt x="152" y="58"/>
                    <a:pt x="152" y="58"/>
                  </a:cubicBezTo>
                  <a:cubicBezTo>
                    <a:pt x="93" y="48"/>
                    <a:pt x="42" y="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8" name="Group 201">
            <a:extLst>
              <a:ext uri="{FF2B5EF4-FFF2-40B4-BE49-F238E27FC236}">
                <a16:creationId xmlns:a16="http://schemas.microsoft.com/office/drawing/2014/main" id="{B5C30B67-11DB-40FF-98C8-14B91E6E4487}"/>
              </a:ext>
            </a:extLst>
          </p:cNvPr>
          <p:cNvGrpSpPr>
            <a:grpSpLocks/>
          </p:cNvGrpSpPr>
          <p:nvPr/>
        </p:nvGrpSpPr>
        <p:grpSpPr bwMode="auto">
          <a:xfrm>
            <a:off x="5059363" y="2489200"/>
            <a:ext cx="269875" cy="271463"/>
            <a:chOff x="2227" y="1553"/>
            <a:chExt cx="170" cy="171"/>
          </a:xfrm>
        </p:grpSpPr>
        <p:sp>
          <p:nvSpPr>
            <p:cNvPr id="27729" name="Freeform 202">
              <a:extLst>
                <a:ext uri="{FF2B5EF4-FFF2-40B4-BE49-F238E27FC236}">
                  <a16:creationId xmlns:a16="http://schemas.microsoft.com/office/drawing/2014/main" id="{EFD4FC2A-F032-41D5-AA33-1D8CFAC45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" y="1553"/>
              <a:ext cx="55" cy="65"/>
            </a:xfrm>
            <a:custGeom>
              <a:avLst/>
              <a:gdLst>
                <a:gd name="T0" fmla="*/ 464 w 27"/>
                <a:gd name="T1" fmla="*/ 20 h 30"/>
                <a:gd name="T2" fmla="*/ 0 w 27"/>
                <a:gd name="T3" fmla="*/ 286 h 30"/>
                <a:gd name="T4" fmla="*/ 399 w 27"/>
                <a:gd name="T5" fmla="*/ 663 h 30"/>
                <a:gd name="T6" fmla="*/ 464 w 27"/>
                <a:gd name="T7" fmla="*/ 2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30">
                  <a:moveTo>
                    <a:pt x="27" y="1"/>
                  </a:moveTo>
                  <a:cubicBezTo>
                    <a:pt x="27" y="2"/>
                    <a:pt x="0" y="13"/>
                    <a:pt x="0" y="1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7" y="0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Freeform 203">
              <a:extLst>
                <a:ext uri="{FF2B5EF4-FFF2-40B4-BE49-F238E27FC236}">
                  <a16:creationId xmlns:a16="http://schemas.microsoft.com/office/drawing/2014/main" id="{C1568095-5A09-45DC-9BAB-22CF0AFDC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1579"/>
              <a:ext cx="158" cy="145"/>
            </a:xfrm>
            <a:custGeom>
              <a:avLst/>
              <a:gdLst>
                <a:gd name="T0" fmla="*/ 0 w 77"/>
                <a:gd name="T1" fmla="*/ 1540 h 66"/>
                <a:gd name="T2" fmla="*/ 1184 w 77"/>
                <a:gd name="T3" fmla="*/ 0 h 66"/>
                <a:gd name="T4" fmla="*/ 1365 w 77"/>
                <a:gd name="T5" fmla="*/ 160 h 66"/>
                <a:gd name="T6" fmla="*/ 0 w 77"/>
                <a:gd name="T7" fmla="*/ 154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66">
                  <a:moveTo>
                    <a:pt x="0" y="66"/>
                  </a:moveTo>
                  <a:cubicBezTo>
                    <a:pt x="27" y="63"/>
                    <a:pt x="39" y="37"/>
                    <a:pt x="67" y="0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55" y="35"/>
                    <a:pt x="26" y="63"/>
                    <a:pt x="0" y="6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9" name="Group 204">
            <a:extLst>
              <a:ext uri="{FF2B5EF4-FFF2-40B4-BE49-F238E27FC236}">
                <a16:creationId xmlns:a16="http://schemas.microsoft.com/office/drawing/2014/main" id="{EB3D375C-53E3-4C02-B206-EE9640E057D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570663" y="4811713"/>
            <a:ext cx="363537" cy="125412"/>
            <a:chOff x="3207" y="2954"/>
            <a:chExt cx="229" cy="79"/>
          </a:xfrm>
        </p:grpSpPr>
        <p:sp>
          <p:nvSpPr>
            <p:cNvPr id="27727" name="Freeform 205">
              <a:extLst>
                <a:ext uri="{FF2B5EF4-FFF2-40B4-BE49-F238E27FC236}">
                  <a16:creationId xmlns:a16="http://schemas.microsoft.com/office/drawing/2014/main" id="{F5259413-AC9A-4248-BED9-F6F43B9AE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969"/>
              <a:ext cx="56" cy="64"/>
            </a:xfrm>
            <a:custGeom>
              <a:avLst/>
              <a:gdLst>
                <a:gd name="T0" fmla="*/ 481 w 27"/>
                <a:gd name="T1" fmla="*/ 355 h 29"/>
                <a:gd name="T2" fmla="*/ 17 w 27"/>
                <a:gd name="T3" fmla="*/ 0 h 29"/>
                <a:gd name="T4" fmla="*/ 0 w 27"/>
                <a:gd name="T5" fmla="*/ 686 h 29"/>
                <a:gd name="T6" fmla="*/ 481 w 27"/>
                <a:gd name="T7" fmla="*/ 355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9">
                  <a:moveTo>
                    <a:pt x="26" y="15"/>
                  </a:moveTo>
                  <a:cubicBezTo>
                    <a:pt x="26" y="16"/>
                    <a:pt x="1" y="0"/>
                    <a:pt x="1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27" y="15"/>
                    <a:pt x="2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Freeform 206">
              <a:extLst>
                <a:ext uri="{FF2B5EF4-FFF2-40B4-BE49-F238E27FC236}">
                  <a16:creationId xmlns:a16="http://schemas.microsoft.com/office/drawing/2014/main" id="{508EA8F6-F304-4969-A8C8-CA1E7160B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2954"/>
              <a:ext cx="192" cy="61"/>
            </a:xfrm>
            <a:custGeom>
              <a:avLst/>
              <a:gdLst>
                <a:gd name="T0" fmla="*/ 0 w 93"/>
                <a:gd name="T1" fmla="*/ 0 h 28"/>
                <a:gd name="T2" fmla="*/ 1689 w 93"/>
                <a:gd name="T3" fmla="*/ 362 h 28"/>
                <a:gd name="T4" fmla="*/ 1670 w 93"/>
                <a:gd name="T5" fmla="*/ 632 h 28"/>
                <a:gd name="T6" fmla="*/ 0 w 93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28">
                  <a:moveTo>
                    <a:pt x="0" y="0"/>
                  </a:moveTo>
                  <a:cubicBezTo>
                    <a:pt x="18" y="20"/>
                    <a:pt x="47" y="15"/>
                    <a:pt x="93" y="16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57" y="27"/>
                    <a:pt x="17" y="2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60" name="Group 207">
            <a:extLst>
              <a:ext uri="{FF2B5EF4-FFF2-40B4-BE49-F238E27FC236}">
                <a16:creationId xmlns:a16="http://schemas.microsoft.com/office/drawing/2014/main" id="{A52B6BC7-D165-4A42-9618-8B1EF1EF35CA}"/>
              </a:ext>
            </a:extLst>
          </p:cNvPr>
          <p:cNvGrpSpPr>
            <a:grpSpLocks/>
          </p:cNvGrpSpPr>
          <p:nvPr/>
        </p:nvGrpSpPr>
        <p:grpSpPr bwMode="auto">
          <a:xfrm>
            <a:off x="4064000" y="4287838"/>
            <a:ext cx="488950" cy="1517650"/>
            <a:chOff x="1600" y="2594"/>
            <a:chExt cx="308" cy="956"/>
          </a:xfrm>
        </p:grpSpPr>
        <p:sp>
          <p:nvSpPr>
            <p:cNvPr id="27661" name="Freeform 208">
              <a:extLst>
                <a:ext uri="{FF2B5EF4-FFF2-40B4-BE49-F238E27FC236}">
                  <a16:creationId xmlns:a16="http://schemas.microsoft.com/office/drawing/2014/main" id="{CC328C50-A6E7-46F1-9D28-63E1841B3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3388"/>
              <a:ext cx="82" cy="90"/>
            </a:xfrm>
            <a:custGeom>
              <a:avLst/>
              <a:gdLst>
                <a:gd name="T0" fmla="*/ 656 w 40"/>
                <a:gd name="T1" fmla="*/ 626 h 41"/>
                <a:gd name="T2" fmla="*/ 232 w 40"/>
                <a:gd name="T3" fmla="*/ 858 h 41"/>
                <a:gd name="T4" fmla="*/ 68 w 40"/>
                <a:gd name="T5" fmla="*/ 327 h 41"/>
                <a:gd name="T6" fmla="*/ 476 w 40"/>
                <a:gd name="T7" fmla="*/ 97 h 41"/>
                <a:gd name="T8" fmla="*/ 656 w 40"/>
                <a:gd name="T9" fmla="*/ 62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1">
                  <a:moveTo>
                    <a:pt x="37" y="27"/>
                  </a:moveTo>
                  <a:cubicBezTo>
                    <a:pt x="33" y="36"/>
                    <a:pt x="22" y="41"/>
                    <a:pt x="13" y="37"/>
                  </a:cubicBezTo>
                  <a:cubicBezTo>
                    <a:pt x="4" y="33"/>
                    <a:pt x="0" y="23"/>
                    <a:pt x="4" y="14"/>
                  </a:cubicBezTo>
                  <a:cubicBezTo>
                    <a:pt x="7" y="5"/>
                    <a:pt x="18" y="0"/>
                    <a:pt x="27" y="4"/>
                  </a:cubicBezTo>
                  <a:cubicBezTo>
                    <a:pt x="36" y="8"/>
                    <a:pt x="40" y="18"/>
                    <a:pt x="37" y="27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209">
              <a:extLst>
                <a:ext uri="{FF2B5EF4-FFF2-40B4-BE49-F238E27FC236}">
                  <a16:creationId xmlns:a16="http://schemas.microsoft.com/office/drawing/2014/main" id="{6A348E9E-138A-4D44-8260-343569B0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3406"/>
              <a:ext cx="37" cy="41"/>
            </a:xfrm>
            <a:custGeom>
              <a:avLst/>
              <a:gdLst>
                <a:gd name="T0" fmla="*/ 16 w 18"/>
                <a:gd name="T1" fmla="*/ 173 h 19"/>
                <a:gd name="T2" fmla="*/ 199 w 18"/>
                <a:gd name="T3" fmla="*/ 19 h 19"/>
                <a:gd name="T4" fmla="*/ 321 w 18"/>
                <a:gd name="T5" fmla="*/ 242 h 19"/>
                <a:gd name="T6" fmla="*/ 123 w 18"/>
                <a:gd name="T7" fmla="*/ 391 h 19"/>
                <a:gd name="T8" fmla="*/ 16 w 18"/>
                <a:gd name="T9" fmla="*/ 17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9">
                  <a:moveTo>
                    <a:pt x="1" y="8"/>
                  </a:moveTo>
                  <a:cubicBezTo>
                    <a:pt x="1" y="3"/>
                    <a:pt x="6" y="0"/>
                    <a:pt x="11" y="1"/>
                  </a:cubicBezTo>
                  <a:cubicBezTo>
                    <a:pt x="15" y="2"/>
                    <a:pt x="18" y="7"/>
                    <a:pt x="18" y="11"/>
                  </a:cubicBezTo>
                  <a:cubicBezTo>
                    <a:pt x="17" y="16"/>
                    <a:pt x="12" y="19"/>
                    <a:pt x="7" y="18"/>
                  </a:cubicBezTo>
                  <a:cubicBezTo>
                    <a:pt x="3" y="17"/>
                    <a:pt x="0" y="13"/>
                    <a:pt x="1" y="8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210">
              <a:extLst>
                <a:ext uri="{FF2B5EF4-FFF2-40B4-BE49-F238E27FC236}">
                  <a16:creationId xmlns:a16="http://schemas.microsoft.com/office/drawing/2014/main" id="{2C5AEA7D-9FEE-4FFB-977E-52E17648D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" y="3417"/>
              <a:ext cx="14" cy="17"/>
            </a:xfrm>
            <a:custGeom>
              <a:avLst/>
              <a:gdLst>
                <a:gd name="T0" fmla="*/ 0 w 7"/>
                <a:gd name="T1" fmla="*/ 60 h 8"/>
                <a:gd name="T2" fmla="*/ 64 w 7"/>
                <a:gd name="T3" fmla="*/ 0 h 8"/>
                <a:gd name="T4" fmla="*/ 112 w 7"/>
                <a:gd name="T5" fmla="*/ 104 h 8"/>
                <a:gd name="T6" fmla="*/ 48 w 7"/>
                <a:gd name="T7" fmla="*/ 145 h 8"/>
                <a:gd name="T8" fmla="*/ 0 w 7"/>
                <a:gd name="T9" fmla="*/ 6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3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6" y="6"/>
                    <a:pt x="5" y="8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211">
              <a:extLst>
                <a:ext uri="{FF2B5EF4-FFF2-40B4-BE49-F238E27FC236}">
                  <a16:creationId xmlns:a16="http://schemas.microsoft.com/office/drawing/2014/main" id="{A8552446-B2F0-453B-ABEF-0048807CF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3388"/>
              <a:ext cx="82" cy="90"/>
            </a:xfrm>
            <a:custGeom>
              <a:avLst/>
              <a:gdLst>
                <a:gd name="T0" fmla="*/ 656 w 40"/>
                <a:gd name="T1" fmla="*/ 626 h 41"/>
                <a:gd name="T2" fmla="*/ 232 w 40"/>
                <a:gd name="T3" fmla="*/ 858 h 41"/>
                <a:gd name="T4" fmla="*/ 68 w 40"/>
                <a:gd name="T5" fmla="*/ 327 h 41"/>
                <a:gd name="T6" fmla="*/ 476 w 40"/>
                <a:gd name="T7" fmla="*/ 97 h 41"/>
                <a:gd name="T8" fmla="*/ 656 w 40"/>
                <a:gd name="T9" fmla="*/ 62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1">
                  <a:moveTo>
                    <a:pt x="37" y="27"/>
                  </a:moveTo>
                  <a:cubicBezTo>
                    <a:pt x="33" y="36"/>
                    <a:pt x="22" y="41"/>
                    <a:pt x="13" y="37"/>
                  </a:cubicBezTo>
                  <a:cubicBezTo>
                    <a:pt x="4" y="33"/>
                    <a:pt x="0" y="23"/>
                    <a:pt x="4" y="14"/>
                  </a:cubicBezTo>
                  <a:cubicBezTo>
                    <a:pt x="7" y="5"/>
                    <a:pt x="18" y="0"/>
                    <a:pt x="27" y="4"/>
                  </a:cubicBezTo>
                  <a:cubicBezTo>
                    <a:pt x="36" y="8"/>
                    <a:pt x="40" y="18"/>
                    <a:pt x="37" y="27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212">
              <a:extLst>
                <a:ext uri="{FF2B5EF4-FFF2-40B4-BE49-F238E27FC236}">
                  <a16:creationId xmlns:a16="http://schemas.microsoft.com/office/drawing/2014/main" id="{4A066590-E871-4078-9950-9A59E1E10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" y="3403"/>
              <a:ext cx="55" cy="64"/>
            </a:xfrm>
            <a:custGeom>
              <a:avLst/>
              <a:gdLst>
                <a:gd name="T0" fmla="*/ 312 w 27"/>
                <a:gd name="T1" fmla="*/ 0 h 29"/>
                <a:gd name="T2" fmla="*/ 399 w 27"/>
                <a:gd name="T3" fmla="*/ 258 h 29"/>
                <a:gd name="T4" fmla="*/ 136 w 27"/>
                <a:gd name="T5" fmla="*/ 614 h 29"/>
                <a:gd name="T6" fmla="*/ 0 w 27"/>
                <a:gd name="T7" fmla="*/ 550 h 29"/>
                <a:gd name="T8" fmla="*/ 204 w 27"/>
                <a:gd name="T9" fmla="*/ 686 h 29"/>
                <a:gd name="T10" fmla="*/ 464 w 27"/>
                <a:gd name="T11" fmla="*/ 311 h 29"/>
                <a:gd name="T12" fmla="*/ 312 w 27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9">
                  <a:moveTo>
                    <a:pt x="18" y="0"/>
                  </a:moveTo>
                  <a:cubicBezTo>
                    <a:pt x="23" y="5"/>
                    <a:pt x="23" y="7"/>
                    <a:pt x="23" y="11"/>
                  </a:cubicBezTo>
                  <a:cubicBezTo>
                    <a:pt x="23" y="21"/>
                    <a:pt x="16" y="26"/>
                    <a:pt x="8" y="26"/>
                  </a:cubicBezTo>
                  <a:cubicBezTo>
                    <a:pt x="5" y="26"/>
                    <a:pt x="2" y="24"/>
                    <a:pt x="0" y="23"/>
                  </a:cubicBezTo>
                  <a:cubicBezTo>
                    <a:pt x="3" y="27"/>
                    <a:pt x="7" y="29"/>
                    <a:pt x="12" y="29"/>
                  </a:cubicBezTo>
                  <a:cubicBezTo>
                    <a:pt x="20" y="29"/>
                    <a:pt x="27" y="22"/>
                    <a:pt x="27" y="13"/>
                  </a:cubicBezTo>
                  <a:cubicBezTo>
                    <a:pt x="27" y="7"/>
                    <a:pt x="23" y="2"/>
                    <a:pt x="18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213">
              <a:extLst>
                <a:ext uri="{FF2B5EF4-FFF2-40B4-BE49-F238E27FC236}">
                  <a16:creationId xmlns:a16="http://schemas.microsoft.com/office/drawing/2014/main" id="{55456DF6-4426-419F-9E05-44C4E7244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" y="3316"/>
              <a:ext cx="82" cy="87"/>
            </a:xfrm>
            <a:custGeom>
              <a:avLst/>
              <a:gdLst>
                <a:gd name="T0" fmla="*/ 640 w 40"/>
                <a:gd name="T1" fmla="*/ 587 h 40"/>
                <a:gd name="T2" fmla="*/ 232 w 40"/>
                <a:gd name="T3" fmla="*/ 805 h 40"/>
                <a:gd name="T4" fmla="*/ 68 w 40"/>
                <a:gd name="T5" fmla="*/ 289 h 40"/>
                <a:gd name="T6" fmla="*/ 476 w 40"/>
                <a:gd name="T7" fmla="*/ 72 h 40"/>
                <a:gd name="T8" fmla="*/ 640 w 40"/>
                <a:gd name="T9" fmla="*/ 58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36" y="26"/>
                  </a:moveTo>
                  <a:cubicBezTo>
                    <a:pt x="33" y="35"/>
                    <a:pt x="22" y="40"/>
                    <a:pt x="13" y="36"/>
                  </a:cubicBezTo>
                  <a:cubicBezTo>
                    <a:pt x="4" y="32"/>
                    <a:pt x="0" y="22"/>
                    <a:pt x="4" y="13"/>
                  </a:cubicBezTo>
                  <a:cubicBezTo>
                    <a:pt x="7" y="4"/>
                    <a:pt x="18" y="0"/>
                    <a:pt x="27" y="3"/>
                  </a:cubicBezTo>
                  <a:cubicBezTo>
                    <a:pt x="36" y="7"/>
                    <a:pt x="40" y="17"/>
                    <a:pt x="36" y="26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214">
              <a:extLst>
                <a:ext uri="{FF2B5EF4-FFF2-40B4-BE49-F238E27FC236}">
                  <a16:creationId xmlns:a16="http://schemas.microsoft.com/office/drawing/2014/main" id="{D735F9BC-6606-4BB8-A091-8AC5E9059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3333"/>
              <a:ext cx="39" cy="40"/>
            </a:xfrm>
            <a:custGeom>
              <a:avLst/>
              <a:gdLst>
                <a:gd name="T0" fmla="*/ 16 w 19"/>
                <a:gd name="T1" fmla="*/ 178 h 18"/>
                <a:gd name="T2" fmla="*/ 197 w 19"/>
                <a:gd name="T3" fmla="*/ 0 h 18"/>
                <a:gd name="T4" fmla="*/ 320 w 19"/>
                <a:gd name="T5" fmla="*/ 242 h 18"/>
                <a:gd name="T6" fmla="*/ 140 w 19"/>
                <a:gd name="T7" fmla="*/ 416 h 18"/>
                <a:gd name="T8" fmla="*/ 16 w 19"/>
                <a:gd name="T9" fmla="*/ 17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8">
                  <a:moveTo>
                    <a:pt x="1" y="7"/>
                  </a:moveTo>
                  <a:cubicBezTo>
                    <a:pt x="2" y="3"/>
                    <a:pt x="7" y="0"/>
                    <a:pt x="11" y="0"/>
                  </a:cubicBezTo>
                  <a:cubicBezTo>
                    <a:pt x="16" y="1"/>
                    <a:pt x="19" y="6"/>
                    <a:pt x="18" y="10"/>
                  </a:cubicBezTo>
                  <a:cubicBezTo>
                    <a:pt x="17" y="15"/>
                    <a:pt x="13" y="18"/>
                    <a:pt x="8" y="17"/>
                  </a:cubicBezTo>
                  <a:cubicBezTo>
                    <a:pt x="4" y="17"/>
                    <a:pt x="0" y="12"/>
                    <a:pt x="1" y="7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Freeform 215">
              <a:extLst>
                <a:ext uri="{FF2B5EF4-FFF2-40B4-BE49-F238E27FC236}">
                  <a16:creationId xmlns:a16="http://schemas.microsoft.com/office/drawing/2014/main" id="{C7E7FFE9-C749-4EEA-A5A1-B4931C5E6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3342"/>
              <a:ext cx="17" cy="18"/>
            </a:xfrm>
            <a:custGeom>
              <a:avLst/>
              <a:gdLst>
                <a:gd name="T0" fmla="*/ 19 w 8"/>
                <a:gd name="T1" fmla="*/ 81 h 8"/>
                <a:gd name="T2" fmla="*/ 104 w 8"/>
                <a:gd name="T3" fmla="*/ 25 h 8"/>
                <a:gd name="T4" fmla="*/ 164 w 8"/>
                <a:gd name="T5" fmla="*/ 126 h 8"/>
                <a:gd name="T6" fmla="*/ 85 w 8"/>
                <a:gd name="T7" fmla="*/ 207 h 8"/>
                <a:gd name="T8" fmla="*/ 19 w 8"/>
                <a:gd name="T9" fmla="*/ 8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1" y="2"/>
                    <a:pt x="3" y="0"/>
                    <a:pt x="5" y="1"/>
                  </a:cubicBezTo>
                  <a:cubicBezTo>
                    <a:pt x="7" y="1"/>
                    <a:pt x="8" y="3"/>
                    <a:pt x="8" y="5"/>
                  </a:cubicBezTo>
                  <a:cubicBezTo>
                    <a:pt x="7" y="7"/>
                    <a:pt x="5" y="8"/>
                    <a:pt x="4" y="8"/>
                  </a:cubicBezTo>
                  <a:cubicBezTo>
                    <a:pt x="2" y="7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216">
              <a:extLst>
                <a:ext uri="{FF2B5EF4-FFF2-40B4-BE49-F238E27FC236}">
                  <a16:creationId xmlns:a16="http://schemas.microsoft.com/office/drawing/2014/main" id="{156DBD97-326E-4BD1-A5FB-D17D73FCA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" y="3316"/>
              <a:ext cx="82" cy="87"/>
            </a:xfrm>
            <a:custGeom>
              <a:avLst/>
              <a:gdLst>
                <a:gd name="T0" fmla="*/ 640 w 40"/>
                <a:gd name="T1" fmla="*/ 587 h 40"/>
                <a:gd name="T2" fmla="*/ 232 w 40"/>
                <a:gd name="T3" fmla="*/ 805 h 40"/>
                <a:gd name="T4" fmla="*/ 68 w 40"/>
                <a:gd name="T5" fmla="*/ 289 h 40"/>
                <a:gd name="T6" fmla="*/ 476 w 40"/>
                <a:gd name="T7" fmla="*/ 72 h 40"/>
                <a:gd name="T8" fmla="*/ 640 w 40"/>
                <a:gd name="T9" fmla="*/ 58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36" y="26"/>
                  </a:moveTo>
                  <a:cubicBezTo>
                    <a:pt x="33" y="35"/>
                    <a:pt x="22" y="40"/>
                    <a:pt x="13" y="36"/>
                  </a:cubicBezTo>
                  <a:cubicBezTo>
                    <a:pt x="4" y="32"/>
                    <a:pt x="0" y="22"/>
                    <a:pt x="4" y="13"/>
                  </a:cubicBezTo>
                  <a:cubicBezTo>
                    <a:pt x="7" y="4"/>
                    <a:pt x="18" y="0"/>
                    <a:pt x="27" y="3"/>
                  </a:cubicBezTo>
                  <a:cubicBezTo>
                    <a:pt x="36" y="7"/>
                    <a:pt x="40" y="17"/>
                    <a:pt x="36" y="26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217">
              <a:extLst>
                <a:ext uri="{FF2B5EF4-FFF2-40B4-BE49-F238E27FC236}">
                  <a16:creationId xmlns:a16="http://schemas.microsoft.com/office/drawing/2014/main" id="{2670C8FC-DE76-43FE-B6B4-39DAFDBAF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3329"/>
              <a:ext cx="56" cy="63"/>
            </a:xfrm>
            <a:custGeom>
              <a:avLst/>
              <a:gdLst>
                <a:gd name="T0" fmla="*/ 332 w 27"/>
                <a:gd name="T1" fmla="*/ 0 h 29"/>
                <a:gd name="T2" fmla="*/ 429 w 27"/>
                <a:gd name="T3" fmla="*/ 245 h 29"/>
                <a:gd name="T4" fmla="*/ 133 w 27"/>
                <a:gd name="T5" fmla="*/ 576 h 29"/>
                <a:gd name="T6" fmla="*/ 0 w 27"/>
                <a:gd name="T7" fmla="*/ 532 h 29"/>
                <a:gd name="T8" fmla="*/ 207 w 27"/>
                <a:gd name="T9" fmla="*/ 647 h 29"/>
                <a:gd name="T10" fmla="*/ 500 w 27"/>
                <a:gd name="T11" fmla="*/ 306 h 29"/>
                <a:gd name="T12" fmla="*/ 332 w 27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9">
                  <a:moveTo>
                    <a:pt x="18" y="0"/>
                  </a:moveTo>
                  <a:cubicBezTo>
                    <a:pt x="22" y="5"/>
                    <a:pt x="23" y="7"/>
                    <a:pt x="23" y="11"/>
                  </a:cubicBezTo>
                  <a:cubicBezTo>
                    <a:pt x="23" y="21"/>
                    <a:pt x="16" y="26"/>
                    <a:pt x="7" y="26"/>
                  </a:cubicBezTo>
                  <a:cubicBezTo>
                    <a:pt x="5" y="26"/>
                    <a:pt x="2" y="25"/>
                    <a:pt x="0" y="24"/>
                  </a:cubicBezTo>
                  <a:cubicBezTo>
                    <a:pt x="3" y="27"/>
                    <a:pt x="7" y="29"/>
                    <a:pt x="11" y="29"/>
                  </a:cubicBezTo>
                  <a:cubicBezTo>
                    <a:pt x="20" y="29"/>
                    <a:pt x="27" y="22"/>
                    <a:pt x="27" y="14"/>
                  </a:cubicBezTo>
                  <a:cubicBezTo>
                    <a:pt x="27" y="8"/>
                    <a:pt x="23" y="2"/>
                    <a:pt x="18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18">
              <a:extLst>
                <a:ext uri="{FF2B5EF4-FFF2-40B4-BE49-F238E27FC236}">
                  <a16:creationId xmlns:a16="http://schemas.microsoft.com/office/drawing/2014/main" id="{3556AAAB-6358-4AAD-91CE-776CF31F4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" y="3256"/>
              <a:ext cx="84" cy="90"/>
            </a:xfrm>
            <a:custGeom>
              <a:avLst/>
              <a:gdLst>
                <a:gd name="T0" fmla="*/ 656 w 41"/>
                <a:gd name="T1" fmla="*/ 626 h 41"/>
                <a:gd name="T2" fmla="*/ 248 w 41"/>
                <a:gd name="T3" fmla="*/ 858 h 41"/>
                <a:gd name="T4" fmla="*/ 68 w 41"/>
                <a:gd name="T5" fmla="*/ 327 h 41"/>
                <a:gd name="T6" fmla="*/ 475 w 41"/>
                <a:gd name="T7" fmla="*/ 97 h 41"/>
                <a:gd name="T8" fmla="*/ 656 w 41"/>
                <a:gd name="T9" fmla="*/ 62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1">
                  <a:moveTo>
                    <a:pt x="37" y="27"/>
                  </a:moveTo>
                  <a:cubicBezTo>
                    <a:pt x="33" y="36"/>
                    <a:pt x="23" y="41"/>
                    <a:pt x="14" y="37"/>
                  </a:cubicBezTo>
                  <a:cubicBezTo>
                    <a:pt x="5" y="33"/>
                    <a:pt x="0" y="23"/>
                    <a:pt x="4" y="14"/>
                  </a:cubicBezTo>
                  <a:cubicBezTo>
                    <a:pt x="8" y="5"/>
                    <a:pt x="18" y="0"/>
                    <a:pt x="27" y="4"/>
                  </a:cubicBezTo>
                  <a:cubicBezTo>
                    <a:pt x="36" y="8"/>
                    <a:pt x="41" y="18"/>
                    <a:pt x="37" y="27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219">
              <a:extLst>
                <a:ext uri="{FF2B5EF4-FFF2-40B4-BE49-F238E27FC236}">
                  <a16:creationId xmlns:a16="http://schemas.microsoft.com/office/drawing/2014/main" id="{9BF16D0A-ABD1-4BA2-BC37-F94DDED75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3274"/>
              <a:ext cx="40" cy="42"/>
            </a:xfrm>
            <a:custGeom>
              <a:avLst/>
              <a:gdLst>
                <a:gd name="T0" fmla="*/ 17 w 19"/>
                <a:gd name="T1" fmla="*/ 195 h 19"/>
                <a:gd name="T2" fmla="*/ 213 w 19"/>
                <a:gd name="T3" fmla="*/ 20 h 19"/>
                <a:gd name="T4" fmla="*/ 354 w 19"/>
                <a:gd name="T5" fmla="*/ 259 h 19"/>
                <a:gd name="T6" fmla="*/ 160 w 19"/>
                <a:gd name="T7" fmla="*/ 431 h 19"/>
                <a:gd name="T8" fmla="*/ 17 w 19"/>
                <a:gd name="T9" fmla="*/ 195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" y="8"/>
                  </a:moveTo>
                  <a:cubicBezTo>
                    <a:pt x="2" y="4"/>
                    <a:pt x="6" y="0"/>
                    <a:pt x="11" y="1"/>
                  </a:cubicBezTo>
                  <a:cubicBezTo>
                    <a:pt x="16" y="2"/>
                    <a:pt x="19" y="7"/>
                    <a:pt x="18" y="11"/>
                  </a:cubicBezTo>
                  <a:cubicBezTo>
                    <a:pt x="17" y="16"/>
                    <a:pt x="13" y="19"/>
                    <a:pt x="8" y="18"/>
                  </a:cubicBezTo>
                  <a:cubicBezTo>
                    <a:pt x="3" y="17"/>
                    <a:pt x="0" y="13"/>
                    <a:pt x="1" y="8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220">
              <a:extLst>
                <a:ext uri="{FF2B5EF4-FFF2-40B4-BE49-F238E27FC236}">
                  <a16:creationId xmlns:a16="http://schemas.microsoft.com/office/drawing/2014/main" id="{1A8F43F5-4F84-479A-836C-A4FF33EB7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3285"/>
              <a:ext cx="16" cy="18"/>
            </a:xfrm>
            <a:custGeom>
              <a:avLst/>
              <a:gdLst>
                <a:gd name="T0" fmla="*/ 0 w 8"/>
                <a:gd name="T1" fmla="*/ 81 h 8"/>
                <a:gd name="T2" fmla="*/ 64 w 8"/>
                <a:gd name="T3" fmla="*/ 25 h 8"/>
                <a:gd name="T4" fmla="*/ 112 w 8"/>
                <a:gd name="T5" fmla="*/ 126 h 8"/>
                <a:gd name="T6" fmla="*/ 48 w 8"/>
                <a:gd name="T7" fmla="*/ 182 h 8"/>
                <a:gd name="T8" fmla="*/ 0 w 8"/>
                <a:gd name="T9" fmla="*/ 8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0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8" y="3"/>
                    <a:pt x="7" y="5"/>
                  </a:cubicBezTo>
                  <a:cubicBezTo>
                    <a:pt x="7" y="7"/>
                    <a:pt x="5" y="8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Freeform 221">
              <a:extLst>
                <a:ext uri="{FF2B5EF4-FFF2-40B4-BE49-F238E27FC236}">
                  <a16:creationId xmlns:a16="http://schemas.microsoft.com/office/drawing/2014/main" id="{C75C4166-7C62-421C-A895-EEDA60C48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" y="3256"/>
              <a:ext cx="84" cy="90"/>
            </a:xfrm>
            <a:custGeom>
              <a:avLst/>
              <a:gdLst>
                <a:gd name="T0" fmla="*/ 656 w 41"/>
                <a:gd name="T1" fmla="*/ 626 h 41"/>
                <a:gd name="T2" fmla="*/ 248 w 41"/>
                <a:gd name="T3" fmla="*/ 858 h 41"/>
                <a:gd name="T4" fmla="*/ 68 w 41"/>
                <a:gd name="T5" fmla="*/ 327 h 41"/>
                <a:gd name="T6" fmla="*/ 475 w 41"/>
                <a:gd name="T7" fmla="*/ 97 h 41"/>
                <a:gd name="T8" fmla="*/ 656 w 41"/>
                <a:gd name="T9" fmla="*/ 62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1">
                  <a:moveTo>
                    <a:pt x="37" y="27"/>
                  </a:moveTo>
                  <a:cubicBezTo>
                    <a:pt x="33" y="36"/>
                    <a:pt x="23" y="41"/>
                    <a:pt x="14" y="37"/>
                  </a:cubicBezTo>
                  <a:cubicBezTo>
                    <a:pt x="5" y="33"/>
                    <a:pt x="0" y="23"/>
                    <a:pt x="4" y="14"/>
                  </a:cubicBezTo>
                  <a:cubicBezTo>
                    <a:pt x="8" y="5"/>
                    <a:pt x="18" y="0"/>
                    <a:pt x="27" y="4"/>
                  </a:cubicBezTo>
                  <a:cubicBezTo>
                    <a:pt x="36" y="8"/>
                    <a:pt x="41" y="18"/>
                    <a:pt x="37" y="27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Freeform 222">
              <a:extLst>
                <a:ext uri="{FF2B5EF4-FFF2-40B4-BE49-F238E27FC236}">
                  <a16:creationId xmlns:a16="http://schemas.microsoft.com/office/drawing/2014/main" id="{27A4F0C9-DD6A-4863-9523-C4E426780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3272"/>
              <a:ext cx="53" cy="63"/>
            </a:xfrm>
            <a:custGeom>
              <a:avLst/>
              <a:gdLst>
                <a:gd name="T0" fmla="*/ 312 w 26"/>
                <a:gd name="T1" fmla="*/ 0 h 29"/>
                <a:gd name="T2" fmla="*/ 383 w 26"/>
                <a:gd name="T3" fmla="*/ 245 h 29"/>
                <a:gd name="T4" fmla="*/ 120 w 26"/>
                <a:gd name="T5" fmla="*/ 576 h 29"/>
                <a:gd name="T6" fmla="*/ 0 w 26"/>
                <a:gd name="T7" fmla="*/ 532 h 29"/>
                <a:gd name="T8" fmla="*/ 188 w 26"/>
                <a:gd name="T9" fmla="*/ 647 h 29"/>
                <a:gd name="T10" fmla="*/ 448 w 26"/>
                <a:gd name="T11" fmla="*/ 306 h 29"/>
                <a:gd name="T12" fmla="*/ 312 w 26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22" y="5"/>
                    <a:pt x="22" y="7"/>
                    <a:pt x="22" y="11"/>
                  </a:cubicBezTo>
                  <a:cubicBezTo>
                    <a:pt x="22" y="21"/>
                    <a:pt x="15" y="26"/>
                    <a:pt x="7" y="26"/>
                  </a:cubicBezTo>
                  <a:cubicBezTo>
                    <a:pt x="5" y="26"/>
                    <a:pt x="2" y="25"/>
                    <a:pt x="0" y="24"/>
                  </a:cubicBezTo>
                  <a:cubicBezTo>
                    <a:pt x="2" y="27"/>
                    <a:pt x="6" y="29"/>
                    <a:pt x="11" y="29"/>
                  </a:cubicBezTo>
                  <a:cubicBezTo>
                    <a:pt x="19" y="29"/>
                    <a:pt x="26" y="22"/>
                    <a:pt x="26" y="14"/>
                  </a:cubicBezTo>
                  <a:cubicBezTo>
                    <a:pt x="26" y="8"/>
                    <a:pt x="23" y="2"/>
                    <a:pt x="18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Freeform 223">
              <a:extLst>
                <a:ext uri="{FF2B5EF4-FFF2-40B4-BE49-F238E27FC236}">
                  <a16:creationId xmlns:a16="http://schemas.microsoft.com/office/drawing/2014/main" id="{963CAF09-883A-4660-A821-86CA42D34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3199"/>
              <a:ext cx="84" cy="90"/>
            </a:xfrm>
            <a:custGeom>
              <a:avLst/>
              <a:gdLst>
                <a:gd name="T0" fmla="*/ 656 w 41"/>
                <a:gd name="T1" fmla="*/ 626 h 41"/>
                <a:gd name="T2" fmla="*/ 248 w 41"/>
                <a:gd name="T3" fmla="*/ 858 h 41"/>
                <a:gd name="T4" fmla="*/ 68 w 41"/>
                <a:gd name="T5" fmla="*/ 327 h 41"/>
                <a:gd name="T6" fmla="*/ 475 w 41"/>
                <a:gd name="T7" fmla="*/ 97 h 41"/>
                <a:gd name="T8" fmla="*/ 656 w 41"/>
                <a:gd name="T9" fmla="*/ 62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1">
                  <a:moveTo>
                    <a:pt x="37" y="27"/>
                  </a:moveTo>
                  <a:cubicBezTo>
                    <a:pt x="33" y="36"/>
                    <a:pt x="23" y="41"/>
                    <a:pt x="14" y="37"/>
                  </a:cubicBezTo>
                  <a:cubicBezTo>
                    <a:pt x="5" y="33"/>
                    <a:pt x="0" y="23"/>
                    <a:pt x="4" y="14"/>
                  </a:cubicBezTo>
                  <a:cubicBezTo>
                    <a:pt x="8" y="5"/>
                    <a:pt x="18" y="0"/>
                    <a:pt x="27" y="4"/>
                  </a:cubicBezTo>
                  <a:cubicBezTo>
                    <a:pt x="36" y="8"/>
                    <a:pt x="41" y="18"/>
                    <a:pt x="37" y="27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Freeform 224">
              <a:extLst>
                <a:ext uri="{FF2B5EF4-FFF2-40B4-BE49-F238E27FC236}">
                  <a16:creationId xmlns:a16="http://schemas.microsoft.com/office/drawing/2014/main" id="{F3A619B3-2FCF-4EFE-B1DD-BA5C81769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" y="3219"/>
              <a:ext cx="39" cy="40"/>
            </a:xfrm>
            <a:custGeom>
              <a:avLst/>
              <a:gdLst>
                <a:gd name="T0" fmla="*/ 16 w 19"/>
                <a:gd name="T1" fmla="*/ 178 h 18"/>
                <a:gd name="T2" fmla="*/ 197 w 19"/>
                <a:gd name="T3" fmla="*/ 0 h 18"/>
                <a:gd name="T4" fmla="*/ 320 w 19"/>
                <a:gd name="T5" fmla="*/ 242 h 18"/>
                <a:gd name="T6" fmla="*/ 140 w 19"/>
                <a:gd name="T7" fmla="*/ 416 h 18"/>
                <a:gd name="T8" fmla="*/ 16 w 19"/>
                <a:gd name="T9" fmla="*/ 17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8">
                  <a:moveTo>
                    <a:pt x="1" y="7"/>
                  </a:moveTo>
                  <a:cubicBezTo>
                    <a:pt x="2" y="3"/>
                    <a:pt x="6" y="0"/>
                    <a:pt x="11" y="0"/>
                  </a:cubicBezTo>
                  <a:cubicBezTo>
                    <a:pt x="16" y="1"/>
                    <a:pt x="19" y="6"/>
                    <a:pt x="18" y="10"/>
                  </a:cubicBezTo>
                  <a:cubicBezTo>
                    <a:pt x="17" y="15"/>
                    <a:pt x="13" y="18"/>
                    <a:pt x="8" y="17"/>
                  </a:cubicBezTo>
                  <a:cubicBezTo>
                    <a:pt x="3" y="17"/>
                    <a:pt x="0" y="12"/>
                    <a:pt x="1" y="7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Freeform 225">
              <a:extLst>
                <a:ext uri="{FF2B5EF4-FFF2-40B4-BE49-F238E27FC236}">
                  <a16:creationId xmlns:a16="http://schemas.microsoft.com/office/drawing/2014/main" id="{85C2C09B-EF9F-4BD8-A88B-E828A6C8A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3228"/>
              <a:ext cx="14" cy="18"/>
            </a:xfrm>
            <a:custGeom>
              <a:avLst/>
              <a:gdLst>
                <a:gd name="T0" fmla="*/ 0 w 7"/>
                <a:gd name="T1" fmla="*/ 81 h 8"/>
                <a:gd name="T2" fmla="*/ 64 w 7"/>
                <a:gd name="T3" fmla="*/ 25 h 8"/>
                <a:gd name="T4" fmla="*/ 112 w 7"/>
                <a:gd name="T5" fmla="*/ 126 h 8"/>
                <a:gd name="T6" fmla="*/ 48 w 7"/>
                <a:gd name="T7" fmla="*/ 182 h 8"/>
                <a:gd name="T8" fmla="*/ 0 w 7"/>
                <a:gd name="T9" fmla="*/ 8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3"/>
                  </a:moveTo>
                  <a:cubicBezTo>
                    <a:pt x="1" y="2"/>
                    <a:pt x="2" y="0"/>
                    <a:pt x="4" y="1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7" y="7"/>
                    <a:pt x="5" y="8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Freeform 226">
              <a:extLst>
                <a:ext uri="{FF2B5EF4-FFF2-40B4-BE49-F238E27FC236}">
                  <a16:creationId xmlns:a16="http://schemas.microsoft.com/office/drawing/2014/main" id="{1CF12385-2D1E-47D0-8646-C0C80D3DA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3199"/>
              <a:ext cx="84" cy="90"/>
            </a:xfrm>
            <a:custGeom>
              <a:avLst/>
              <a:gdLst>
                <a:gd name="T0" fmla="*/ 656 w 41"/>
                <a:gd name="T1" fmla="*/ 626 h 41"/>
                <a:gd name="T2" fmla="*/ 248 w 41"/>
                <a:gd name="T3" fmla="*/ 858 h 41"/>
                <a:gd name="T4" fmla="*/ 68 w 41"/>
                <a:gd name="T5" fmla="*/ 327 h 41"/>
                <a:gd name="T6" fmla="*/ 475 w 41"/>
                <a:gd name="T7" fmla="*/ 97 h 41"/>
                <a:gd name="T8" fmla="*/ 656 w 41"/>
                <a:gd name="T9" fmla="*/ 62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1">
                  <a:moveTo>
                    <a:pt x="37" y="27"/>
                  </a:moveTo>
                  <a:cubicBezTo>
                    <a:pt x="33" y="36"/>
                    <a:pt x="23" y="41"/>
                    <a:pt x="14" y="37"/>
                  </a:cubicBezTo>
                  <a:cubicBezTo>
                    <a:pt x="5" y="33"/>
                    <a:pt x="0" y="23"/>
                    <a:pt x="4" y="14"/>
                  </a:cubicBezTo>
                  <a:cubicBezTo>
                    <a:pt x="8" y="5"/>
                    <a:pt x="18" y="0"/>
                    <a:pt x="27" y="4"/>
                  </a:cubicBezTo>
                  <a:cubicBezTo>
                    <a:pt x="36" y="8"/>
                    <a:pt x="41" y="18"/>
                    <a:pt x="37" y="27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Freeform 227">
              <a:extLst>
                <a:ext uri="{FF2B5EF4-FFF2-40B4-BE49-F238E27FC236}">
                  <a16:creationId xmlns:a16="http://schemas.microsoft.com/office/drawing/2014/main" id="{586BFCCE-3D5E-45DB-A289-9694C187F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3215"/>
              <a:ext cx="54" cy="63"/>
            </a:xfrm>
            <a:custGeom>
              <a:avLst/>
              <a:gdLst>
                <a:gd name="T0" fmla="*/ 332 w 26"/>
                <a:gd name="T1" fmla="*/ 0 h 29"/>
                <a:gd name="T2" fmla="*/ 413 w 26"/>
                <a:gd name="T3" fmla="*/ 245 h 29"/>
                <a:gd name="T4" fmla="*/ 133 w 26"/>
                <a:gd name="T5" fmla="*/ 576 h 29"/>
                <a:gd name="T6" fmla="*/ 0 w 26"/>
                <a:gd name="T7" fmla="*/ 532 h 29"/>
                <a:gd name="T8" fmla="*/ 208 w 26"/>
                <a:gd name="T9" fmla="*/ 647 h 29"/>
                <a:gd name="T10" fmla="*/ 484 w 26"/>
                <a:gd name="T11" fmla="*/ 306 h 29"/>
                <a:gd name="T12" fmla="*/ 332 w 26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22" y="5"/>
                    <a:pt x="22" y="7"/>
                    <a:pt x="22" y="11"/>
                  </a:cubicBezTo>
                  <a:cubicBezTo>
                    <a:pt x="22" y="21"/>
                    <a:pt x="15" y="26"/>
                    <a:pt x="7" y="26"/>
                  </a:cubicBezTo>
                  <a:cubicBezTo>
                    <a:pt x="5" y="26"/>
                    <a:pt x="2" y="25"/>
                    <a:pt x="0" y="24"/>
                  </a:cubicBezTo>
                  <a:cubicBezTo>
                    <a:pt x="2" y="27"/>
                    <a:pt x="6" y="29"/>
                    <a:pt x="11" y="29"/>
                  </a:cubicBezTo>
                  <a:cubicBezTo>
                    <a:pt x="19" y="29"/>
                    <a:pt x="26" y="22"/>
                    <a:pt x="26" y="14"/>
                  </a:cubicBezTo>
                  <a:cubicBezTo>
                    <a:pt x="26" y="8"/>
                    <a:pt x="23" y="2"/>
                    <a:pt x="18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Freeform 228">
              <a:extLst>
                <a:ext uri="{FF2B5EF4-FFF2-40B4-BE49-F238E27FC236}">
                  <a16:creationId xmlns:a16="http://schemas.microsoft.com/office/drawing/2014/main" id="{C4819EB7-A06B-4FF8-8D3A-61FB53C4A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" y="3125"/>
              <a:ext cx="82" cy="88"/>
            </a:xfrm>
            <a:custGeom>
              <a:avLst/>
              <a:gdLst>
                <a:gd name="T0" fmla="*/ 640 w 40"/>
                <a:gd name="T1" fmla="*/ 629 h 40"/>
                <a:gd name="T2" fmla="*/ 232 w 40"/>
                <a:gd name="T3" fmla="*/ 843 h 40"/>
                <a:gd name="T4" fmla="*/ 51 w 40"/>
                <a:gd name="T5" fmla="*/ 310 h 40"/>
                <a:gd name="T6" fmla="*/ 476 w 40"/>
                <a:gd name="T7" fmla="*/ 97 h 40"/>
                <a:gd name="T8" fmla="*/ 640 w 40"/>
                <a:gd name="T9" fmla="*/ 62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36" y="27"/>
                  </a:moveTo>
                  <a:cubicBezTo>
                    <a:pt x="32" y="36"/>
                    <a:pt x="22" y="40"/>
                    <a:pt x="13" y="36"/>
                  </a:cubicBezTo>
                  <a:cubicBezTo>
                    <a:pt x="4" y="33"/>
                    <a:pt x="0" y="22"/>
                    <a:pt x="3" y="13"/>
                  </a:cubicBezTo>
                  <a:cubicBezTo>
                    <a:pt x="7" y="4"/>
                    <a:pt x="18" y="0"/>
                    <a:pt x="27" y="4"/>
                  </a:cubicBezTo>
                  <a:cubicBezTo>
                    <a:pt x="36" y="7"/>
                    <a:pt x="40" y="18"/>
                    <a:pt x="36" y="27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Freeform 229">
              <a:extLst>
                <a:ext uri="{FF2B5EF4-FFF2-40B4-BE49-F238E27FC236}">
                  <a16:creationId xmlns:a16="http://schemas.microsoft.com/office/drawing/2014/main" id="{F1CA8CCD-257C-496B-8750-18360079C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" y="3142"/>
              <a:ext cx="39" cy="42"/>
            </a:xfrm>
            <a:custGeom>
              <a:avLst/>
              <a:gdLst>
                <a:gd name="T0" fmla="*/ 16 w 19"/>
                <a:gd name="T1" fmla="*/ 195 h 19"/>
                <a:gd name="T2" fmla="*/ 197 w 19"/>
                <a:gd name="T3" fmla="*/ 20 h 19"/>
                <a:gd name="T4" fmla="*/ 320 w 19"/>
                <a:gd name="T5" fmla="*/ 259 h 19"/>
                <a:gd name="T6" fmla="*/ 140 w 19"/>
                <a:gd name="T7" fmla="*/ 431 h 19"/>
                <a:gd name="T8" fmla="*/ 16 w 19"/>
                <a:gd name="T9" fmla="*/ 195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" y="8"/>
                  </a:moveTo>
                  <a:cubicBezTo>
                    <a:pt x="2" y="3"/>
                    <a:pt x="7" y="0"/>
                    <a:pt x="11" y="1"/>
                  </a:cubicBezTo>
                  <a:cubicBezTo>
                    <a:pt x="16" y="2"/>
                    <a:pt x="19" y="6"/>
                    <a:pt x="18" y="11"/>
                  </a:cubicBezTo>
                  <a:cubicBezTo>
                    <a:pt x="17" y="15"/>
                    <a:pt x="13" y="19"/>
                    <a:pt x="8" y="18"/>
                  </a:cubicBezTo>
                  <a:cubicBezTo>
                    <a:pt x="3" y="17"/>
                    <a:pt x="0" y="12"/>
                    <a:pt x="1" y="8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Freeform 230">
              <a:extLst>
                <a:ext uri="{FF2B5EF4-FFF2-40B4-BE49-F238E27FC236}">
                  <a16:creationId xmlns:a16="http://schemas.microsoft.com/office/drawing/2014/main" id="{DFBA3D2C-31C2-4AB8-B97A-7942B1D54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3153"/>
              <a:ext cx="16" cy="16"/>
            </a:xfrm>
            <a:custGeom>
              <a:avLst/>
              <a:gdLst>
                <a:gd name="T0" fmla="*/ 16 w 8"/>
                <a:gd name="T1" fmla="*/ 85 h 7"/>
                <a:gd name="T2" fmla="*/ 80 w 8"/>
                <a:gd name="T3" fmla="*/ 0 h 7"/>
                <a:gd name="T4" fmla="*/ 112 w 8"/>
                <a:gd name="T5" fmla="*/ 110 h 7"/>
                <a:gd name="T6" fmla="*/ 48 w 8"/>
                <a:gd name="T7" fmla="*/ 194 h 7"/>
                <a:gd name="T8" fmla="*/ 16 w 8"/>
                <a:gd name="T9" fmla="*/ 85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1" y="3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8" y="2"/>
                    <a:pt x="7" y="4"/>
                  </a:cubicBezTo>
                  <a:cubicBezTo>
                    <a:pt x="7" y="6"/>
                    <a:pt x="5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Freeform 231">
              <a:extLst>
                <a:ext uri="{FF2B5EF4-FFF2-40B4-BE49-F238E27FC236}">
                  <a16:creationId xmlns:a16="http://schemas.microsoft.com/office/drawing/2014/main" id="{43FE65F2-5D58-4E8C-A432-4B7A86A96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" y="3125"/>
              <a:ext cx="82" cy="88"/>
            </a:xfrm>
            <a:custGeom>
              <a:avLst/>
              <a:gdLst>
                <a:gd name="T0" fmla="*/ 640 w 40"/>
                <a:gd name="T1" fmla="*/ 629 h 40"/>
                <a:gd name="T2" fmla="*/ 232 w 40"/>
                <a:gd name="T3" fmla="*/ 843 h 40"/>
                <a:gd name="T4" fmla="*/ 51 w 40"/>
                <a:gd name="T5" fmla="*/ 310 h 40"/>
                <a:gd name="T6" fmla="*/ 476 w 40"/>
                <a:gd name="T7" fmla="*/ 97 h 40"/>
                <a:gd name="T8" fmla="*/ 640 w 40"/>
                <a:gd name="T9" fmla="*/ 62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36" y="27"/>
                  </a:moveTo>
                  <a:cubicBezTo>
                    <a:pt x="32" y="36"/>
                    <a:pt x="22" y="40"/>
                    <a:pt x="13" y="36"/>
                  </a:cubicBezTo>
                  <a:cubicBezTo>
                    <a:pt x="4" y="33"/>
                    <a:pt x="0" y="22"/>
                    <a:pt x="3" y="13"/>
                  </a:cubicBezTo>
                  <a:cubicBezTo>
                    <a:pt x="7" y="4"/>
                    <a:pt x="18" y="0"/>
                    <a:pt x="27" y="4"/>
                  </a:cubicBezTo>
                  <a:cubicBezTo>
                    <a:pt x="36" y="7"/>
                    <a:pt x="40" y="18"/>
                    <a:pt x="36" y="27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Freeform 232">
              <a:extLst>
                <a:ext uri="{FF2B5EF4-FFF2-40B4-BE49-F238E27FC236}">
                  <a16:creationId xmlns:a16="http://schemas.microsoft.com/office/drawing/2014/main" id="{9D2C34F2-493E-4611-9087-E2992F580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3138"/>
              <a:ext cx="53" cy="64"/>
            </a:xfrm>
            <a:custGeom>
              <a:avLst/>
              <a:gdLst>
                <a:gd name="T0" fmla="*/ 312 w 26"/>
                <a:gd name="T1" fmla="*/ 0 h 29"/>
                <a:gd name="T2" fmla="*/ 400 w 26"/>
                <a:gd name="T3" fmla="*/ 258 h 29"/>
                <a:gd name="T4" fmla="*/ 120 w 26"/>
                <a:gd name="T5" fmla="*/ 614 h 29"/>
                <a:gd name="T6" fmla="*/ 0 w 26"/>
                <a:gd name="T7" fmla="*/ 569 h 29"/>
                <a:gd name="T8" fmla="*/ 188 w 26"/>
                <a:gd name="T9" fmla="*/ 686 h 29"/>
                <a:gd name="T10" fmla="*/ 448 w 26"/>
                <a:gd name="T11" fmla="*/ 331 h 29"/>
                <a:gd name="T12" fmla="*/ 312 w 26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22" y="5"/>
                    <a:pt x="23" y="7"/>
                    <a:pt x="23" y="11"/>
                  </a:cubicBezTo>
                  <a:cubicBezTo>
                    <a:pt x="23" y="22"/>
                    <a:pt x="16" y="26"/>
                    <a:pt x="7" y="26"/>
                  </a:cubicBezTo>
                  <a:cubicBezTo>
                    <a:pt x="5" y="26"/>
                    <a:pt x="2" y="25"/>
                    <a:pt x="0" y="24"/>
                  </a:cubicBezTo>
                  <a:cubicBezTo>
                    <a:pt x="3" y="27"/>
                    <a:pt x="7" y="29"/>
                    <a:pt x="11" y="29"/>
                  </a:cubicBezTo>
                  <a:cubicBezTo>
                    <a:pt x="20" y="29"/>
                    <a:pt x="26" y="22"/>
                    <a:pt x="26" y="14"/>
                  </a:cubicBezTo>
                  <a:cubicBezTo>
                    <a:pt x="26" y="8"/>
                    <a:pt x="23" y="3"/>
                    <a:pt x="18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Freeform 233">
              <a:extLst>
                <a:ext uri="{FF2B5EF4-FFF2-40B4-BE49-F238E27FC236}">
                  <a16:creationId xmlns:a16="http://schemas.microsoft.com/office/drawing/2014/main" id="{039B671F-A2B7-457B-A2EE-B446631DD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" y="3048"/>
              <a:ext cx="82" cy="88"/>
            </a:xfrm>
            <a:custGeom>
              <a:avLst/>
              <a:gdLst>
                <a:gd name="T0" fmla="*/ 640 w 40"/>
                <a:gd name="T1" fmla="*/ 629 h 40"/>
                <a:gd name="T2" fmla="*/ 232 w 40"/>
                <a:gd name="T3" fmla="*/ 843 h 40"/>
                <a:gd name="T4" fmla="*/ 68 w 40"/>
                <a:gd name="T5" fmla="*/ 310 h 40"/>
                <a:gd name="T6" fmla="*/ 476 w 40"/>
                <a:gd name="T7" fmla="*/ 97 h 40"/>
                <a:gd name="T8" fmla="*/ 640 w 40"/>
                <a:gd name="T9" fmla="*/ 62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36" y="27"/>
                  </a:moveTo>
                  <a:cubicBezTo>
                    <a:pt x="33" y="36"/>
                    <a:pt x="22" y="40"/>
                    <a:pt x="13" y="36"/>
                  </a:cubicBezTo>
                  <a:cubicBezTo>
                    <a:pt x="4" y="33"/>
                    <a:pt x="0" y="22"/>
                    <a:pt x="4" y="13"/>
                  </a:cubicBezTo>
                  <a:cubicBezTo>
                    <a:pt x="7" y="4"/>
                    <a:pt x="18" y="0"/>
                    <a:pt x="27" y="4"/>
                  </a:cubicBezTo>
                  <a:cubicBezTo>
                    <a:pt x="36" y="7"/>
                    <a:pt x="40" y="18"/>
                    <a:pt x="36" y="27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Freeform 234">
              <a:extLst>
                <a:ext uri="{FF2B5EF4-FFF2-40B4-BE49-F238E27FC236}">
                  <a16:creationId xmlns:a16="http://schemas.microsoft.com/office/drawing/2014/main" id="{2E79DB5F-A5E3-4DE0-A3CB-A19CA79E7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" y="3066"/>
              <a:ext cx="39" cy="41"/>
            </a:xfrm>
            <a:custGeom>
              <a:avLst/>
              <a:gdLst>
                <a:gd name="T0" fmla="*/ 16 w 19"/>
                <a:gd name="T1" fmla="*/ 173 h 19"/>
                <a:gd name="T2" fmla="*/ 197 w 19"/>
                <a:gd name="T3" fmla="*/ 19 h 19"/>
                <a:gd name="T4" fmla="*/ 320 w 19"/>
                <a:gd name="T5" fmla="*/ 242 h 19"/>
                <a:gd name="T6" fmla="*/ 140 w 19"/>
                <a:gd name="T7" fmla="*/ 391 h 19"/>
                <a:gd name="T8" fmla="*/ 16 w 19"/>
                <a:gd name="T9" fmla="*/ 17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" y="8"/>
                  </a:moveTo>
                  <a:cubicBezTo>
                    <a:pt x="2" y="3"/>
                    <a:pt x="7" y="0"/>
                    <a:pt x="11" y="1"/>
                  </a:cubicBezTo>
                  <a:cubicBezTo>
                    <a:pt x="16" y="2"/>
                    <a:pt x="19" y="6"/>
                    <a:pt x="18" y="11"/>
                  </a:cubicBezTo>
                  <a:cubicBezTo>
                    <a:pt x="18" y="16"/>
                    <a:pt x="13" y="19"/>
                    <a:pt x="8" y="18"/>
                  </a:cubicBezTo>
                  <a:cubicBezTo>
                    <a:pt x="4" y="17"/>
                    <a:pt x="0" y="12"/>
                    <a:pt x="1" y="8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Freeform 235">
              <a:extLst>
                <a:ext uri="{FF2B5EF4-FFF2-40B4-BE49-F238E27FC236}">
                  <a16:creationId xmlns:a16="http://schemas.microsoft.com/office/drawing/2014/main" id="{4EB319C1-9D55-44A6-9DC4-C3EC92929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3077"/>
              <a:ext cx="17" cy="15"/>
            </a:xfrm>
            <a:custGeom>
              <a:avLst/>
              <a:gdLst>
                <a:gd name="T0" fmla="*/ 19 w 8"/>
                <a:gd name="T1" fmla="*/ 60 h 7"/>
                <a:gd name="T2" fmla="*/ 104 w 8"/>
                <a:gd name="T3" fmla="*/ 0 h 7"/>
                <a:gd name="T4" fmla="*/ 164 w 8"/>
                <a:gd name="T5" fmla="*/ 88 h 7"/>
                <a:gd name="T6" fmla="*/ 85 w 8"/>
                <a:gd name="T7" fmla="*/ 148 h 7"/>
                <a:gd name="T8" fmla="*/ 19 w 8"/>
                <a:gd name="T9" fmla="*/ 6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1" y="3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7" y="6"/>
                    <a:pt x="5" y="7"/>
                    <a:pt x="4" y="7"/>
                  </a:cubicBezTo>
                  <a:cubicBezTo>
                    <a:pt x="2" y="7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Freeform 236">
              <a:extLst>
                <a:ext uri="{FF2B5EF4-FFF2-40B4-BE49-F238E27FC236}">
                  <a16:creationId xmlns:a16="http://schemas.microsoft.com/office/drawing/2014/main" id="{C909E0F7-953A-4B7A-B8DF-712E67C97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" y="3048"/>
              <a:ext cx="82" cy="88"/>
            </a:xfrm>
            <a:custGeom>
              <a:avLst/>
              <a:gdLst>
                <a:gd name="T0" fmla="*/ 640 w 40"/>
                <a:gd name="T1" fmla="*/ 629 h 40"/>
                <a:gd name="T2" fmla="*/ 232 w 40"/>
                <a:gd name="T3" fmla="*/ 843 h 40"/>
                <a:gd name="T4" fmla="*/ 68 w 40"/>
                <a:gd name="T5" fmla="*/ 310 h 40"/>
                <a:gd name="T6" fmla="*/ 476 w 40"/>
                <a:gd name="T7" fmla="*/ 97 h 40"/>
                <a:gd name="T8" fmla="*/ 640 w 40"/>
                <a:gd name="T9" fmla="*/ 62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36" y="27"/>
                  </a:moveTo>
                  <a:cubicBezTo>
                    <a:pt x="33" y="36"/>
                    <a:pt x="22" y="40"/>
                    <a:pt x="13" y="36"/>
                  </a:cubicBezTo>
                  <a:cubicBezTo>
                    <a:pt x="4" y="33"/>
                    <a:pt x="0" y="22"/>
                    <a:pt x="4" y="13"/>
                  </a:cubicBezTo>
                  <a:cubicBezTo>
                    <a:pt x="7" y="4"/>
                    <a:pt x="18" y="0"/>
                    <a:pt x="27" y="4"/>
                  </a:cubicBezTo>
                  <a:cubicBezTo>
                    <a:pt x="36" y="7"/>
                    <a:pt x="40" y="18"/>
                    <a:pt x="36" y="27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Freeform 237">
              <a:extLst>
                <a:ext uri="{FF2B5EF4-FFF2-40B4-BE49-F238E27FC236}">
                  <a16:creationId xmlns:a16="http://schemas.microsoft.com/office/drawing/2014/main" id="{FC430DC0-E498-472B-AB8A-C35E2952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3061"/>
              <a:ext cx="56" cy="64"/>
            </a:xfrm>
            <a:custGeom>
              <a:avLst/>
              <a:gdLst>
                <a:gd name="T0" fmla="*/ 332 w 27"/>
                <a:gd name="T1" fmla="*/ 0 h 29"/>
                <a:gd name="T2" fmla="*/ 429 w 27"/>
                <a:gd name="T3" fmla="*/ 258 h 29"/>
                <a:gd name="T4" fmla="*/ 133 w 27"/>
                <a:gd name="T5" fmla="*/ 614 h 29"/>
                <a:gd name="T6" fmla="*/ 0 w 27"/>
                <a:gd name="T7" fmla="*/ 569 h 29"/>
                <a:gd name="T8" fmla="*/ 207 w 27"/>
                <a:gd name="T9" fmla="*/ 686 h 29"/>
                <a:gd name="T10" fmla="*/ 500 w 27"/>
                <a:gd name="T11" fmla="*/ 331 h 29"/>
                <a:gd name="T12" fmla="*/ 332 w 27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9">
                  <a:moveTo>
                    <a:pt x="18" y="0"/>
                  </a:moveTo>
                  <a:cubicBezTo>
                    <a:pt x="23" y="5"/>
                    <a:pt x="23" y="8"/>
                    <a:pt x="23" y="11"/>
                  </a:cubicBezTo>
                  <a:cubicBezTo>
                    <a:pt x="23" y="22"/>
                    <a:pt x="16" y="26"/>
                    <a:pt x="7" y="26"/>
                  </a:cubicBezTo>
                  <a:cubicBezTo>
                    <a:pt x="5" y="26"/>
                    <a:pt x="2" y="25"/>
                    <a:pt x="0" y="24"/>
                  </a:cubicBezTo>
                  <a:cubicBezTo>
                    <a:pt x="3" y="27"/>
                    <a:pt x="7" y="29"/>
                    <a:pt x="11" y="29"/>
                  </a:cubicBezTo>
                  <a:cubicBezTo>
                    <a:pt x="20" y="29"/>
                    <a:pt x="27" y="22"/>
                    <a:pt x="27" y="14"/>
                  </a:cubicBezTo>
                  <a:cubicBezTo>
                    <a:pt x="27" y="8"/>
                    <a:pt x="23" y="3"/>
                    <a:pt x="18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Freeform 238">
              <a:extLst>
                <a:ext uri="{FF2B5EF4-FFF2-40B4-BE49-F238E27FC236}">
                  <a16:creationId xmlns:a16="http://schemas.microsoft.com/office/drawing/2014/main" id="{92CB8BF9-A51F-4C67-8CB3-447F92288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971"/>
              <a:ext cx="84" cy="88"/>
            </a:xfrm>
            <a:custGeom>
              <a:avLst/>
              <a:gdLst>
                <a:gd name="T0" fmla="*/ 656 w 41"/>
                <a:gd name="T1" fmla="*/ 629 h 40"/>
                <a:gd name="T2" fmla="*/ 248 w 41"/>
                <a:gd name="T3" fmla="*/ 843 h 40"/>
                <a:gd name="T4" fmla="*/ 68 w 41"/>
                <a:gd name="T5" fmla="*/ 310 h 40"/>
                <a:gd name="T6" fmla="*/ 475 w 41"/>
                <a:gd name="T7" fmla="*/ 97 h 40"/>
                <a:gd name="T8" fmla="*/ 656 w 41"/>
                <a:gd name="T9" fmla="*/ 62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0">
                  <a:moveTo>
                    <a:pt x="37" y="27"/>
                  </a:moveTo>
                  <a:cubicBezTo>
                    <a:pt x="33" y="36"/>
                    <a:pt x="23" y="40"/>
                    <a:pt x="14" y="36"/>
                  </a:cubicBezTo>
                  <a:cubicBezTo>
                    <a:pt x="5" y="33"/>
                    <a:pt x="0" y="22"/>
                    <a:pt x="4" y="13"/>
                  </a:cubicBezTo>
                  <a:cubicBezTo>
                    <a:pt x="8" y="4"/>
                    <a:pt x="18" y="0"/>
                    <a:pt x="27" y="4"/>
                  </a:cubicBezTo>
                  <a:cubicBezTo>
                    <a:pt x="36" y="7"/>
                    <a:pt x="41" y="18"/>
                    <a:pt x="37" y="27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Freeform 239">
              <a:extLst>
                <a:ext uri="{FF2B5EF4-FFF2-40B4-BE49-F238E27FC236}">
                  <a16:creationId xmlns:a16="http://schemas.microsoft.com/office/drawing/2014/main" id="{6A9797C6-2B24-4C09-B08F-91BA12212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" y="2989"/>
              <a:ext cx="39" cy="42"/>
            </a:xfrm>
            <a:custGeom>
              <a:avLst/>
              <a:gdLst>
                <a:gd name="T0" fmla="*/ 16 w 19"/>
                <a:gd name="T1" fmla="*/ 195 h 19"/>
                <a:gd name="T2" fmla="*/ 197 w 19"/>
                <a:gd name="T3" fmla="*/ 20 h 19"/>
                <a:gd name="T4" fmla="*/ 320 w 19"/>
                <a:gd name="T5" fmla="*/ 259 h 19"/>
                <a:gd name="T6" fmla="*/ 140 w 19"/>
                <a:gd name="T7" fmla="*/ 431 h 19"/>
                <a:gd name="T8" fmla="*/ 16 w 19"/>
                <a:gd name="T9" fmla="*/ 195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" y="8"/>
                  </a:moveTo>
                  <a:cubicBezTo>
                    <a:pt x="2" y="3"/>
                    <a:pt x="6" y="0"/>
                    <a:pt x="11" y="1"/>
                  </a:cubicBezTo>
                  <a:cubicBezTo>
                    <a:pt x="16" y="2"/>
                    <a:pt x="19" y="6"/>
                    <a:pt x="18" y="11"/>
                  </a:cubicBezTo>
                  <a:cubicBezTo>
                    <a:pt x="17" y="16"/>
                    <a:pt x="12" y="19"/>
                    <a:pt x="8" y="18"/>
                  </a:cubicBezTo>
                  <a:cubicBezTo>
                    <a:pt x="3" y="17"/>
                    <a:pt x="0" y="13"/>
                    <a:pt x="1" y="8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Freeform 240">
              <a:extLst>
                <a:ext uri="{FF2B5EF4-FFF2-40B4-BE49-F238E27FC236}">
                  <a16:creationId xmlns:a16="http://schemas.microsoft.com/office/drawing/2014/main" id="{704B3FCD-7079-4293-9AF5-A65082BAB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3000"/>
              <a:ext cx="14" cy="15"/>
            </a:xfrm>
            <a:custGeom>
              <a:avLst/>
              <a:gdLst>
                <a:gd name="T0" fmla="*/ 0 w 7"/>
                <a:gd name="T1" fmla="*/ 60 h 7"/>
                <a:gd name="T2" fmla="*/ 64 w 7"/>
                <a:gd name="T3" fmla="*/ 0 h 7"/>
                <a:gd name="T4" fmla="*/ 112 w 7"/>
                <a:gd name="T5" fmla="*/ 88 h 7"/>
                <a:gd name="T6" fmla="*/ 48 w 7"/>
                <a:gd name="T7" fmla="*/ 148 h 7"/>
                <a:gd name="T8" fmla="*/ 0 w 7"/>
                <a:gd name="T9" fmla="*/ 6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5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Freeform 241">
              <a:extLst>
                <a:ext uri="{FF2B5EF4-FFF2-40B4-BE49-F238E27FC236}">
                  <a16:creationId xmlns:a16="http://schemas.microsoft.com/office/drawing/2014/main" id="{F661F770-97A7-4F70-BE1E-74F9198A9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971"/>
              <a:ext cx="84" cy="88"/>
            </a:xfrm>
            <a:custGeom>
              <a:avLst/>
              <a:gdLst>
                <a:gd name="T0" fmla="*/ 656 w 41"/>
                <a:gd name="T1" fmla="*/ 629 h 40"/>
                <a:gd name="T2" fmla="*/ 248 w 41"/>
                <a:gd name="T3" fmla="*/ 843 h 40"/>
                <a:gd name="T4" fmla="*/ 68 w 41"/>
                <a:gd name="T5" fmla="*/ 310 h 40"/>
                <a:gd name="T6" fmla="*/ 475 w 41"/>
                <a:gd name="T7" fmla="*/ 97 h 40"/>
                <a:gd name="T8" fmla="*/ 656 w 41"/>
                <a:gd name="T9" fmla="*/ 62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0">
                  <a:moveTo>
                    <a:pt x="37" y="27"/>
                  </a:moveTo>
                  <a:cubicBezTo>
                    <a:pt x="33" y="36"/>
                    <a:pt x="23" y="40"/>
                    <a:pt x="14" y="36"/>
                  </a:cubicBezTo>
                  <a:cubicBezTo>
                    <a:pt x="5" y="33"/>
                    <a:pt x="0" y="22"/>
                    <a:pt x="4" y="13"/>
                  </a:cubicBezTo>
                  <a:cubicBezTo>
                    <a:pt x="8" y="4"/>
                    <a:pt x="18" y="0"/>
                    <a:pt x="27" y="4"/>
                  </a:cubicBezTo>
                  <a:cubicBezTo>
                    <a:pt x="36" y="7"/>
                    <a:pt x="41" y="18"/>
                    <a:pt x="37" y="27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Freeform 242">
              <a:extLst>
                <a:ext uri="{FF2B5EF4-FFF2-40B4-BE49-F238E27FC236}">
                  <a16:creationId xmlns:a16="http://schemas.microsoft.com/office/drawing/2014/main" id="{B5CBE8BD-CEEA-487F-BC3B-C8018568D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" y="2985"/>
              <a:ext cx="56" cy="63"/>
            </a:xfrm>
            <a:custGeom>
              <a:avLst/>
              <a:gdLst>
                <a:gd name="T0" fmla="*/ 348 w 27"/>
                <a:gd name="T1" fmla="*/ 0 h 29"/>
                <a:gd name="T2" fmla="*/ 429 w 27"/>
                <a:gd name="T3" fmla="*/ 245 h 29"/>
                <a:gd name="T4" fmla="*/ 151 w 27"/>
                <a:gd name="T5" fmla="*/ 604 h 29"/>
                <a:gd name="T6" fmla="*/ 0 w 27"/>
                <a:gd name="T7" fmla="*/ 532 h 29"/>
                <a:gd name="T8" fmla="*/ 224 w 27"/>
                <a:gd name="T9" fmla="*/ 647 h 29"/>
                <a:gd name="T10" fmla="*/ 500 w 27"/>
                <a:gd name="T11" fmla="*/ 306 h 29"/>
                <a:gd name="T12" fmla="*/ 348 w 27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9">
                  <a:moveTo>
                    <a:pt x="19" y="0"/>
                  </a:moveTo>
                  <a:cubicBezTo>
                    <a:pt x="23" y="6"/>
                    <a:pt x="23" y="8"/>
                    <a:pt x="23" y="11"/>
                  </a:cubicBezTo>
                  <a:cubicBezTo>
                    <a:pt x="23" y="22"/>
                    <a:pt x="16" y="27"/>
                    <a:pt x="8" y="27"/>
                  </a:cubicBezTo>
                  <a:cubicBezTo>
                    <a:pt x="6" y="27"/>
                    <a:pt x="2" y="25"/>
                    <a:pt x="0" y="24"/>
                  </a:cubicBezTo>
                  <a:cubicBezTo>
                    <a:pt x="3" y="27"/>
                    <a:pt x="7" y="29"/>
                    <a:pt x="12" y="29"/>
                  </a:cubicBezTo>
                  <a:cubicBezTo>
                    <a:pt x="20" y="29"/>
                    <a:pt x="27" y="22"/>
                    <a:pt x="27" y="14"/>
                  </a:cubicBezTo>
                  <a:cubicBezTo>
                    <a:pt x="27" y="8"/>
                    <a:pt x="24" y="3"/>
                    <a:pt x="19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Freeform 243">
              <a:extLst>
                <a:ext uri="{FF2B5EF4-FFF2-40B4-BE49-F238E27FC236}">
                  <a16:creationId xmlns:a16="http://schemas.microsoft.com/office/drawing/2014/main" id="{85907205-78CF-45FF-A672-2E1D7DEB1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895"/>
              <a:ext cx="84" cy="87"/>
            </a:xfrm>
            <a:custGeom>
              <a:avLst/>
              <a:gdLst>
                <a:gd name="T0" fmla="*/ 656 w 41"/>
                <a:gd name="T1" fmla="*/ 587 h 40"/>
                <a:gd name="T2" fmla="*/ 248 w 41"/>
                <a:gd name="T3" fmla="*/ 805 h 40"/>
                <a:gd name="T4" fmla="*/ 68 w 41"/>
                <a:gd name="T5" fmla="*/ 289 h 40"/>
                <a:gd name="T6" fmla="*/ 475 w 41"/>
                <a:gd name="T7" fmla="*/ 72 h 40"/>
                <a:gd name="T8" fmla="*/ 656 w 41"/>
                <a:gd name="T9" fmla="*/ 58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0">
                  <a:moveTo>
                    <a:pt x="37" y="26"/>
                  </a:moveTo>
                  <a:cubicBezTo>
                    <a:pt x="33" y="36"/>
                    <a:pt x="23" y="40"/>
                    <a:pt x="14" y="36"/>
                  </a:cubicBezTo>
                  <a:cubicBezTo>
                    <a:pt x="5" y="32"/>
                    <a:pt x="0" y="22"/>
                    <a:pt x="4" y="13"/>
                  </a:cubicBezTo>
                  <a:cubicBezTo>
                    <a:pt x="8" y="4"/>
                    <a:pt x="18" y="0"/>
                    <a:pt x="27" y="3"/>
                  </a:cubicBezTo>
                  <a:cubicBezTo>
                    <a:pt x="36" y="7"/>
                    <a:pt x="41" y="17"/>
                    <a:pt x="37" y="26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Freeform 244">
              <a:extLst>
                <a:ext uri="{FF2B5EF4-FFF2-40B4-BE49-F238E27FC236}">
                  <a16:creationId xmlns:a16="http://schemas.microsoft.com/office/drawing/2014/main" id="{276B05CB-2B99-425E-B8D4-7714EEB8A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2912"/>
              <a:ext cx="39" cy="40"/>
            </a:xfrm>
            <a:custGeom>
              <a:avLst/>
              <a:gdLst>
                <a:gd name="T0" fmla="*/ 16 w 19"/>
                <a:gd name="T1" fmla="*/ 178 h 18"/>
                <a:gd name="T2" fmla="*/ 197 w 19"/>
                <a:gd name="T3" fmla="*/ 0 h 18"/>
                <a:gd name="T4" fmla="*/ 320 w 19"/>
                <a:gd name="T5" fmla="*/ 262 h 18"/>
                <a:gd name="T6" fmla="*/ 140 w 19"/>
                <a:gd name="T7" fmla="*/ 440 h 18"/>
                <a:gd name="T8" fmla="*/ 16 w 19"/>
                <a:gd name="T9" fmla="*/ 17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8">
                  <a:moveTo>
                    <a:pt x="1" y="7"/>
                  </a:moveTo>
                  <a:cubicBezTo>
                    <a:pt x="2" y="3"/>
                    <a:pt x="6" y="0"/>
                    <a:pt x="11" y="0"/>
                  </a:cubicBezTo>
                  <a:cubicBezTo>
                    <a:pt x="16" y="1"/>
                    <a:pt x="19" y="6"/>
                    <a:pt x="18" y="11"/>
                  </a:cubicBezTo>
                  <a:cubicBezTo>
                    <a:pt x="17" y="15"/>
                    <a:pt x="12" y="18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Freeform 245">
              <a:extLst>
                <a:ext uri="{FF2B5EF4-FFF2-40B4-BE49-F238E27FC236}">
                  <a16:creationId xmlns:a16="http://schemas.microsoft.com/office/drawing/2014/main" id="{A622D4F2-6E3C-4616-84D6-861C525C0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921"/>
              <a:ext cx="15" cy="18"/>
            </a:xfrm>
            <a:custGeom>
              <a:avLst/>
              <a:gdLst>
                <a:gd name="T0" fmla="*/ 0 w 7"/>
                <a:gd name="T1" fmla="*/ 101 h 8"/>
                <a:gd name="T2" fmla="*/ 88 w 7"/>
                <a:gd name="T3" fmla="*/ 25 h 8"/>
                <a:gd name="T4" fmla="*/ 148 w 7"/>
                <a:gd name="T5" fmla="*/ 126 h 8"/>
                <a:gd name="T6" fmla="*/ 60 w 7"/>
                <a:gd name="T7" fmla="*/ 207 h 8"/>
                <a:gd name="T8" fmla="*/ 0 w 7"/>
                <a:gd name="T9" fmla="*/ 10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4"/>
                  </a:moveTo>
                  <a:cubicBezTo>
                    <a:pt x="1" y="2"/>
                    <a:pt x="2" y="0"/>
                    <a:pt x="4" y="1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7" y="7"/>
                    <a:pt x="5" y="8"/>
                    <a:pt x="3" y="8"/>
                  </a:cubicBezTo>
                  <a:cubicBezTo>
                    <a:pt x="1" y="7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Freeform 246">
              <a:extLst>
                <a:ext uri="{FF2B5EF4-FFF2-40B4-BE49-F238E27FC236}">
                  <a16:creationId xmlns:a16="http://schemas.microsoft.com/office/drawing/2014/main" id="{5010CE77-C816-4ED3-B3E9-5B17A6659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895"/>
              <a:ext cx="84" cy="87"/>
            </a:xfrm>
            <a:custGeom>
              <a:avLst/>
              <a:gdLst>
                <a:gd name="T0" fmla="*/ 656 w 41"/>
                <a:gd name="T1" fmla="*/ 587 h 40"/>
                <a:gd name="T2" fmla="*/ 248 w 41"/>
                <a:gd name="T3" fmla="*/ 805 h 40"/>
                <a:gd name="T4" fmla="*/ 68 w 41"/>
                <a:gd name="T5" fmla="*/ 289 h 40"/>
                <a:gd name="T6" fmla="*/ 475 w 41"/>
                <a:gd name="T7" fmla="*/ 72 h 40"/>
                <a:gd name="T8" fmla="*/ 656 w 41"/>
                <a:gd name="T9" fmla="*/ 58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0">
                  <a:moveTo>
                    <a:pt x="37" y="26"/>
                  </a:moveTo>
                  <a:cubicBezTo>
                    <a:pt x="33" y="36"/>
                    <a:pt x="23" y="40"/>
                    <a:pt x="14" y="36"/>
                  </a:cubicBezTo>
                  <a:cubicBezTo>
                    <a:pt x="5" y="32"/>
                    <a:pt x="0" y="22"/>
                    <a:pt x="4" y="13"/>
                  </a:cubicBezTo>
                  <a:cubicBezTo>
                    <a:pt x="8" y="4"/>
                    <a:pt x="18" y="0"/>
                    <a:pt x="27" y="3"/>
                  </a:cubicBezTo>
                  <a:cubicBezTo>
                    <a:pt x="36" y="7"/>
                    <a:pt x="41" y="17"/>
                    <a:pt x="37" y="26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Freeform 247">
              <a:extLst>
                <a:ext uri="{FF2B5EF4-FFF2-40B4-BE49-F238E27FC236}">
                  <a16:creationId xmlns:a16="http://schemas.microsoft.com/office/drawing/2014/main" id="{7D57A261-FD19-4AE4-BAA7-BD52D7CD5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" y="2908"/>
              <a:ext cx="56" cy="63"/>
            </a:xfrm>
            <a:custGeom>
              <a:avLst/>
              <a:gdLst>
                <a:gd name="T0" fmla="*/ 332 w 27"/>
                <a:gd name="T1" fmla="*/ 0 h 29"/>
                <a:gd name="T2" fmla="*/ 429 w 27"/>
                <a:gd name="T3" fmla="*/ 245 h 29"/>
                <a:gd name="T4" fmla="*/ 151 w 27"/>
                <a:gd name="T5" fmla="*/ 576 h 29"/>
                <a:gd name="T6" fmla="*/ 0 w 27"/>
                <a:gd name="T7" fmla="*/ 532 h 29"/>
                <a:gd name="T8" fmla="*/ 224 w 27"/>
                <a:gd name="T9" fmla="*/ 647 h 29"/>
                <a:gd name="T10" fmla="*/ 500 w 27"/>
                <a:gd name="T11" fmla="*/ 306 h 29"/>
                <a:gd name="T12" fmla="*/ 332 w 27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9">
                  <a:moveTo>
                    <a:pt x="18" y="0"/>
                  </a:moveTo>
                  <a:cubicBezTo>
                    <a:pt x="23" y="5"/>
                    <a:pt x="23" y="7"/>
                    <a:pt x="23" y="11"/>
                  </a:cubicBezTo>
                  <a:cubicBezTo>
                    <a:pt x="23" y="21"/>
                    <a:pt x="16" y="26"/>
                    <a:pt x="8" y="26"/>
                  </a:cubicBezTo>
                  <a:cubicBezTo>
                    <a:pt x="5" y="26"/>
                    <a:pt x="2" y="25"/>
                    <a:pt x="0" y="24"/>
                  </a:cubicBezTo>
                  <a:cubicBezTo>
                    <a:pt x="3" y="27"/>
                    <a:pt x="7" y="29"/>
                    <a:pt x="12" y="29"/>
                  </a:cubicBezTo>
                  <a:cubicBezTo>
                    <a:pt x="20" y="29"/>
                    <a:pt x="27" y="22"/>
                    <a:pt x="27" y="14"/>
                  </a:cubicBezTo>
                  <a:cubicBezTo>
                    <a:pt x="27" y="8"/>
                    <a:pt x="24" y="3"/>
                    <a:pt x="18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Freeform 248">
              <a:extLst>
                <a:ext uri="{FF2B5EF4-FFF2-40B4-BE49-F238E27FC236}">
                  <a16:creationId xmlns:a16="http://schemas.microsoft.com/office/drawing/2014/main" id="{E7B1B428-0B98-46B7-9B9F-CF7F94AF1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816"/>
              <a:ext cx="83" cy="87"/>
            </a:xfrm>
            <a:custGeom>
              <a:avLst/>
              <a:gdLst>
                <a:gd name="T0" fmla="*/ 672 w 40"/>
                <a:gd name="T1" fmla="*/ 605 h 40"/>
                <a:gd name="T2" fmla="*/ 241 w 40"/>
                <a:gd name="T3" fmla="*/ 822 h 40"/>
                <a:gd name="T4" fmla="*/ 52 w 40"/>
                <a:gd name="T5" fmla="*/ 307 h 40"/>
                <a:gd name="T6" fmla="*/ 500 w 40"/>
                <a:gd name="T7" fmla="*/ 96 h 40"/>
                <a:gd name="T8" fmla="*/ 672 w 40"/>
                <a:gd name="T9" fmla="*/ 60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36" y="27"/>
                  </a:moveTo>
                  <a:cubicBezTo>
                    <a:pt x="32" y="36"/>
                    <a:pt x="22" y="40"/>
                    <a:pt x="13" y="37"/>
                  </a:cubicBezTo>
                  <a:cubicBezTo>
                    <a:pt x="4" y="33"/>
                    <a:pt x="0" y="23"/>
                    <a:pt x="3" y="14"/>
                  </a:cubicBezTo>
                  <a:cubicBezTo>
                    <a:pt x="7" y="4"/>
                    <a:pt x="18" y="0"/>
                    <a:pt x="27" y="4"/>
                  </a:cubicBezTo>
                  <a:cubicBezTo>
                    <a:pt x="36" y="8"/>
                    <a:pt x="40" y="18"/>
                    <a:pt x="36" y="27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Freeform 249">
              <a:extLst>
                <a:ext uri="{FF2B5EF4-FFF2-40B4-BE49-F238E27FC236}">
                  <a16:creationId xmlns:a16="http://schemas.microsoft.com/office/drawing/2014/main" id="{16E9FF5C-2140-4EF3-B831-FFF6EA674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833"/>
              <a:ext cx="39" cy="42"/>
            </a:xfrm>
            <a:custGeom>
              <a:avLst/>
              <a:gdLst>
                <a:gd name="T0" fmla="*/ 16 w 19"/>
                <a:gd name="T1" fmla="*/ 195 h 19"/>
                <a:gd name="T2" fmla="*/ 197 w 19"/>
                <a:gd name="T3" fmla="*/ 20 h 19"/>
                <a:gd name="T4" fmla="*/ 320 w 19"/>
                <a:gd name="T5" fmla="*/ 259 h 19"/>
                <a:gd name="T6" fmla="*/ 140 w 19"/>
                <a:gd name="T7" fmla="*/ 431 h 19"/>
                <a:gd name="T8" fmla="*/ 16 w 19"/>
                <a:gd name="T9" fmla="*/ 195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" y="8"/>
                  </a:moveTo>
                  <a:cubicBezTo>
                    <a:pt x="2" y="3"/>
                    <a:pt x="7" y="0"/>
                    <a:pt x="11" y="1"/>
                  </a:cubicBezTo>
                  <a:cubicBezTo>
                    <a:pt x="16" y="2"/>
                    <a:pt x="19" y="6"/>
                    <a:pt x="18" y="11"/>
                  </a:cubicBezTo>
                  <a:cubicBezTo>
                    <a:pt x="17" y="16"/>
                    <a:pt x="13" y="19"/>
                    <a:pt x="8" y="18"/>
                  </a:cubicBezTo>
                  <a:cubicBezTo>
                    <a:pt x="3" y="17"/>
                    <a:pt x="0" y="13"/>
                    <a:pt x="1" y="8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Freeform 250">
              <a:extLst>
                <a:ext uri="{FF2B5EF4-FFF2-40B4-BE49-F238E27FC236}">
                  <a16:creationId xmlns:a16="http://schemas.microsoft.com/office/drawing/2014/main" id="{32407A3E-8944-4371-AF1D-B6EF8B4C6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" y="2844"/>
              <a:ext cx="16" cy="18"/>
            </a:xfrm>
            <a:custGeom>
              <a:avLst/>
              <a:gdLst>
                <a:gd name="T0" fmla="*/ 16 w 8"/>
                <a:gd name="T1" fmla="*/ 81 h 8"/>
                <a:gd name="T2" fmla="*/ 80 w 8"/>
                <a:gd name="T3" fmla="*/ 0 h 8"/>
                <a:gd name="T4" fmla="*/ 112 w 8"/>
                <a:gd name="T5" fmla="*/ 101 h 8"/>
                <a:gd name="T6" fmla="*/ 48 w 8"/>
                <a:gd name="T7" fmla="*/ 182 h 8"/>
                <a:gd name="T8" fmla="*/ 16 w 8"/>
                <a:gd name="T9" fmla="*/ 8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7" y="1"/>
                    <a:pt x="8" y="3"/>
                    <a:pt x="7" y="4"/>
                  </a:cubicBezTo>
                  <a:cubicBezTo>
                    <a:pt x="7" y="6"/>
                    <a:pt x="5" y="8"/>
                    <a:pt x="3" y="7"/>
                  </a:cubicBezTo>
                  <a:cubicBezTo>
                    <a:pt x="2" y="7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Freeform 251">
              <a:extLst>
                <a:ext uri="{FF2B5EF4-FFF2-40B4-BE49-F238E27FC236}">
                  <a16:creationId xmlns:a16="http://schemas.microsoft.com/office/drawing/2014/main" id="{457E750A-2CF3-49FB-8D58-4A2300CC4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816"/>
              <a:ext cx="83" cy="87"/>
            </a:xfrm>
            <a:custGeom>
              <a:avLst/>
              <a:gdLst>
                <a:gd name="T0" fmla="*/ 672 w 40"/>
                <a:gd name="T1" fmla="*/ 605 h 40"/>
                <a:gd name="T2" fmla="*/ 241 w 40"/>
                <a:gd name="T3" fmla="*/ 822 h 40"/>
                <a:gd name="T4" fmla="*/ 52 w 40"/>
                <a:gd name="T5" fmla="*/ 307 h 40"/>
                <a:gd name="T6" fmla="*/ 500 w 40"/>
                <a:gd name="T7" fmla="*/ 96 h 40"/>
                <a:gd name="T8" fmla="*/ 672 w 40"/>
                <a:gd name="T9" fmla="*/ 60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36" y="27"/>
                  </a:moveTo>
                  <a:cubicBezTo>
                    <a:pt x="32" y="36"/>
                    <a:pt x="22" y="40"/>
                    <a:pt x="13" y="37"/>
                  </a:cubicBezTo>
                  <a:cubicBezTo>
                    <a:pt x="4" y="33"/>
                    <a:pt x="0" y="23"/>
                    <a:pt x="3" y="14"/>
                  </a:cubicBezTo>
                  <a:cubicBezTo>
                    <a:pt x="7" y="4"/>
                    <a:pt x="18" y="0"/>
                    <a:pt x="27" y="4"/>
                  </a:cubicBezTo>
                  <a:cubicBezTo>
                    <a:pt x="36" y="8"/>
                    <a:pt x="40" y="18"/>
                    <a:pt x="36" y="27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Freeform 252">
              <a:extLst>
                <a:ext uri="{FF2B5EF4-FFF2-40B4-BE49-F238E27FC236}">
                  <a16:creationId xmlns:a16="http://schemas.microsoft.com/office/drawing/2014/main" id="{5BD12B05-FDE4-4352-83B0-25D8E7DB3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" y="2831"/>
              <a:ext cx="53" cy="64"/>
            </a:xfrm>
            <a:custGeom>
              <a:avLst/>
              <a:gdLst>
                <a:gd name="T0" fmla="*/ 312 w 26"/>
                <a:gd name="T1" fmla="*/ 0 h 29"/>
                <a:gd name="T2" fmla="*/ 400 w 26"/>
                <a:gd name="T3" fmla="*/ 258 h 29"/>
                <a:gd name="T4" fmla="*/ 120 w 26"/>
                <a:gd name="T5" fmla="*/ 614 h 29"/>
                <a:gd name="T6" fmla="*/ 0 w 26"/>
                <a:gd name="T7" fmla="*/ 550 h 29"/>
                <a:gd name="T8" fmla="*/ 188 w 26"/>
                <a:gd name="T9" fmla="*/ 686 h 29"/>
                <a:gd name="T10" fmla="*/ 448 w 26"/>
                <a:gd name="T11" fmla="*/ 311 h 29"/>
                <a:gd name="T12" fmla="*/ 312 w 26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22" y="5"/>
                    <a:pt x="23" y="7"/>
                    <a:pt x="23" y="11"/>
                  </a:cubicBezTo>
                  <a:cubicBezTo>
                    <a:pt x="23" y="21"/>
                    <a:pt x="16" y="26"/>
                    <a:pt x="7" y="26"/>
                  </a:cubicBezTo>
                  <a:cubicBezTo>
                    <a:pt x="5" y="26"/>
                    <a:pt x="2" y="24"/>
                    <a:pt x="0" y="23"/>
                  </a:cubicBezTo>
                  <a:cubicBezTo>
                    <a:pt x="3" y="26"/>
                    <a:pt x="7" y="29"/>
                    <a:pt x="11" y="29"/>
                  </a:cubicBezTo>
                  <a:cubicBezTo>
                    <a:pt x="20" y="29"/>
                    <a:pt x="26" y="22"/>
                    <a:pt x="26" y="13"/>
                  </a:cubicBezTo>
                  <a:cubicBezTo>
                    <a:pt x="26" y="7"/>
                    <a:pt x="23" y="2"/>
                    <a:pt x="18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Freeform 253">
              <a:extLst>
                <a:ext uri="{FF2B5EF4-FFF2-40B4-BE49-F238E27FC236}">
                  <a16:creationId xmlns:a16="http://schemas.microsoft.com/office/drawing/2014/main" id="{AB545E27-BC4D-4A25-A5B0-90822ADB3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2750"/>
              <a:ext cx="83" cy="88"/>
            </a:xfrm>
            <a:custGeom>
              <a:avLst/>
              <a:gdLst>
                <a:gd name="T0" fmla="*/ 689 w 40"/>
                <a:gd name="T1" fmla="*/ 605 h 40"/>
                <a:gd name="T2" fmla="*/ 259 w 40"/>
                <a:gd name="T3" fmla="*/ 843 h 40"/>
                <a:gd name="T4" fmla="*/ 73 w 40"/>
                <a:gd name="T5" fmla="*/ 310 h 40"/>
                <a:gd name="T6" fmla="*/ 500 w 40"/>
                <a:gd name="T7" fmla="*/ 73 h 40"/>
                <a:gd name="T8" fmla="*/ 689 w 40"/>
                <a:gd name="T9" fmla="*/ 60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37" y="26"/>
                  </a:moveTo>
                  <a:cubicBezTo>
                    <a:pt x="33" y="35"/>
                    <a:pt x="23" y="40"/>
                    <a:pt x="14" y="36"/>
                  </a:cubicBezTo>
                  <a:cubicBezTo>
                    <a:pt x="4" y="32"/>
                    <a:pt x="0" y="22"/>
                    <a:pt x="4" y="13"/>
                  </a:cubicBezTo>
                  <a:cubicBezTo>
                    <a:pt x="8" y="4"/>
                    <a:pt x="18" y="0"/>
                    <a:pt x="27" y="3"/>
                  </a:cubicBezTo>
                  <a:cubicBezTo>
                    <a:pt x="36" y="7"/>
                    <a:pt x="40" y="17"/>
                    <a:pt x="37" y="26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Freeform 254">
              <a:extLst>
                <a:ext uri="{FF2B5EF4-FFF2-40B4-BE49-F238E27FC236}">
                  <a16:creationId xmlns:a16="http://schemas.microsoft.com/office/drawing/2014/main" id="{4C372ADF-EEF1-4B07-AC2C-C860070A1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2767"/>
              <a:ext cx="39" cy="40"/>
            </a:xfrm>
            <a:custGeom>
              <a:avLst/>
              <a:gdLst>
                <a:gd name="T0" fmla="*/ 16 w 19"/>
                <a:gd name="T1" fmla="*/ 178 h 18"/>
                <a:gd name="T2" fmla="*/ 197 w 19"/>
                <a:gd name="T3" fmla="*/ 0 h 18"/>
                <a:gd name="T4" fmla="*/ 320 w 19"/>
                <a:gd name="T5" fmla="*/ 242 h 18"/>
                <a:gd name="T6" fmla="*/ 140 w 19"/>
                <a:gd name="T7" fmla="*/ 416 h 18"/>
                <a:gd name="T8" fmla="*/ 16 w 19"/>
                <a:gd name="T9" fmla="*/ 17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8">
                  <a:moveTo>
                    <a:pt x="1" y="7"/>
                  </a:moveTo>
                  <a:cubicBezTo>
                    <a:pt x="2" y="3"/>
                    <a:pt x="6" y="0"/>
                    <a:pt x="11" y="0"/>
                  </a:cubicBezTo>
                  <a:cubicBezTo>
                    <a:pt x="15" y="1"/>
                    <a:pt x="19" y="6"/>
                    <a:pt x="18" y="10"/>
                  </a:cubicBezTo>
                  <a:cubicBezTo>
                    <a:pt x="17" y="15"/>
                    <a:pt x="12" y="18"/>
                    <a:pt x="8" y="17"/>
                  </a:cubicBezTo>
                  <a:cubicBezTo>
                    <a:pt x="3" y="17"/>
                    <a:pt x="0" y="12"/>
                    <a:pt x="1" y="7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Freeform 255">
              <a:extLst>
                <a:ext uri="{FF2B5EF4-FFF2-40B4-BE49-F238E27FC236}">
                  <a16:creationId xmlns:a16="http://schemas.microsoft.com/office/drawing/2014/main" id="{43170B40-37AF-4B6C-8044-D914027CA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2776"/>
              <a:ext cx="14" cy="18"/>
            </a:xfrm>
            <a:custGeom>
              <a:avLst/>
              <a:gdLst>
                <a:gd name="T0" fmla="*/ 0 w 7"/>
                <a:gd name="T1" fmla="*/ 81 h 8"/>
                <a:gd name="T2" fmla="*/ 64 w 7"/>
                <a:gd name="T3" fmla="*/ 25 h 8"/>
                <a:gd name="T4" fmla="*/ 112 w 7"/>
                <a:gd name="T5" fmla="*/ 126 h 8"/>
                <a:gd name="T6" fmla="*/ 48 w 7"/>
                <a:gd name="T7" fmla="*/ 207 h 8"/>
                <a:gd name="T8" fmla="*/ 0 w 7"/>
                <a:gd name="T9" fmla="*/ 8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3"/>
                  </a:moveTo>
                  <a:cubicBezTo>
                    <a:pt x="0" y="2"/>
                    <a:pt x="2" y="0"/>
                    <a:pt x="4" y="1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7" y="7"/>
                    <a:pt x="5" y="8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Freeform 256">
              <a:extLst>
                <a:ext uri="{FF2B5EF4-FFF2-40B4-BE49-F238E27FC236}">
                  <a16:creationId xmlns:a16="http://schemas.microsoft.com/office/drawing/2014/main" id="{3A0422AA-8544-4792-9967-155FE638E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2750"/>
              <a:ext cx="83" cy="88"/>
            </a:xfrm>
            <a:custGeom>
              <a:avLst/>
              <a:gdLst>
                <a:gd name="T0" fmla="*/ 689 w 40"/>
                <a:gd name="T1" fmla="*/ 605 h 40"/>
                <a:gd name="T2" fmla="*/ 259 w 40"/>
                <a:gd name="T3" fmla="*/ 843 h 40"/>
                <a:gd name="T4" fmla="*/ 73 w 40"/>
                <a:gd name="T5" fmla="*/ 310 h 40"/>
                <a:gd name="T6" fmla="*/ 500 w 40"/>
                <a:gd name="T7" fmla="*/ 73 h 40"/>
                <a:gd name="T8" fmla="*/ 689 w 40"/>
                <a:gd name="T9" fmla="*/ 60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37" y="26"/>
                  </a:moveTo>
                  <a:cubicBezTo>
                    <a:pt x="33" y="35"/>
                    <a:pt x="23" y="40"/>
                    <a:pt x="14" y="36"/>
                  </a:cubicBezTo>
                  <a:cubicBezTo>
                    <a:pt x="4" y="32"/>
                    <a:pt x="0" y="22"/>
                    <a:pt x="4" y="13"/>
                  </a:cubicBezTo>
                  <a:cubicBezTo>
                    <a:pt x="8" y="4"/>
                    <a:pt x="18" y="0"/>
                    <a:pt x="27" y="3"/>
                  </a:cubicBezTo>
                  <a:cubicBezTo>
                    <a:pt x="36" y="7"/>
                    <a:pt x="40" y="17"/>
                    <a:pt x="37" y="26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Freeform 257">
              <a:extLst>
                <a:ext uri="{FF2B5EF4-FFF2-40B4-BE49-F238E27FC236}">
                  <a16:creationId xmlns:a16="http://schemas.microsoft.com/office/drawing/2014/main" id="{92D296AF-DB2C-4E7D-8DDF-5445A43A2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" y="2763"/>
              <a:ext cx="55" cy="64"/>
            </a:xfrm>
            <a:custGeom>
              <a:avLst/>
              <a:gdLst>
                <a:gd name="T0" fmla="*/ 312 w 27"/>
                <a:gd name="T1" fmla="*/ 0 h 29"/>
                <a:gd name="T2" fmla="*/ 399 w 27"/>
                <a:gd name="T3" fmla="*/ 258 h 29"/>
                <a:gd name="T4" fmla="*/ 136 w 27"/>
                <a:gd name="T5" fmla="*/ 614 h 29"/>
                <a:gd name="T6" fmla="*/ 0 w 27"/>
                <a:gd name="T7" fmla="*/ 569 h 29"/>
                <a:gd name="T8" fmla="*/ 204 w 27"/>
                <a:gd name="T9" fmla="*/ 686 h 29"/>
                <a:gd name="T10" fmla="*/ 464 w 27"/>
                <a:gd name="T11" fmla="*/ 331 h 29"/>
                <a:gd name="T12" fmla="*/ 312 w 27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9">
                  <a:moveTo>
                    <a:pt x="18" y="0"/>
                  </a:moveTo>
                  <a:cubicBezTo>
                    <a:pt x="23" y="5"/>
                    <a:pt x="23" y="7"/>
                    <a:pt x="23" y="11"/>
                  </a:cubicBezTo>
                  <a:cubicBezTo>
                    <a:pt x="23" y="21"/>
                    <a:pt x="16" y="26"/>
                    <a:pt x="8" y="26"/>
                  </a:cubicBezTo>
                  <a:cubicBezTo>
                    <a:pt x="5" y="26"/>
                    <a:pt x="2" y="25"/>
                    <a:pt x="0" y="24"/>
                  </a:cubicBezTo>
                  <a:cubicBezTo>
                    <a:pt x="3" y="27"/>
                    <a:pt x="7" y="29"/>
                    <a:pt x="12" y="29"/>
                  </a:cubicBezTo>
                  <a:cubicBezTo>
                    <a:pt x="20" y="29"/>
                    <a:pt x="27" y="22"/>
                    <a:pt x="27" y="14"/>
                  </a:cubicBezTo>
                  <a:cubicBezTo>
                    <a:pt x="27" y="8"/>
                    <a:pt x="23" y="2"/>
                    <a:pt x="18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Freeform 258">
              <a:extLst>
                <a:ext uri="{FF2B5EF4-FFF2-40B4-BE49-F238E27FC236}">
                  <a16:creationId xmlns:a16="http://schemas.microsoft.com/office/drawing/2014/main" id="{FEA06704-EC22-44E0-8F21-28A92C2EA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2669"/>
              <a:ext cx="82" cy="90"/>
            </a:xfrm>
            <a:custGeom>
              <a:avLst/>
              <a:gdLst>
                <a:gd name="T0" fmla="*/ 640 w 40"/>
                <a:gd name="T1" fmla="*/ 626 h 41"/>
                <a:gd name="T2" fmla="*/ 232 w 40"/>
                <a:gd name="T3" fmla="*/ 858 h 41"/>
                <a:gd name="T4" fmla="*/ 68 w 40"/>
                <a:gd name="T5" fmla="*/ 327 h 41"/>
                <a:gd name="T6" fmla="*/ 476 w 40"/>
                <a:gd name="T7" fmla="*/ 97 h 41"/>
                <a:gd name="T8" fmla="*/ 640 w 40"/>
                <a:gd name="T9" fmla="*/ 62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1">
                  <a:moveTo>
                    <a:pt x="36" y="27"/>
                  </a:moveTo>
                  <a:cubicBezTo>
                    <a:pt x="33" y="36"/>
                    <a:pt x="22" y="41"/>
                    <a:pt x="13" y="37"/>
                  </a:cubicBezTo>
                  <a:cubicBezTo>
                    <a:pt x="4" y="33"/>
                    <a:pt x="0" y="23"/>
                    <a:pt x="4" y="14"/>
                  </a:cubicBezTo>
                  <a:cubicBezTo>
                    <a:pt x="7" y="5"/>
                    <a:pt x="18" y="0"/>
                    <a:pt x="27" y="4"/>
                  </a:cubicBezTo>
                  <a:cubicBezTo>
                    <a:pt x="36" y="8"/>
                    <a:pt x="40" y="18"/>
                    <a:pt x="36" y="27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Freeform 259">
              <a:extLst>
                <a:ext uri="{FF2B5EF4-FFF2-40B4-BE49-F238E27FC236}">
                  <a16:creationId xmlns:a16="http://schemas.microsoft.com/office/drawing/2014/main" id="{F36391B6-E483-4C59-A749-5D8F54B65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686"/>
              <a:ext cx="37" cy="42"/>
            </a:xfrm>
            <a:custGeom>
              <a:avLst/>
              <a:gdLst>
                <a:gd name="T0" fmla="*/ 0 w 18"/>
                <a:gd name="T1" fmla="*/ 195 h 19"/>
                <a:gd name="T2" fmla="*/ 181 w 18"/>
                <a:gd name="T3" fmla="*/ 20 h 19"/>
                <a:gd name="T4" fmla="*/ 304 w 18"/>
                <a:gd name="T5" fmla="*/ 259 h 19"/>
                <a:gd name="T6" fmla="*/ 123 w 18"/>
                <a:gd name="T7" fmla="*/ 431 h 19"/>
                <a:gd name="T8" fmla="*/ 0 w 18"/>
                <a:gd name="T9" fmla="*/ 195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9">
                  <a:moveTo>
                    <a:pt x="0" y="8"/>
                  </a:moveTo>
                  <a:cubicBezTo>
                    <a:pt x="1" y="4"/>
                    <a:pt x="6" y="0"/>
                    <a:pt x="10" y="1"/>
                  </a:cubicBezTo>
                  <a:cubicBezTo>
                    <a:pt x="15" y="2"/>
                    <a:pt x="18" y="7"/>
                    <a:pt x="17" y="11"/>
                  </a:cubicBezTo>
                  <a:cubicBezTo>
                    <a:pt x="17" y="16"/>
                    <a:pt x="12" y="19"/>
                    <a:pt x="7" y="18"/>
                  </a:cubicBezTo>
                  <a:cubicBezTo>
                    <a:pt x="3" y="17"/>
                    <a:pt x="0" y="13"/>
                    <a:pt x="0" y="8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Freeform 260">
              <a:extLst>
                <a:ext uri="{FF2B5EF4-FFF2-40B4-BE49-F238E27FC236}">
                  <a16:creationId xmlns:a16="http://schemas.microsoft.com/office/drawing/2014/main" id="{74AAEF9D-9C6E-42BF-BE29-1E24522BE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" y="2697"/>
              <a:ext cx="17" cy="18"/>
            </a:xfrm>
            <a:custGeom>
              <a:avLst/>
              <a:gdLst>
                <a:gd name="T0" fmla="*/ 19 w 8"/>
                <a:gd name="T1" fmla="*/ 81 h 8"/>
                <a:gd name="T2" fmla="*/ 104 w 8"/>
                <a:gd name="T3" fmla="*/ 25 h 8"/>
                <a:gd name="T4" fmla="*/ 164 w 8"/>
                <a:gd name="T5" fmla="*/ 126 h 8"/>
                <a:gd name="T6" fmla="*/ 85 w 8"/>
                <a:gd name="T7" fmla="*/ 182 h 8"/>
                <a:gd name="T8" fmla="*/ 19 w 8"/>
                <a:gd name="T9" fmla="*/ 8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1" y="2"/>
                    <a:pt x="3" y="0"/>
                    <a:pt x="5" y="1"/>
                  </a:cubicBezTo>
                  <a:cubicBezTo>
                    <a:pt x="7" y="1"/>
                    <a:pt x="8" y="3"/>
                    <a:pt x="8" y="5"/>
                  </a:cubicBezTo>
                  <a:cubicBezTo>
                    <a:pt x="7" y="7"/>
                    <a:pt x="5" y="8"/>
                    <a:pt x="4" y="7"/>
                  </a:cubicBezTo>
                  <a:cubicBezTo>
                    <a:pt x="2" y="7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Freeform 261">
              <a:extLst>
                <a:ext uri="{FF2B5EF4-FFF2-40B4-BE49-F238E27FC236}">
                  <a16:creationId xmlns:a16="http://schemas.microsoft.com/office/drawing/2014/main" id="{B791C0B8-BAC7-429F-8581-7E1686644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2669"/>
              <a:ext cx="82" cy="90"/>
            </a:xfrm>
            <a:custGeom>
              <a:avLst/>
              <a:gdLst>
                <a:gd name="T0" fmla="*/ 640 w 40"/>
                <a:gd name="T1" fmla="*/ 626 h 41"/>
                <a:gd name="T2" fmla="*/ 232 w 40"/>
                <a:gd name="T3" fmla="*/ 858 h 41"/>
                <a:gd name="T4" fmla="*/ 68 w 40"/>
                <a:gd name="T5" fmla="*/ 327 h 41"/>
                <a:gd name="T6" fmla="*/ 476 w 40"/>
                <a:gd name="T7" fmla="*/ 97 h 41"/>
                <a:gd name="T8" fmla="*/ 640 w 40"/>
                <a:gd name="T9" fmla="*/ 62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1">
                  <a:moveTo>
                    <a:pt x="36" y="27"/>
                  </a:moveTo>
                  <a:cubicBezTo>
                    <a:pt x="33" y="36"/>
                    <a:pt x="22" y="41"/>
                    <a:pt x="13" y="37"/>
                  </a:cubicBezTo>
                  <a:cubicBezTo>
                    <a:pt x="4" y="33"/>
                    <a:pt x="0" y="23"/>
                    <a:pt x="4" y="14"/>
                  </a:cubicBezTo>
                  <a:cubicBezTo>
                    <a:pt x="7" y="5"/>
                    <a:pt x="18" y="0"/>
                    <a:pt x="27" y="4"/>
                  </a:cubicBezTo>
                  <a:cubicBezTo>
                    <a:pt x="36" y="8"/>
                    <a:pt x="40" y="18"/>
                    <a:pt x="36" y="27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Freeform 262">
              <a:extLst>
                <a:ext uri="{FF2B5EF4-FFF2-40B4-BE49-F238E27FC236}">
                  <a16:creationId xmlns:a16="http://schemas.microsoft.com/office/drawing/2014/main" id="{E211E12B-2612-4838-85EF-F56DAA8EB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" y="2684"/>
              <a:ext cx="56" cy="64"/>
            </a:xfrm>
            <a:custGeom>
              <a:avLst/>
              <a:gdLst>
                <a:gd name="T0" fmla="*/ 332 w 27"/>
                <a:gd name="T1" fmla="*/ 0 h 29"/>
                <a:gd name="T2" fmla="*/ 429 w 27"/>
                <a:gd name="T3" fmla="*/ 258 h 29"/>
                <a:gd name="T4" fmla="*/ 133 w 27"/>
                <a:gd name="T5" fmla="*/ 614 h 29"/>
                <a:gd name="T6" fmla="*/ 0 w 27"/>
                <a:gd name="T7" fmla="*/ 569 h 29"/>
                <a:gd name="T8" fmla="*/ 207 w 27"/>
                <a:gd name="T9" fmla="*/ 686 h 29"/>
                <a:gd name="T10" fmla="*/ 500 w 27"/>
                <a:gd name="T11" fmla="*/ 331 h 29"/>
                <a:gd name="T12" fmla="*/ 332 w 27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9">
                  <a:moveTo>
                    <a:pt x="18" y="0"/>
                  </a:moveTo>
                  <a:cubicBezTo>
                    <a:pt x="23" y="5"/>
                    <a:pt x="23" y="7"/>
                    <a:pt x="23" y="11"/>
                  </a:cubicBezTo>
                  <a:cubicBezTo>
                    <a:pt x="23" y="21"/>
                    <a:pt x="16" y="26"/>
                    <a:pt x="7" y="26"/>
                  </a:cubicBezTo>
                  <a:cubicBezTo>
                    <a:pt x="5" y="26"/>
                    <a:pt x="2" y="25"/>
                    <a:pt x="0" y="24"/>
                  </a:cubicBezTo>
                  <a:cubicBezTo>
                    <a:pt x="3" y="27"/>
                    <a:pt x="7" y="29"/>
                    <a:pt x="11" y="29"/>
                  </a:cubicBezTo>
                  <a:cubicBezTo>
                    <a:pt x="20" y="29"/>
                    <a:pt x="27" y="22"/>
                    <a:pt x="27" y="14"/>
                  </a:cubicBezTo>
                  <a:cubicBezTo>
                    <a:pt x="27" y="8"/>
                    <a:pt x="23" y="2"/>
                    <a:pt x="18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Freeform 263">
              <a:extLst>
                <a:ext uri="{FF2B5EF4-FFF2-40B4-BE49-F238E27FC236}">
                  <a16:creationId xmlns:a16="http://schemas.microsoft.com/office/drawing/2014/main" id="{34CF021D-269F-4F12-8E13-B077BCF61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" y="2594"/>
              <a:ext cx="82" cy="88"/>
            </a:xfrm>
            <a:custGeom>
              <a:avLst/>
              <a:gdLst>
                <a:gd name="T0" fmla="*/ 640 w 40"/>
                <a:gd name="T1" fmla="*/ 629 h 40"/>
                <a:gd name="T2" fmla="*/ 232 w 40"/>
                <a:gd name="T3" fmla="*/ 862 h 40"/>
                <a:gd name="T4" fmla="*/ 51 w 40"/>
                <a:gd name="T5" fmla="*/ 330 h 40"/>
                <a:gd name="T6" fmla="*/ 476 w 40"/>
                <a:gd name="T7" fmla="*/ 97 h 40"/>
                <a:gd name="T8" fmla="*/ 640 w 40"/>
                <a:gd name="T9" fmla="*/ 62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36" y="27"/>
                  </a:moveTo>
                  <a:cubicBezTo>
                    <a:pt x="32" y="36"/>
                    <a:pt x="22" y="40"/>
                    <a:pt x="13" y="37"/>
                  </a:cubicBezTo>
                  <a:cubicBezTo>
                    <a:pt x="4" y="33"/>
                    <a:pt x="0" y="23"/>
                    <a:pt x="3" y="14"/>
                  </a:cubicBezTo>
                  <a:cubicBezTo>
                    <a:pt x="7" y="5"/>
                    <a:pt x="17" y="0"/>
                    <a:pt x="27" y="4"/>
                  </a:cubicBezTo>
                  <a:cubicBezTo>
                    <a:pt x="36" y="8"/>
                    <a:pt x="40" y="18"/>
                    <a:pt x="36" y="27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Freeform 264">
              <a:extLst>
                <a:ext uri="{FF2B5EF4-FFF2-40B4-BE49-F238E27FC236}">
                  <a16:creationId xmlns:a16="http://schemas.microsoft.com/office/drawing/2014/main" id="{7B508E3A-4646-4A5C-A777-E7EE27DC9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2612"/>
              <a:ext cx="39" cy="41"/>
            </a:xfrm>
            <a:custGeom>
              <a:avLst/>
              <a:gdLst>
                <a:gd name="T0" fmla="*/ 16 w 19"/>
                <a:gd name="T1" fmla="*/ 173 h 19"/>
                <a:gd name="T2" fmla="*/ 197 w 19"/>
                <a:gd name="T3" fmla="*/ 19 h 19"/>
                <a:gd name="T4" fmla="*/ 320 w 19"/>
                <a:gd name="T5" fmla="*/ 242 h 19"/>
                <a:gd name="T6" fmla="*/ 140 w 19"/>
                <a:gd name="T7" fmla="*/ 391 h 19"/>
                <a:gd name="T8" fmla="*/ 16 w 19"/>
                <a:gd name="T9" fmla="*/ 17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" y="8"/>
                  </a:moveTo>
                  <a:cubicBezTo>
                    <a:pt x="2" y="3"/>
                    <a:pt x="7" y="0"/>
                    <a:pt x="11" y="1"/>
                  </a:cubicBezTo>
                  <a:cubicBezTo>
                    <a:pt x="16" y="2"/>
                    <a:pt x="19" y="6"/>
                    <a:pt x="18" y="11"/>
                  </a:cubicBezTo>
                  <a:cubicBezTo>
                    <a:pt x="17" y="16"/>
                    <a:pt x="13" y="19"/>
                    <a:pt x="8" y="18"/>
                  </a:cubicBezTo>
                  <a:cubicBezTo>
                    <a:pt x="3" y="17"/>
                    <a:pt x="0" y="13"/>
                    <a:pt x="1" y="8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Freeform 265">
              <a:extLst>
                <a:ext uri="{FF2B5EF4-FFF2-40B4-BE49-F238E27FC236}">
                  <a16:creationId xmlns:a16="http://schemas.microsoft.com/office/drawing/2014/main" id="{9B1E7D63-51F5-4677-9A00-84E1D919D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2623"/>
              <a:ext cx="16" cy="17"/>
            </a:xfrm>
            <a:custGeom>
              <a:avLst/>
              <a:gdLst>
                <a:gd name="T0" fmla="*/ 16 w 8"/>
                <a:gd name="T1" fmla="*/ 60 h 8"/>
                <a:gd name="T2" fmla="*/ 80 w 8"/>
                <a:gd name="T3" fmla="*/ 0 h 8"/>
                <a:gd name="T4" fmla="*/ 112 w 8"/>
                <a:gd name="T5" fmla="*/ 85 h 8"/>
                <a:gd name="T6" fmla="*/ 48 w 8"/>
                <a:gd name="T7" fmla="*/ 145 h 8"/>
                <a:gd name="T8" fmla="*/ 16 w 8"/>
                <a:gd name="T9" fmla="*/ 6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6" y="1"/>
                    <a:pt x="8" y="3"/>
                    <a:pt x="7" y="4"/>
                  </a:cubicBezTo>
                  <a:cubicBezTo>
                    <a:pt x="7" y="6"/>
                    <a:pt x="5" y="8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Freeform 266">
              <a:extLst>
                <a:ext uri="{FF2B5EF4-FFF2-40B4-BE49-F238E27FC236}">
                  <a16:creationId xmlns:a16="http://schemas.microsoft.com/office/drawing/2014/main" id="{EB9AA6CB-94F3-4D40-9B44-6E54ED932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" y="2594"/>
              <a:ext cx="82" cy="88"/>
            </a:xfrm>
            <a:custGeom>
              <a:avLst/>
              <a:gdLst>
                <a:gd name="T0" fmla="*/ 640 w 40"/>
                <a:gd name="T1" fmla="*/ 629 h 40"/>
                <a:gd name="T2" fmla="*/ 232 w 40"/>
                <a:gd name="T3" fmla="*/ 862 h 40"/>
                <a:gd name="T4" fmla="*/ 51 w 40"/>
                <a:gd name="T5" fmla="*/ 330 h 40"/>
                <a:gd name="T6" fmla="*/ 476 w 40"/>
                <a:gd name="T7" fmla="*/ 97 h 40"/>
                <a:gd name="T8" fmla="*/ 640 w 40"/>
                <a:gd name="T9" fmla="*/ 62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36" y="27"/>
                  </a:moveTo>
                  <a:cubicBezTo>
                    <a:pt x="32" y="36"/>
                    <a:pt x="22" y="40"/>
                    <a:pt x="13" y="37"/>
                  </a:cubicBezTo>
                  <a:cubicBezTo>
                    <a:pt x="4" y="33"/>
                    <a:pt x="0" y="23"/>
                    <a:pt x="3" y="14"/>
                  </a:cubicBezTo>
                  <a:cubicBezTo>
                    <a:pt x="7" y="5"/>
                    <a:pt x="17" y="0"/>
                    <a:pt x="27" y="4"/>
                  </a:cubicBezTo>
                  <a:cubicBezTo>
                    <a:pt x="36" y="8"/>
                    <a:pt x="40" y="18"/>
                    <a:pt x="36" y="27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Freeform 267">
              <a:extLst>
                <a:ext uri="{FF2B5EF4-FFF2-40B4-BE49-F238E27FC236}">
                  <a16:creationId xmlns:a16="http://schemas.microsoft.com/office/drawing/2014/main" id="{ABC4C91F-A20C-44CC-B5DC-7859E83C8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2610"/>
              <a:ext cx="53" cy="63"/>
            </a:xfrm>
            <a:custGeom>
              <a:avLst/>
              <a:gdLst>
                <a:gd name="T0" fmla="*/ 312 w 26"/>
                <a:gd name="T1" fmla="*/ 0 h 29"/>
                <a:gd name="T2" fmla="*/ 400 w 26"/>
                <a:gd name="T3" fmla="*/ 245 h 29"/>
                <a:gd name="T4" fmla="*/ 120 w 26"/>
                <a:gd name="T5" fmla="*/ 576 h 29"/>
                <a:gd name="T6" fmla="*/ 0 w 26"/>
                <a:gd name="T7" fmla="*/ 515 h 29"/>
                <a:gd name="T8" fmla="*/ 188 w 26"/>
                <a:gd name="T9" fmla="*/ 647 h 29"/>
                <a:gd name="T10" fmla="*/ 448 w 26"/>
                <a:gd name="T11" fmla="*/ 289 h 29"/>
                <a:gd name="T12" fmla="*/ 312 w 26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22" y="5"/>
                    <a:pt x="23" y="7"/>
                    <a:pt x="23" y="11"/>
                  </a:cubicBezTo>
                  <a:cubicBezTo>
                    <a:pt x="23" y="21"/>
                    <a:pt x="16" y="26"/>
                    <a:pt x="7" y="26"/>
                  </a:cubicBezTo>
                  <a:cubicBezTo>
                    <a:pt x="5" y="26"/>
                    <a:pt x="2" y="24"/>
                    <a:pt x="0" y="23"/>
                  </a:cubicBezTo>
                  <a:cubicBezTo>
                    <a:pt x="3" y="26"/>
                    <a:pt x="7" y="29"/>
                    <a:pt x="11" y="29"/>
                  </a:cubicBezTo>
                  <a:cubicBezTo>
                    <a:pt x="20" y="29"/>
                    <a:pt x="26" y="22"/>
                    <a:pt x="26" y="13"/>
                  </a:cubicBezTo>
                  <a:cubicBezTo>
                    <a:pt x="26" y="7"/>
                    <a:pt x="23" y="2"/>
                    <a:pt x="18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Freeform 268">
              <a:extLst>
                <a:ext uri="{FF2B5EF4-FFF2-40B4-BE49-F238E27FC236}">
                  <a16:creationId xmlns:a16="http://schemas.microsoft.com/office/drawing/2014/main" id="{3E1EAD0B-C7BB-40A3-9626-5BFF2D435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3463"/>
              <a:ext cx="84" cy="87"/>
            </a:xfrm>
            <a:custGeom>
              <a:avLst/>
              <a:gdLst>
                <a:gd name="T0" fmla="*/ 656 w 41"/>
                <a:gd name="T1" fmla="*/ 605 h 40"/>
                <a:gd name="T2" fmla="*/ 248 w 41"/>
                <a:gd name="T3" fmla="*/ 822 h 40"/>
                <a:gd name="T4" fmla="*/ 68 w 41"/>
                <a:gd name="T5" fmla="*/ 289 h 40"/>
                <a:gd name="T6" fmla="*/ 475 w 41"/>
                <a:gd name="T7" fmla="*/ 96 h 40"/>
                <a:gd name="T8" fmla="*/ 656 w 41"/>
                <a:gd name="T9" fmla="*/ 60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0">
                  <a:moveTo>
                    <a:pt x="37" y="27"/>
                  </a:moveTo>
                  <a:cubicBezTo>
                    <a:pt x="33" y="36"/>
                    <a:pt x="23" y="40"/>
                    <a:pt x="14" y="37"/>
                  </a:cubicBezTo>
                  <a:cubicBezTo>
                    <a:pt x="5" y="33"/>
                    <a:pt x="0" y="22"/>
                    <a:pt x="4" y="13"/>
                  </a:cubicBezTo>
                  <a:cubicBezTo>
                    <a:pt x="8" y="4"/>
                    <a:pt x="18" y="0"/>
                    <a:pt x="27" y="4"/>
                  </a:cubicBezTo>
                  <a:cubicBezTo>
                    <a:pt x="36" y="8"/>
                    <a:pt x="41" y="18"/>
                    <a:pt x="37" y="27"/>
                  </a:cubicBez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Freeform 269">
              <a:extLst>
                <a:ext uri="{FF2B5EF4-FFF2-40B4-BE49-F238E27FC236}">
                  <a16:creationId xmlns:a16="http://schemas.microsoft.com/office/drawing/2014/main" id="{D9A0D24A-27D6-49B8-8553-DE93EBA42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3480"/>
              <a:ext cx="39" cy="42"/>
            </a:xfrm>
            <a:custGeom>
              <a:avLst/>
              <a:gdLst>
                <a:gd name="T0" fmla="*/ 16 w 19"/>
                <a:gd name="T1" fmla="*/ 195 h 19"/>
                <a:gd name="T2" fmla="*/ 197 w 19"/>
                <a:gd name="T3" fmla="*/ 20 h 19"/>
                <a:gd name="T4" fmla="*/ 320 w 19"/>
                <a:gd name="T5" fmla="*/ 259 h 19"/>
                <a:gd name="T6" fmla="*/ 140 w 19"/>
                <a:gd name="T7" fmla="*/ 431 h 19"/>
                <a:gd name="T8" fmla="*/ 16 w 19"/>
                <a:gd name="T9" fmla="*/ 195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" y="8"/>
                  </a:moveTo>
                  <a:cubicBezTo>
                    <a:pt x="2" y="3"/>
                    <a:pt x="6" y="0"/>
                    <a:pt x="11" y="1"/>
                  </a:cubicBezTo>
                  <a:cubicBezTo>
                    <a:pt x="16" y="2"/>
                    <a:pt x="19" y="6"/>
                    <a:pt x="18" y="11"/>
                  </a:cubicBezTo>
                  <a:cubicBezTo>
                    <a:pt x="17" y="16"/>
                    <a:pt x="12" y="19"/>
                    <a:pt x="8" y="18"/>
                  </a:cubicBezTo>
                  <a:cubicBezTo>
                    <a:pt x="3" y="17"/>
                    <a:pt x="0" y="13"/>
                    <a:pt x="1" y="8"/>
                  </a:cubicBez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Freeform 270">
              <a:extLst>
                <a:ext uri="{FF2B5EF4-FFF2-40B4-BE49-F238E27FC236}">
                  <a16:creationId xmlns:a16="http://schemas.microsoft.com/office/drawing/2014/main" id="{76C53D3F-B9B3-4C0D-9B6A-0B4B03551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3491"/>
              <a:ext cx="14" cy="15"/>
            </a:xfrm>
            <a:custGeom>
              <a:avLst/>
              <a:gdLst>
                <a:gd name="T0" fmla="*/ 0 w 7"/>
                <a:gd name="T1" fmla="*/ 60 h 7"/>
                <a:gd name="T2" fmla="*/ 64 w 7"/>
                <a:gd name="T3" fmla="*/ 0 h 7"/>
                <a:gd name="T4" fmla="*/ 112 w 7"/>
                <a:gd name="T5" fmla="*/ 88 h 7"/>
                <a:gd name="T6" fmla="*/ 48 w 7"/>
                <a:gd name="T7" fmla="*/ 148 h 7"/>
                <a:gd name="T8" fmla="*/ 0 w 7"/>
                <a:gd name="T9" fmla="*/ 6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7" y="6"/>
                    <a:pt x="5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Freeform 271">
              <a:extLst>
                <a:ext uri="{FF2B5EF4-FFF2-40B4-BE49-F238E27FC236}">
                  <a16:creationId xmlns:a16="http://schemas.microsoft.com/office/drawing/2014/main" id="{3CCB0CB7-73B3-4013-8A91-A98880397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3463"/>
              <a:ext cx="84" cy="87"/>
            </a:xfrm>
            <a:custGeom>
              <a:avLst/>
              <a:gdLst>
                <a:gd name="T0" fmla="*/ 656 w 41"/>
                <a:gd name="T1" fmla="*/ 605 h 40"/>
                <a:gd name="T2" fmla="*/ 248 w 41"/>
                <a:gd name="T3" fmla="*/ 822 h 40"/>
                <a:gd name="T4" fmla="*/ 68 w 41"/>
                <a:gd name="T5" fmla="*/ 289 h 40"/>
                <a:gd name="T6" fmla="*/ 475 w 41"/>
                <a:gd name="T7" fmla="*/ 96 h 40"/>
                <a:gd name="T8" fmla="*/ 656 w 41"/>
                <a:gd name="T9" fmla="*/ 60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0">
                  <a:moveTo>
                    <a:pt x="37" y="27"/>
                  </a:moveTo>
                  <a:cubicBezTo>
                    <a:pt x="33" y="36"/>
                    <a:pt x="23" y="40"/>
                    <a:pt x="14" y="37"/>
                  </a:cubicBezTo>
                  <a:cubicBezTo>
                    <a:pt x="5" y="33"/>
                    <a:pt x="0" y="22"/>
                    <a:pt x="4" y="13"/>
                  </a:cubicBezTo>
                  <a:cubicBezTo>
                    <a:pt x="8" y="4"/>
                    <a:pt x="18" y="0"/>
                    <a:pt x="27" y="4"/>
                  </a:cubicBezTo>
                  <a:cubicBezTo>
                    <a:pt x="36" y="8"/>
                    <a:pt x="41" y="18"/>
                    <a:pt x="37" y="27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Freeform 272">
              <a:extLst>
                <a:ext uri="{FF2B5EF4-FFF2-40B4-BE49-F238E27FC236}">
                  <a16:creationId xmlns:a16="http://schemas.microsoft.com/office/drawing/2014/main" id="{7B23CF89-C193-4B97-9F09-D27F6FE1C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8" y="3478"/>
              <a:ext cx="56" cy="61"/>
            </a:xfrm>
            <a:custGeom>
              <a:avLst/>
              <a:gdLst>
                <a:gd name="T0" fmla="*/ 332 w 27"/>
                <a:gd name="T1" fmla="*/ 0 h 28"/>
                <a:gd name="T2" fmla="*/ 429 w 27"/>
                <a:gd name="T3" fmla="*/ 246 h 28"/>
                <a:gd name="T4" fmla="*/ 151 w 27"/>
                <a:gd name="T5" fmla="*/ 588 h 28"/>
                <a:gd name="T6" fmla="*/ 0 w 27"/>
                <a:gd name="T7" fmla="*/ 516 h 28"/>
                <a:gd name="T8" fmla="*/ 224 w 27"/>
                <a:gd name="T9" fmla="*/ 632 h 28"/>
                <a:gd name="T10" fmla="*/ 500 w 27"/>
                <a:gd name="T11" fmla="*/ 290 h 28"/>
                <a:gd name="T12" fmla="*/ 332 w 27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8">
                  <a:moveTo>
                    <a:pt x="18" y="0"/>
                  </a:moveTo>
                  <a:cubicBezTo>
                    <a:pt x="23" y="5"/>
                    <a:pt x="23" y="7"/>
                    <a:pt x="23" y="11"/>
                  </a:cubicBezTo>
                  <a:cubicBezTo>
                    <a:pt x="23" y="21"/>
                    <a:pt x="16" y="26"/>
                    <a:pt x="8" y="26"/>
                  </a:cubicBezTo>
                  <a:cubicBezTo>
                    <a:pt x="5" y="26"/>
                    <a:pt x="2" y="24"/>
                    <a:pt x="0" y="23"/>
                  </a:cubicBezTo>
                  <a:cubicBezTo>
                    <a:pt x="3" y="26"/>
                    <a:pt x="7" y="28"/>
                    <a:pt x="12" y="28"/>
                  </a:cubicBezTo>
                  <a:cubicBezTo>
                    <a:pt x="20" y="28"/>
                    <a:pt x="27" y="22"/>
                    <a:pt x="27" y="13"/>
                  </a:cubicBezTo>
                  <a:cubicBezTo>
                    <a:pt x="27" y="7"/>
                    <a:pt x="24" y="2"/>
                    <a:pt x="18" y="0"/>
                  </a:cubicBezTo>
                  <a:close/>
                </a:path>
              </a:pathLst>
            </a:custGeom>
            <a:solidFill>
              <a:srgbClr val="F6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Freeform 273">
              <a:extLst>
                <a:ext uri="{FF2B5EF4-FFF2-40B4-BE49-F238E27FC236}">
                  <a16:creationId xmlns:a16="http://schemas.microsoft.com/office/drawing/2014/main" id="{752FA1E9-182D-4634-A7B4-A88223DC6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2599"/>
              <a:ext cx="18" cy="39"/>
            </a:xfrm>
            <a:custGeom>
              <a:avLst/>
              <a:gdLst>
                <a:gd name="T0" fmla="*/ 0 w 9"/>
                <a:gd name="T1" fmla="*/ 399 h 18"/>
                <a:gd name="T2" fmla="*/ 112 w 9"/>
                <a:gd name="T3" fmla="*/ 225 h 18"/>
                <a:gd name="T4" fmla="*/ 144 w 9"/>
                <a:gd name="T5" fmla="*/ 0 h 18"/>
                <a:gd name="T6" fmla="*/ 0 w 9"/>
                <a:gd name="T7" fmla="*/ 399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8">
                  <a:moveTo>
                    <a:pt x="0" y="18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6"/>
                    <a:pt x="7" y="3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lose/>
                </a:path>
              </a:pathLst>
            </a:custGeom>
            <a:solidFill>
              <a:srgbClr val="9D627C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CAFCBB5-DF92-4304-AA8C-DB75C6773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x-none" sz="5067"/>
              <a:t>Protein synthesis</a:t>
            </a:r>
          </a:p>
        </p:txBody>
      </p:sp>
      <p:grpSp>
        <p:nvGrpSpPr>
          <p:cNvPr id="28675" name="Group 142">
            <a:extLst>
              <a:ext uri="{FF2B5EF4-FFF2-40B4-BE49-F238E27FC236}">
                <a16:creationId xmlns:a16="http://schemas.microsoft.com/office/drawing/2014/main" id="{426020C4-1F38-4FC1-901D-76C1ED267B04}"/>
              </a:ext>
            </a:extLst>
          </p:cNvPr>
          <p:cNvGrpSpPr>
            <a:grpSpLocks/>
          </p:cNvGrpSpPr>
          <p:nvPr/>
        </p:nvGrpSpPr>
        <p:grpSpPr bwMode="auto">
          <a:xfrm>
            <a:off x="4560888" y="5038725"/>
            <a:ext cx="2540000" cy="762000"/>
            <a:chOff x="2057" y="3307"/>
            <a:chExt cx="1600" cy="480"/>
          </a:xfrm>
        </p:grpSpPr>
        <p:sp>
          <p:nvSpPr>
            <p:cNvPr id="28814" name="Freeform 138">
              <a:extLst>
                <a:ext uri="{FF2B5EF4-FFF2-40B4-BE49-F238E27FC236}">
                  <a16:creationId xmlns:a16="http://schemas.microsoft.com/office/drawing/2014/main" id="{F6C3CF95-7DDD-4CBF-A209-F176DE073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3307"/>
              <a:ext cx="1600" cy="480"/>
            </a:xfrm>
            <a:custGeom>
              <a:avLst/>
              <a:gdLst>
                <a:gd name="T0" fmla="*/ 20125 w 640"/>
                <a:gd name="T1" fmla="*/ 248 h 180"/>
                <a:gd name="T2" fmla="*/ 23125 w 640"/>
                <a:gd name="T3" fmla="*/ 4096 h 180"/>
                <a:gd name="T4" fmla="*/ 11488 w 640"/>
                <a:gd name="T5" fmla="*/ 9101 h 180"/>
                <a:gd name="T6" fmla="*/ 395 w 640"/>
                <a:gd name="T7" fmla="*/ 1912 h 180"/>
                <a:gd name="T8" fmla="*/ 750 w 640"/>
                <a:gd name="T9" fmla="*/ 205 h 180"/>
                <a:gd name="T10" fmla="*/ 2783 w 640"/>
                <a:gd name="T11" fmla="*/ 968 h 180"/>
                <a:gd name="T12" fmla="*/ 10313 w 640"/>
                <a:gd name="T13" fmla="*/ 2936 h 180"/>
                <a:gd name="T14" fmla="*/ 15625 w 640"/>
                <a:gd name="T15" fmla="*/ 2027 h 180"/>
                <a:gd name="T16" fmla="*/ 20125 w 640"/>
                <a:gd name="T17" fmla="*/ 248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0" h="180">
                  <a:moveTo>
                    <a:pt x="515" y="5"/>
                  </a:moveTo>
                  <a:cubicBezTo>
                    <a:pt x="584" y="0"/>
                    <a:pt x="640" y="29"/>
                    <a:pt x="592" y="81"/>
                  </a:cubicBezTo>
                  <a:cubicBezTo>
                    <a:pt x="537" y="136"/>
                    <a:pt x="424" y="180"/>
                    <a:pt x="294" y="180"/>
                  </a:cubicBezTo>
                  <a:cubicBezTo>
                    <a:pt x="116" y="180"/>
                    <a:pt x="32" y="78"/>
                    <a:pt x="10" y="38"/>
                  </a:cubicBezTo>
                  <a:cubicBezTo>
                    <a:pt x="0" y="18"/>
                    <a:pt x="8" y="7"/>
                    <a:pt x="19" y="4"/>
                  </a:cubicBezTo>
                  <a:cubicBezTo>
                    <a:pt x="31" y="1"/>
                    <a:pt x="43" y="5"/>
                    <a:pt x="71" y="19"/>
                  </a:cubicBezTo>
                  <a:cubicBezTo>
                    <a:pt x="125" y="47"/>
                    <a:pt x="196" y="57"/>
                    <a:pt x="264" y="58"/>
                  </a:cubicBezTo>
                  <a:cubicBezTo>
                    <a:pt x="309" y="59"/>
                    <a:pt x="356" y="53"/>
                    <a:pt x="400" y="40"/>
                  </a:cubicBezTo>
                  <a:cubicBezTo>
                    <a:pt x="409" y="37"/>
                    <a:pt x="479" y="8"/>
                    <a:pt x="515" y="5"/>
                  </a:cubicBezTo>
                  <a:close/>
                </a:path>
              </a:pathLst>
            </a:custGeom>
            <a:solidFill>
              <a:srgbClr val="F96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5" name="Freeform 139">
              <a:extLst>
                <a:ext uri="{FF2B5EF4-FFF2-40B4-BE49-F238E27FC236}">
                  <a16:creationId xmlns:a16="http://schemas.microsoft.com/office/drawing/2014/main" id="{8E3133A5-481E-491F-959C-01522B0EF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3373"/>
              <a:ext cx="1463" cy="398"/>
            </a:xfrm>
            <a:custGeom>
              <a:avLst/>
              <a:gdLst>
                <a:gd name="T0" fmla="*/ 22290 w 585"/>
                <a:gd name="T1" fmla="*/ 0 h 149"/>
                <a:gd name="T2" fmla="*/ 21632 w 585"/>
                <a:gd name="T3" fmla="*/ 2097 h 149"/>
                <a:gd name="T4" fmla="*/ 10326 w 585"/>
                <a:gd name="T5" fmla="*/ 6878 h 149"/>
                <a:gd name="T6" fmla="*/ 0 w 585"/>
                <a:gd name="T7" fmla="*/ 705 h 149"/>
                <a:gd name="T8" fmla="*/ 10681 w 585"/>
                <a:gd name="T9" fmla="*/ 7583 h 149"/>
                <a:gd name="T10" fmla="*/ 21978 w 585"/>
                <a:gd name="T11" fmla="*/ 2861 h 149"/>
                <a:gd name="T12" fmla="*/ 22290 w 585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5" h="149">
                  <a:moveTo>
                    <a:pt x="570" y="0"/>
                  </a:moveTo>
                  <a:cubicBezTo>
                    <a:pt x="573" y="11"/>
                    <a:pt x="568" y="25"/>
                    <a:pt x="553" y="41"/>
                  </a:cubicBezTo>
                  <a:cubicBezTo>
                    <a:pt x="500" y="95"/>
                    <a:pt x="389" y="135"/>
                    <a:pt x="264" y="135"/>
                  </a:cubicBezTo>
                  <a:cubicBezTo>
                    <a:pt x="112" y="135"/>
                    <a:pt x="32" y="58"/>
                    <a:pt x="0" y="14"/>
                  </a:cubicBezTo>
                  <a:cubicBezTo>
                    <a:pt x="23" y="53"/>
                    <a:pt x="104" y="149"/>
                    <a:pt x="273" y="149"/>
                  </a:cubicBezTo>
                  <a:cubicBezTo>
                    <a:pt x="398" y="149"/>
                    <a:pt x="509" y="109"/>
                    <a:pt x="562" y="56"/>
                  </a:cubicBezTo>
                  <a:cubicBezTo>
                    <a:pt x="585" y="31"/>
                    <a:pt x="584" y="12"/>
                    <a:pt x="570" y="0"/>
                  </a:cubicBezTo>
                  <a:close/>
                </a:path>
              </a:pathLst>
            </a:custGeom>
            <a:solidFill>
              <a:srgbClr val="EF2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6" name="Freeform 140">
              <a:extLst>
                <a:ext uri="{FF2B5EF4-FFF2-40B4-BE49-F238E27FC236}">
                  <a16:creationId xmlns:a16="http://schemas.microsoft.com/office/drawing/2014/main" id="{ECB88855-0059-43DB-B884-907FB7AFF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3328"/>
              <a:ext cx="1180" cy="267"/>
            </a:xfrm>
            <a:custGeom>
              <a:avLst/>
              <a:gdLst>
                <a:gd name="T0" fmla="*/ 0 w 472"/>
                <a:gd name="T1" fmla="*/ 1826 h 100"/>
                <a:gd name="T2" fmla="*/ 11645 w 472"/>
                <a:gd name="T3" fmla="*/ 2280 h 100"/>
                <a:gd name="T4" fmla="*/ 18438 w 472"/>
                <a:gd name="T5" fmla="*/ 550 h 100"/>
                <a:gd name="T6" fmla="*/ 13208 w 472"/>
                <a:gd name="T7" fmla="*/ 2438 h 100"/>
                <a:gd name="T8" fmla="*/ 0 w 472"/>
                <a:gd name="T9" fmla="*/ 1826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2" h="100">
                  <a:moveTo>
                    <a:pt x="0" y="36"/>
                  </a:moveTo>
                  <a:cubicBezTo>
                    <a:pt x="43" y="50"/>
                    <a:pt x="177" y="83"/>
                    <a:pt x="298" y="45"/>
                  </a:cubicBezTo>
                  <a:cubicBezTo>
                    <a:pt x="418" y="7"/>
                    <a:pt x="409" y="0"/>
                    <a:pt x="472" y="11"/>
                  </a:cubicBezTo>
                  <a:cubicBezTo>
                    <a:pt x="456" y="10"/>
                    <a:pt x="381" y="30"/>
                    <a:pt x="338" y="48"/>
                  </a:cubicBezTo>
                  <a:cubicBezTo>
                    <a:pt x="301" y="63"/>
                    <a:pt x="160" y="100"/>
                    <a:pt x="0" y="36"/>
                  </a:cubicBezTo>
                  <a:close/>
                </a:path>
              </a:pathLst>
            </a:custGeom>
            <a:solidFill>
              <a:srgbClr val="FBB8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7" name="Freeform 141">
              <a:extLst>
                <a:ext uri="{FF2B5EF4-FFF2-40B4-BE49-F238E27FC236}">
                  <a16:creationId xmlns:a16="http://schemas.microsoft.com/office/drawing/2014/main" id="{DCD20504-FF3B-4F87-A013-1B5475298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3307"/>
              <a:ext cx="1600" cy="480"/>
            </a:xfrm>
            <a:custGeom>
              <a:avLst/>
              <a:gdLst>
                <a:gd name="T0" fmla="*/ 20125 w 640"/>
                <a:gd name="T1" fmla="*/ 248 h 180"/>
                <a:gd name="T2" fmla="*/ 23125 w 640"/>
                <a:gd name="T3" fmla="*/ 4096 h 180"/>
                <a:gd name="T4" fmla="*/ 11488 w 640"/>
                <a:gd name="T5" fmla="*/ 9101 h 180"/>
                <a:gd name="T6" fmla="*/ 395 w 640"/>
                <a:gd name="T7" fmla="*/ 1912 h 180"/>
                <a:gd name="T8" fmla="*/ 750 w 640"/>
                <a:gd name="T9" fmla="*/ 205 h 180"/>
                <a:gd name="T10" fmla="*/ 2783 w 640"/>
                <a:gd name="T11" fmla="*/ 968 h 180"/>
                <a:gd name="T12" fmla="*/ 10313 w 640"/>
                <a:gd name="T13" fmla="*/ 2936 h 180"/>
                <a:gd name="T14" fmla="*/ 15625 w 640"/>
                <a:gd name="T15" fmla="*/ 2027 h 180"/>
                <a:gd name="T16" fmla="*/ 20125 w 640"/>
                <a:gd name="T17" fmla="*/ 248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0" h="180">
                  <a:moveTo>
                    <a:pt x="515" y="5"/>
                  </a:moveTo>
                  <a:cubicBezTo>
                    <a:pt x="584" y="0"/>
                    <a:pt x="640" y="29"/>
                    <a:pt x="592" y="81"/>
                  </a:cubicBezTo>
                  <a:cubicBezTo>
                    <a:pt x="537" y="136"/>
                    <a:pt x="424" y="180"/>
                    <a:pt x="294" y="180"/>
                  </a:cubicBezTo>
                  <a:cubicBezTo>
                    <a:pt x="116" y="180"/>
                    <a:pt x="32" y="78"/>
                    <a:pt x="10" y="38"/>
                  </a:cubicBezTo>
                  <a:cubicBezTo>
                    <a:pt x="0" y="18"/>
                    <a:pt x="8" y="7"/>
                    <a:pt x="19" y="4"/>
                  </a:cubicBezTo>
                  <a:cubicBezTo>
                    <a:pt x="31" y="1"/>
                    <a:pt x="43" y="5"/>
                    <a:pt x="71" y="19"/>
                  </a:cubicBezTo>
                  <a:cubicBezTo>
                    <a:pt x="125" y="47"/>
                    <a:pt x="196" y="57"/>
                    <a:pt x="264" y="58"/>
                  </a:cubicBezTo>
                  <a:cubicBezTo>
                    <a:pt x="309" y="59"/>
                    <a:pt x="356" y="53"/>
                    <a:pt x="400" y="40"/>
                  </a:cubicBezTo>
                  <a:cubicBezTo>
                    <a:pt x="409" y="37"/>
                    <a:pt x="479" y="8"/>
                    <a:pt x="515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6" name="Group 137">
            <a:extLst>
              <a:ext uri="{FF2B5EF4-FFF2-40B4-BE49-F238E27FC236}">
                <a16:creationId xmlns:a16="http://schemas.microsoft.com/office/drawing/2014/main" id="{D501FA0F-5986-4CE7-B2D0-C4FC524CCC41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102225"/>
            <a:ext cx="6096000" cy="241300"/>
            <a:chOff x="1008" y="3160"/>
            <a:chExt cx="3840" cy="152"/>
          </a:xfrm>
        </p:grpSpPr>
        <p:sp>
          <p:nvSpPr>
            <p:cNvPr id="28738" name="Rectangle 61">
              <a:extLst>
                <a:ext uri="{FF2B5EF4-FFF2-40B4-BE49-F238E27FC236}">
                  <a16:creationId xmlns:a16="http://schemas.microsoft.com/office/drawing/2014/main" id="{BE9CD6C1-33BE-403F-B92C-506E424E9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160"/>
              <a:ext cx="142" cy="152"/>
            </a:xfrm>
            <a:prstGeom prst="rect">
              <a:avLst/>
            </a:prstGeom>
            <a:solidFill>
              <a:srgbClr val="FA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39" name="Rectangle 62">
              <a:extLst>
                <a:ext uri="{FF2B5EF4-FFF2-40B4-BE49-F238E27FC236}">
                  <a16:creationId xmlns:a16="http://schemas.microsoft.com/office/drawing/2014/main" id="{6EF699AC-5F6C-4742-AF81-0150F064B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160"/>
              <a:ext cx="720" cy="152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40" name="Rectangle 63">
              <a:extLst>
                <a:ext uri="{FF2B5EF4-FFF2-40B4-BE49-F238E27FC236}">
                  <a16:creationId xmlns:a16="http://schemas.microsoft.com/office/drawing/2014/main" id="{C9823F12-ADA7-4E16-9A3A-005EAC9DC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3160"/>
              <a:ext cx="143" cy="152"/>
            </a:xfrm>
            <a:prstGeom prst="rect">
              <a:avLst/>
            </a:prstGeom>
            <a:solidFill>
              <a:srgbClr val="170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41" name="Rectangle 64">
              <a:extLst>
                <a:ext uri="{FF2B5EF4-FFF2-40B4-BE49-F238E27FC236}">
                  <a16:creationId xmlns:a16="http://schemas.microsoft.com/office/drawing/2014/main" id="{E37BEEBB-DFFC-4899-9432-404A8478C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" y="3160"/>
              <a:ext cx="142" cy="1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42" name="Rectangle 65">
              <a:extLst>
                <a:ext uri="{FF2B5EF4-FFF2-40B4-BE49-F238E27FC236}">
                  <a16:creationId xmlns:a16="http://schemas.microsoft.com/office/drawing/2014/main" id="{52BE97D4-7D64-403D-A192-00762F9AA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3160"/>
              <a:ext cx="140" cy="152"/>
            </a:xfrm>
            <a:prstGeom prst="rect">
              <a:avLst/>
            </a:prstGeom>
            <a:solidFill>
              <a:srgbClr val="FA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43" name="Rectangle 66">
              <a:extLst>
                <a:ext uri="{FF2B5EF4-FFF2-40B4-BE49-F238E27FC236}">
                  <a16:creationId xmlns:a16="http://schemas.microsoft.com/office/drawing/2014/main" id="{172691C1-C15D-4193-AC57-DB83A236D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" y="3160"/>
              <a:ext cx="143" cy="152"/>
            </a:xfrm>
            <a:prstGeom prst="rect">
              <a:avLst/>
            </a:prstGeom>
            <a:solidFill>
              <a:srgbClr val="4BB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44" name="Rectangle 67">
              <a:extLst>
                <a:ext uri="{FF2B5EF4-FFF2-40B4-BE49-F238E27FC236}">
                  <a16:creationId xmlns:a16="http://schemas.microsoft.com/office/drawing/2014/main" id="{73AFA180-F645-4B6E-ACF7-328DAF468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3160"/>
              <a:ext cx="142" cy="152"/>
            </a:xfrm>
            <a:prstGeom prst="rect">
              <a:avLst/>
            </a:prstGeom>
            <a:solidFill>
              <a:srgbClr val="4BB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45" name="Rectangle 68">
              <a:extLst>
                <a:ext uri="{FF2B5EF4-FFF2-40B4-BE49-F238E27FC236}">
                  <a16:creationId xmlns:a16="http://schemas.microsoft.com/office/drawing/2014/main" id="{344A80BA-7CAD-4199-8503-60C8A621F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0" y="3160"/>
              <a:ext cx="140" cy="152"/>
            </a:xfrm>
            <a:prstGeom prst="rect">
              <a:avLst/>
            </a:prstGeom>
            <a:solidFill>
              <a:srgbClr val="4BB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46" name="Rectangle 69">
              <a:extLst>
                <a:ext uri="{FF2B5EF4-FFF2-40B4-BE49-F238E27FC236}">
                  <a16:creationId xmlns:a16="http://schemas.microsoft.com/office/drawing/2014/main" id="{B3E60D1B-83AE-425C-A15C-097401929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3160"/>
              <a:ext cx="143" cy="152"/>
            </a:xfrm>
            <a:prstGeom prst="rect">
              <a:avLst/>
            </a:prstGeom>
            <a:solidFill>
              <a:srgbClr val="FA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47" name="Rectangle 70">
              <a:extLst>
                <a:ext uri="{FF2B5EF4-FFF2-40B4-BE49-F238E27FC236}">
                  <a16:creationId xmlns:a16="http://schemas.microsoft.com/office/drawing/2014/main" id="{AC9F7A13-8A44-4C9D-9768-4AE5B2D4B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" y="3160"/>
              <a:ext cx="142" cy="152"/>
            </a:xfrm>
            <a:prstGeom prst="rect">
              <a:avLst/>
            </a:prstGeom>
            <a:solidFill>
              <a:srgbClr val="4BB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48" name="Rectangle 71">
              <a:extLst>
                <a:ext uri="{FF2B5EF4-FFF2-40B4-BE49-F238E27FC236}">
                  <a16:creationId xmlns:a16="http://schemas.microsoft.com/office/drawing/2014/main" id="{4E40CFC2-BD92-410E-8A7C-C17DC74DF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5" y="3160"/>
              <a:ext cx="140" cy="1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49" name="Rectangle 72">
              <a:extLst>
                <a:ext uri="{FF2B5EF4-FFF2-40B4-BE49-F238E27FC236}">
                  <a16:creationId xmlns:a16="http://schemas.microsoft.com/office/drawing/2014/main" id="{732C54CC-AB0F-4EBD-B75D-CBC1C1F3E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5" y="3160"/>
              <a:ext cx="143" cy="152"/>
            </a:xfrm>
            <a:prstGeom prst="rect">
              <a:avLst/>
            </a:prstGeom>
            <a:solidFill>
              <a:srgbClr val="170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50" name="Rectangle 73">
              <a:extLst>
                <a:ext uri="{FF2B5EF4-FFF2-40B4-BE49-F238E27FC236}">
                  <a16:creationId xmlns:a16="http://schemas.microsoft.com/office/drawing/2014/main" id="{000E368B-363A-471C-A687-AB8F59F9C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160"/>
              <a:ext cx="142" cy="1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51" name="Rectangle 74">
              <a:extLst>
                <a:ext uri="{FF2B5EF4-FFF2-40B4-BE49-F238E27FC236}">
                  <a16:creationId xmlns:a16="http://schemas.microsoft.com/office/drawing/2014/main" id="{A29A7AC5-AAF6-40EB-946F-979527330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" y="3160"/>
              <a:ext cx="140" cy="1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52" name="Rectangle 75">
              <a:extLst>
                <a:ext uri="{FF2B5EF4-FFF2-40B4-BE49-F238E27FC236}">
                  <a16:creationId xmlns:a16="http://schemas.microsoft.com/office/drawing/2014/main" id="{E3841D56-BC28-40B5-9E64-62E79972F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3160"/>
              <a:ext cx="143" cy="1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53" name="Rectangle 76">
              <a:extLst>
                <a:ext uri="{FF2B5EF4-FFF2-40B4-BE49-F238E27FC236}">
                  <a16:creationId xmlns:a16="http://schemas.microsoft.com/office/drawing/2014/main" id="{8542F556-E252-4944-AD14-0A5BFC2BB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" y="3160"/>
              <a:ext cx="142" cy="152"/>
            </a:xfrm>
            <a:prstGeom prst="rect">
              <a:avLst/>
            </a:prstGeom>
            <a:solidFill>
              <a:srgbClr val="170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54" name="Rectangle 77">
              <a:extLst>
                <a:ext uri="{FF2B5EF4-FFF2-40B4-BE49-F238E27FC236}">
                  <a16:creationId xmlns:a16="http://schemas.microsoft.com/office/drawing/2014/main" id="{48F39EE0-5267-4549-A97C-2335609FB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3160"/>
              <a:ext cx="140" cy="1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55" name="Rectangle 78">
              <a:extLst>
                <a:ext uri="{FF2B5EF4-FFF2-40B4-BE49-F238E27FC236}">
                  <a16:creationId xmlns:a16="http://schemas.microsoft.com/office/drawing/2014/main" id="{8F3CEB85-90BB-4994-8DFB-CE4B75CA5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" y="3160"/>
              <a:ext cx="143" cy="152"/>
            </a:xfrm>
            <a:prstGeom prst="rect">
              <a:avLst/>
            </a:prstGeom>
            <a:solidFill>
              <a:srgbClr val="FA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56" name="Rectangle 79">
              <a:extLst>
                <a:ext uri="{FF2B5EF4-FFF2-40B4-BE49-F238E27FC236}">
                  <a16:creationId xmlns:a16="http://schemas.microsoft.com/office/drawing/2014/main" id="{B3F041FA-1E4E-4303-91E7-DE6207811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" y="3160"/>
              <a:ext cx="710" cy="152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57" name="Freeform 80">
              <a:extLst>
                <a:ext uri="{FF2B5EF4-FFF2-40B4-BE49-F238E27FC236}">
                  <a16:creationId xmlns:a16="http://schemas.microsoft.com/office/drawing/2014/main" id="{25D5CF20-657D-4DAC-9A22-A15E818F5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3165"/>
              <a:ext cx="60" cy="56"/>
            </a:xfrm>
            <a:custGeom>
              <a:avLst/>
              <a:gdLst>
                <a:gd name="T0" fmla="*/ 0 w 60"/>
                <a:gd name="T1" fmla="*/ 56 h 56"/>
                <a:gd name="T2" fmla="*/ 0 w 60"/>
                <a:gd name="T3" fmla="*/ 0 h 56"/>
                <a:gd name="T4" fmla="*/ 60 w 60"/>
                <a:gd name="T5" fmla="*/ 0 h 56"/>
                <a:gd name="T6" fmla="*/ 10 w 60"/>
                <a:gd name="T7" fmla="*/ 11 h 56"/>
                <a:gd name="T8" fmla="*/ 0 w 60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0" y="5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10" y="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Freeform 81">
              <a:extLst>
                <a:ext uri="{FF2B5EF4-FFF2-40B4-BE49-F238E27FC236}">
                  <a16:creationId xmlns:a16="http://schemas.microsoft.com/office/drawing/2014/main" id="{48F946C6-1E46-4AC7-A0D2-721492F63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3248"/>
              <a:ext cx="60" cy="56"/>
            </a:xfrm>
            <a:custGeom>
              <a:avLst/>
              <a:gdLst>
                <a:gd name="T0" fmla="*/ 60 w 60"/>
                <a:gd name="T1" fmla="*/ 0 h 56"/>
                <a:gd name="T2" fmla="*/ 60 w 60"/>
                <a:gd name="T3" fmla="*/ 56 h 56"/>
                <a:gd name="T4" fmla="*/ 0 w 60"/>
                <a:gd name="T5" fmla="*/ 56 h 56"/>
                <a:gd name="T6" fmla="*/ 50 w 60"/>
                <a:gd name="T7" fmla="*/ 45 h 56"/>
                <a:gd name="T8" fmla="*/ 60 w 6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60" y="0"/>
                  </a:moveTo>
                  <a:lnTo>
                    <a:pt x="60" y="56"/>
                  </a:lnTo>
                  <a:lnTo>
                    <a:pt x="0" y="56"/>
                  </a:lnTo>
                  <a:lnTo>
                    <a:pt x="5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Freeform 82">
              <a:extLst>
                <a:ext uri="{FF2B5EF4-FFF2-40B4-BE49-F238E27FC236}">
                  <a16:creationId xmlns:a16="http://schemas.microsoft.com/office/drawing/2014/main" id="{45E0FF21-030A-4C8A-87AE-85A6C7F2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3248"/>
              <a:ext cx="60" cy="56"/>
            </a:xfrm>
            <a:custGeom>
              <a:avLst/>
              <a:gdLst>
                <a:gd name="T0" fmla="*/ 60 w 60"/>
                <a:gd name="T1" fmla="*/ 0 h 56"/>
                <a:gd name="T2" fmla="*/ 60 w 60"/>
                <a:gd name="T3" fmla="*/ 56 h 56"/>
                <a:gd name="T4" fmla="*/ 0 w 60"/>
                <a:gd name="T5" fmla="*/ 56 h 56"/>
                <a:gd name="T6" fmla="*/ 50 w 60"/>
                <a:gd name="T7" fmla="*/ 45 h 56"/>
                <a:gd name="T8" fmla="*/ 60 w 6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60" y="0"/>
                  </a:moveTo>
                  <a:lnTo>
                    <a:pt x="60" y="56"/>
                  </a:lnTo>
                  <a:lnTo>
                    <a:pt x="0" y="56"/>
                  </a:lnTo>
                  <a:lnTo>
                    <a:pt x="5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Freeform 83">
              <a:extLst>
                <a:ext uri="{FF2B5EF4-FFF2-40B4-BE49-F238E27FC236}">
                  <a16:creationId xmlns:a16="http://schemas.microsoft.com/office/drawing/2014/main" id="{B92D6715-938A-4ACA-B903-AA9EC7252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" y="3165"/>
              <a:ext cx="60" cy="56"/>
            </a:xfrm>
            <a:custGeom>
              <a:avLst/>
              <a:gdLst>
                <a:gd name="T0" fmla="*/ 0 w 60"/>
                <a:gd name="T1" fmla="*/ 56 h 56"/>
                <a:gd name="T2" fmla="*/ 0 w 60"/>
                <a:gd name="T3" fmla="*/ 0 h 56"/>
                <a:gd name="T4" fmla="*/ 60 w 60"/>
                <a:gd name="T5" fmla="*/ 0 h 56"/>
                <a:gd name="T6" fmla="*/ 10 w 60"/>
                <a:gd name="T7" fmla="*/ 11 h 56"/>
                <a:gd name="T8" fmla="*/ 0 w 60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0" y="5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10" y="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Freeform 84">
              <a:extLst>
                <a:ext uri="{FF2B5EF4-FFF2-40B4-BE49-F238E27FC236}">
                  <a16:creationId xmlns:a16="http://schemas.microsoft.com/office/drawing/2014/main" id="{7EA81B93-CEE7-46E7-A27B-170FCD180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" y="3165"/>
              <a:ext cx="60" cy="56"/>
            </a:xfrm>
            <a:custGeom>
              <a:avLst/>
              <a:gdLst>
                <a:gd name="T0" fmla="*/ 0 w 60"/>
                <a:gd name="T1" fmla="*/ 56 h 56"/>
                <a:gd name="T2" fmla="*/ 0 w 60"/>
                <a:gd name="T3" fmla="*/ 0 h 56"/>
                <a:gd name="T4" fmla="*/ 60 w 60"/>
                <a:gd name="T5" fmla="*/ 0 h 56"/>
                <a:gd name="T6" fmla="*/ 10 w 60"/>
                <a:gd name="T7" fmla="*/ 11 h 56"/>
                <a:gd name="T8" fmla="*/ 0 w 60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0" y="5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10" y="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Freeform 85">
              <a:extLst>
                <a:ext uri="{FF2B5EF4-FFF2-40B4-BE49-F238E27FC236}">
                  <a16:creationId xmlns:a16="http://schemas.microsoft.com/office/drawing/2014/main" id="{B325F338-63FC-4877-8024-E68F57CEF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" y="3165"/>
              <a:ext cx="60" cy="56"/>
            </a:xfrm>
            <a:custGeom>
              <a:avLst/>
              <a:gdLst>
                <a:gd name="T0" fmla="*/ 0 w 60"/>
                <a:gd name="T1" fmla="*/ 56 h 56"/>
                <a:gd name="T2" fmla="*/ 0 w 60"/>
                <a:gd name="T3" fmla="*/ 0 h 56"/>
                <a:gd name="T4" fmla="*/ 60 w 60"/>
                <a:gd name="T5" fmla="*/ 0 h 56"/>
                <a:gd name="T6" fmla="*/ 7 w 60"/>
                <a:gd name="T7" fmla="*/ 11 h 56"/>
                <a:gd name="T8" fmla="*/ 0 w 60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0" y="5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7" y="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Freeform 86">
              <a:extLst>
                <a:ext uri="{FF2B5EF4-FFF2-40B4-BE49-F238E27FC236}">
                  <a16:creationId xmlns:a16="http://schemas.microsoft.com/office/drawing/2014/main" id="{419A9FFD-5D4F-4FF1-AA91-4B728CEDB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3165"/>
              <a:ext cx="60" cy="56"/>
            </a:xfrm>
            <a:custGeom>
              <a:avLst/>
              <a:gdLst>
                <a:gd name="T0" fmla="*/ 0 w 60"/>
                <a:gd name="T1" fmla="*/ 56 h 56"/>
                <a:gd name="T2" fmla="*/ 0 w 60"/>
                <a:gd name="T3" fmla="*/ 0 h 56"/>
                <a:gd name="T4" fmla="*/ 60 w 60"/>
                <a:gd name="T5" fmla="*/ 0 h 56"/>
                <a:gd name="T6" fmla="*/ 10 w 60"/>
                <a:gd name="T7" fmla="*/ 11 h 56"/>
                <a:gd name="T8" fmla="*/ 0 w 60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0" y="5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10" y="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Freeform 87">
              <a:extLst>
                <a:ext uri="{FF2B5EF4-FFF2-40B4-BE49-F238E27FC236}">
                  <a16:creationId xmlns:a16="http://schemas.microsoft.com/office/drawing/2014/main" id="{335ACB88-9BEE-4AAC-8B74-86D13642B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3165"/>
              <a:ext cx="60" cy="56"/>
            </a:xfrm>
            <a:custGeom>
              <a:avLst/>
              <a:gdLst>
                <a:gd name="T0" fmla="*/ 0 w 60"/>
                <a:gd name="T1" fmla="*/ 56 h 56"/>
                <a:gd name="T2" fmla="*/ 0 w 60"/>
                <a:gd name="T3" fmla="*/ 0 h 56"/>
                <a:gd name="T4" fmla="*/ 60 w 60"/>
                <a:gd name="T5" fmla="*/ 0 h 56"/>
                <a:gd name="T6" fmla="*/ 10 w 60"/>
                <a:gd name="T7" fmla="*/ 11 h 56"/>
                <a:gd name="T8" fmla="*/ 0 w 60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0" y="5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10" y="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Freeform 88">
              <a:extLst>
                <a:ext uri="{FF2B5EF4-FFF2-40B4-BE49-F238E27FC236}">
                  <a16:creationId xmlns:a16="http://schemas.microsoft.com/office/drawing/2014/main" id="{A313B35A-EE85-41CA-AECE-F78BA0FE8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" y="3165"/>
              <a:ext cx="60" cy="56"/>
            </a:xfrm>
            <a:custGeom>
              <a:avLst/>
              <a:gdLst>
                <a:gd name="T0" fmla="*/ 0 w 60"/>
                <a:gd name="T1" fmla="*/ 56 h 56"/>
                <a:gd name="T2" fmla="*/ 0 w 60"/>
                <a:gd name="T3" fmla="*/ 0 h 56"/>
                <a:gd name="T4" fmla="*/ 60 w 60"/>
                <a:gd name="T5" fmla="*/ 0 h 56"/>
                <a:gd name="T6" fmla="*/ 10 w 60"/>
                <a:gd name="T7" fmla="*/ 11 h 56"/>
                <a:gd name="T8" fmla="*/ 0 w 60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0" y="5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10" y="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Freeform 89">
              <a:extLst>
                <a:ext uri="{FF2B5EF4-FFF2-40B4-BE49-F238E27FC236}">
                  <a16:creationId xmlns:a16="http://schemas.microsoft.com/office/drawing/2014/main" id="{8968191C-05AE-4182-8C51-61C75E77E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3165"/>
              <a:ext cx="60" cy="56"/>
            </a:xfrm>
            <a:custGeom>
              <a:avLst/>
              <a:gdLst>
                <a:gd name="T0" fmla="*/ 0 w 60"/>
                <a:gd name="T1" fmla="*/ 56 h 56"/>
                <a:gd name="T2" fmla="*/ 0 w 60"/>
                <a:gd name="T3" fmla="*/ 0 h 56"/>
                <a:gd name="T4" fmla="*/ 60 w 60"/>
                <a:gd name="T5" fmla="*/ 0 h 56"/>
                <a:gd name="T6" fmla="*/ 10 w 60"/>
                <a:gd name="T7" fmla="*/ 11 h 56"/>
                <a:gd name="T8" fmla="*/ 0 w 60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0" y="5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10" y="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Freeform 90">
              <a:extLst>
                <a:ext uri="{FF2B5EF4-FFF2-40B4-BE49-F238E27FC236}">
                  <a16:creationId xmlns:a16="http://schemas.microsoft.com/office/drawing/2014/main" id="{B10F88CE-3406-42B1-948B-831997976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3165"/>
              <a:ext cx="60" cy="56"/>
            </a:xfrm>
            <a:custGeom>
              <a:avLst/>
              <a:gdLst>
                <a:gd name="T0" fmla="*/ 0 w 60"/>
                <a:gd name="T1" fmla="*/ 56 h 56"/>
                <a:gd name="T2" fmla="*/ 0 w 60"/>
                <a:gd name="T3" fmla="*/ 0 h 56"/>
                <a:gd name="T4" fmla="*/ 60 w 60"/>
                <a:gd name="T5" fmla="*/ 0 h 56"/>
                <a:gd name="T6" fmla="*/ 10 w 60"/>
                <a:gd name="T7" fmla="*/ 11 h 56"/>
                <a:gd name="T8" fmla="*/ 0 w 60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0" y="5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10" y="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Freeform 91">
              <a:extLst>
                <a:ext uri="{FF2B5EF4-FFF2-40B4-BE49-F238E27FC236}">
                  <a16:creationId xmlns:a16="http://schemas.microsoft.com/office/drawing/2014/main" id="{E38C269A-B41C-48BF-BCDB-9786010F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" y="3165"/>
              <a:ext cx="60" cy="56"/>
            </a:xfrm>
            <a:custGeom>
              <a:avLst/>
              <a:gdLst>
                <a:gd name="T0" fmla="*/ 0 w 60"/>
                <a:gd name="T1" fmla="*/ 56 h 56"/>
                <a:gd name="T2" fmla="*/ 0 w 60"/>
                <a:gd name="T3" fmla="*/ 0 h 56"/>
                <a:gd name="T4" fmla="*/ 60 w 60"/>
                <a:gd name="T5" fmla="*/ 0 h 56"/>
                <a:gd name="T6" fmla="*/ 10 w 60"/>
                <a:gd name="T7" fmla="*/ 11 h 56"/>
                <a:gd name="T8" fmla="*/ 0 w 60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0" y="5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10" y="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Freeform 92">
              <a:extLst>
                <a:ext uri="{FF2B5EF4-FFF2-40B4-BE49-F238E27FC236}">
                  <a16:creationId xmlns:a16="http://schemas.microsoft.com/office/drawing/2014/main" id="{D39100BB-D9E1-4C47-BAD0-8940D4C8C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" y="3165"/>
              <a:ext cx="60" cy="56"/>
            </a:xfrm>
            <a:custGeom>
              <a:avLst/>
              <a:gdLst>
                <a:gd name="T0" fmla="*/ 0 w 60"/>
                <a:gd name="T1" fmla="*/ 56 h 56"/>
                <a:gd name="T2" fmla="*/ 0 w 60"/>
                <a:gd name="T3" fmla="*/ 0 h 56"/>
                <a:gd name="T4" fmla="*/ 60 w 60"/>
                <a:gd name="T5" fmla="*/ 0 h 56"/>
                <a:gd name="T6" fmla="*/ 10 w 60"/>
                <a:gd name="T7" fmla="*/ 11 h 56"/>
                <a:gd name="T8" fmla="*/ 0 w 60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0" y="5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10" y="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0" name="Freeform 93">
              <a:extLst>
                <a:ext uri="{FF2B5EF4-FFF2-40B4-BE49-F238E27FC236}">
                  <a16:creationId xmlns:a16="http://schemas.microsoft.com/office/drawing/2014/main" id="{79FD0458-C5BB-4AE7-B067-47102D1FB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3165"/>
              <a:ext cx="60" cy="56"/>
            </a:xfrm>
            <a:custGeom>
              <a:avLst/>
              <a:gdLst>
                <a:gd name="T0" fmla="*/ 0 w 60"/>
                <a:gd name="T1" fmla="*/ 56 h 56"/>
                <a:gd name="T2" fmla="*/ 0 w 60"/>
                <a:gd name="T3" fmla="*/ 0 h 56"/>
                <a:gd name="T4" fmla="*/ 60 w 60"/>
                <a:gd name="T5" fmla="*/ 0 h 56"/>
                <a:gd name="T6" fmla="*/ 10 w 60"/>
                <a:gd name="T7" fmla="*/ 11 h 56"/>
                <a:gd name="T8" fmla="*/ 0 w 60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0" y="5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10" y="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1" name="Freeform 94">
              <a:extLst>
                <a:ext uri="{FF2B5EF4-FFF2-40B4-BE49-F238E27FC236}">
                  <a16:creationId xmlns:a16="http://schemas.microsoft.com/office/drawing/2014/main" id="{6AE39AE6-D21C-405F-B097-2AA294EA7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" y="3165"/>
              <a:ext cx="60" cy="56"/>
            </a:xfrm>
            <a:custGeom>
              <a:avLst/>
              <a:gdLst>
                <a:gd name="T0" fmla="*/ 0 w 60"/>
                <a:gd name="T1" fmla="*/ 56 h 56"/>
                <a:gd name="T2" fmla="*/ 0 w 60"/>
                <a:gd name="T3" fmla="*/ 0 h 56"/>
                <a:gd name="T4" fmla="*/ 60 w 60"/>
                <a:gd name="T5" fmla="*/ 0 h 56"/>
                <a:gd name="T6" fmla="*/ 10 w 60"/>
                <a:gd name="T7" fmla="*/ 11 h 56"/>
                <a:gd name="T8" fmla="*/ 0 w 60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0" y="5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10" y="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2" name="Freeform 95">
              <a:extLst>
                <a:ext uri="{FF2B5EF4-FFF2-40B4-BE49-F238E27FC236}">
                  <a16:creationId xmlns:a16="http://schemas.microsoft.com/office/drawing/2014/main" id="{794A4D21-2CE9-44A7-9ADB-16D784606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3165"/>
              <a:ext cx="60" cy="56"/>
            </a:xfrm>
            <a:custGeom>
              <a:avLst/>
              <a:gdLst>
                <a:gd name="T0" fmla="*/ 0 w 60"/>
                <a:gd name="T1" fmla="*/ 56 h 56"/>
                <a:gd name="T2" fmla="*/ 0 w 60"/>
                <a:gd name="T3" fmla="*/ 0 h 56"/>
                <a:gd name="T4" fmla="*/ 60 w 60"/>
                <a:gd name="T5" fmla="*/ 0 h 56"/>
                <a:gd name="T6" fmla="*/ 10 w 60"/>
                <a:gd name="T7" fmla="*/ 11 h 56"/>
                <a:gd name="T8" fmla="*/ 0 w 60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0" y="5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10" y="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3" name="Freeform 96">
              <a:extLst>
                <a:ext uri="{FF2B5EF4-FFF2-40B4-BE49-F238E27FC236}">
                  <a16:creationId xmlns:a16="http://schemas.microsoft.com/office/drawing/2014/main" id="{4EE1E157-8800-4C02-9CF4-1915F3824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" y="3165"/>
              <a:ext cx="60" cy="56"/>
            </a:xfrm>
            <a:custGeom>
              <a:avLst/>
              <a:gdLst>
                <a:gd name="T0" fmla="*/ 0 w 60"/>
                <a:gd name="T1" fmla="*/ 56 h 56"/>
                <a:gd name="T2" fmla="*/ 0 w 60"/>
                <a:gd name="T3" fmla="*/ 0 h 56"/>
                <a:gd name="T4" fmla="*/ 60 w 60"/>
                <a:gd name="T5" fmla="*/ 0 h 56"/>
                <a:gd name="T6" fmla="*/ 10 w 60"/>
                <a:gd name="T7" fmla="*/ 11 h 56"/>
                <a:gd name="T8" fmla="*/ 0 w 60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0" y="5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10" y="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Freeform 97">
              <a:extLst>
                <a:ext uri="{FF2B5EF4-FFF2-40B4-BE49-F238E27FC236}">
                  <a16:creationId xmlns:a16="http://schemas.microsoft.com/office/drawing/2014/main" id="{D3287470-E84C-4D5A-94F0-8C439BAE0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3165"/>
              <a:ext cx="60" cy="56"/>
            </a:xfrm>
            <a:custGeom>
              <a:avLst/>
              <a:gdLst>
                <a:gd name="T0" fmla="*/ 0 w 60"/>
                <a:gd name="T1" fmla="*/ 56 h 56"/>
                <a:gd name="T2" fmla="*/ 0 w 60"/>
                <a:gd name="T3" fmla="*/ 0 h 56"/>
                <a:gd name="T4" fmla="*/ 60 w 60"/>
                <a:gd name="T5" fmla="*/ 0 h 56"/>
                <a:gd name="T6" fmla="*/ 10 w 60"/>
                <a:gd name="T7" fmla="*/ 11 h 56"/>
                <a:gd name="T8" fmla="*/ 0 w 60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0" y="5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10" y="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Freeform 98">
              <a:extLst>
                <a:ext uri="{FF2B5EF4-FFF2-40B4-BE49-F238E27FC236}">
                  <a16:creationId xmlns:a16="http://schemas.microsoft.com/office/drawing/2014/main" id="{122E37A2-E336-4584-857E-F7E2F1C19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" y="3165"/>
              <a:ext cx="60" cy="56"/>
            </a:xfrm>
            <a:custGeom>
              <a:avLst/>
              <a:gdLst>
                <a:gd name="T0" fmla="*/ 0 w 60"/>
                <a:gd name="T1" fmla="*/ 56 h 56"/>
                <a:gd name="T2" fmla="*/ 0 w 60"/>
                <a:gd name="T3" fmla="*/ 0 h 56"/>
                <a:gd name="T4" fmla="*/ 60 w 60"/>
                <a:gd name="T5" fmla="*/ 0 h 56"/>
                <a:gd name="T6" fmla="*/ 10 w 60"/>
                <a:gd name="T7" fmla="*/ 11 h 56"/>
                <a:gd name="T8" fmla="*/ 0 w 60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0" y="5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10" y="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Freeform 99">
              <a:extLst>
                <a:ext uri="{FF2B5EF4-FFF2-40B4-BE49-F238E27FC236}">
                  <a16:creationId xmlns:a16="http://schemas.microsoft.com/office/drawing/2014/main" id="{DC2DA23B-E1CA-4AA3-9E96-1DB84D64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3165"/>
              <a:ext cx="60" cy="56"/>
            </a:xfrm>
            <a:custGeom>
              <a:avLst/>
              <a:gdLst>
                <a:gd name="T0" fmla="*/ 0 w 60"/>
                <a:gd name="T1" fmla="*/ 56 h 56"/>
                <a:gd name="T2" fmla="*/ 0 w 60"/>
                <a:gd name="T3" fmla="*/ 0 h 56"/>
                <a:gd name="T4" fmla="*/ 60 w 60"/>
                <a:gd name="T5" fmla="*/ 0 h 56"/>
                <a:gd name="T6" fmla="*/ 10 w 60"/>
                <a:gd name="T7" fmla="*/ 11 h 56"/>
                <a:gd name="T8" fmla="*/ 0 w 60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0" y="5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10" y="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Freeform 100">
              <a:extLst>
                <a:ext uri="{FF2B5EF4-FFF2-40B4-BE49-F238E27FC236}">
                  <a16:creationId xmlns:a16="http://schemas.microsoft.com/office/drawing/2014/main" id="{250D851F-6D24-44D0-B93E-9B06A74E8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3248"/>
              <a:ext cx="60" cy="56"/>
            </a:xfrm>
            <a:custGeom>
              <a:avLst/>
              <a:gdLst>
                <a:gd name="T0" fmla="*/ 60 w 60"/>
                <a:gd name="T1" fmla="*/ 0 h 56"/>
                <a:gd name="T2" fmla="*/ 60 w 60"/>
                <a:gd name="T3" fmla="*/ 56 h 56"/>
                <a:gd name="T4" fmla="*/ 0 w 60"/>
                <a:gd name="T5" fmla="*/ 56 h 56"/>
                <a:gd name="T6" fmla="*/ 50 w 60"/>
                <a:gd name="T7" fmla="*/ 45 h 56"/>
                <a:gd name="T8" fmla="*/ 60 w 6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60" y="0"/>
                  </a:moveTo>
                  <a:lnTo>
                    <a:pt x="60" y="56"/>
                  </a:lnTo>
                  <a:lnTo>
                    <a:pt x="0" y="56"/>
                  </a:lnTo>
                  <a:lnTo>
                    <a:pt x="5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Freeform 101">
              <a:extLst>
                <a:ext uri="{FF2B5EF4-FFF2-40B4-BE49-F238E27FC236}">
                  <a16:creationId xmlns:a16="http://schemas.microsoft.com/office/drawing/2014/main" id="{2B35A49A-7447-419F-87D1-6C7B668A9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3248"/>
              <a:ext cx="60" cy="56"/>
            </a:xfrm>
            <a:custGeom>
              <a:avLst/>
              <a:gdLst>
                <a:gd name="T0" fmla="*/ 60 w 60"/>
                <a:gd name="T1" fmla="*/ 0 h 56"/>
                <a:gd name="T2" fmla="*/ 60 w 60"/>
                <a:gd name="T3" fmla="*/ 56 h 56"/>
                <a:gd name="T4" fmla="*/ 0 w 60"/>
                <a:gd name="T5" fmla="*/ 56 h 56"/>
                <a:gd name="T6" fmla="*/ 50 w 60"/>
                <a:gd name="T7" fmla="*/ 45 h 56"/>
                <a:gd name="T8" fmla="*/ 60 w 6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60" y="0"/>
                  </a:moveTo>
                  <a:lnTo>
                    <a:pt x="60" y="56"/>
                  </a:lnTo>
                  <a:lnTo>
                    <a:pt x="0" y="56"/>
                  </a:lnTo>
                  <a:lnTo>
                    <a:pt x="5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9" name="Freeform 102">
              <a:extLst>
                <a:ext uri="{FF2B5EF4-FFF2-40B4-BE49-F238E27FC236}">
                  <a16:creationId xmlns:a16="http://schemas.microsoft.com/office/drawing/2014/main" id="{2504BC04-1FFD-430C-8E28-4F6D89DF4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3248"/>
              <a:ext cx="60" cy="56"/>
            </a:xfrm>
            <a:custGeom>
              <a:avLst/>
              <a:gdLst>
                <a:gd name="T0" fmla="*/ 60 w 60"/>
                <a:gd name="T1" fmla="*/ 0 h 56"/>
                <a:gd name="T2" fmla="*/ 60 w 60"/>
                <a:gd name="T3" fmla="*/ 56 h 56"/>
                <a:gd name="T4" fmla="*/ 0 w 60"/>
                <a:gd name="T5" fmla="*/ 56 h 56"/>
                <a:gd name="T6" fmla="*/ 50 w 60"/>
                <a:gd name="T7" fmla="*/ 45 h 56"/>
                <a:gd name="T8" fmla="*/ 60 w 6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60" y="0"/>
                  </a:moveTo>
                  <a:lnTo>
                    <a:pt x="60" y="56"/>
                  </a:lnTo>
                  <a:lnTo>
                    <a:pt x="0" y="56"/>
                  </a:lnTo>
                  <a:lnTo>
                    <a:pt x="5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60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Freeform 103">
              <a:extLst>
                <a:ext uri="{FF2B5EF4-FFF2-40B4-BE49-F238E27FC236}">
                  <a16:creationId xmlns:a16="http://schemas.microsoft.com/office/drawing/2014/main" id="{596F9BCA-89D5-4068-B698-34153005F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3248"/>
              <a:ext cx="60" cy="56"/>
            </a:xfrm>
            <a:custGeom>
              <a:avLst/>
              <a:gdLst>
                <a:gd name="T0" fmla="*/ 60 w 60"/>
                <a:gd name="T1" fmla="*/ 0 h 56"/>
                <a:gd name="T2" fmla="*/ 60 w 60"/>
                <a:gd name="T3" fmla="*/ 56 h 56"/>
                <a:gd name="T4" fmla="*/ 0 w 60"/>
                <a:gd name="T5" fmla="*/ 56 h 56"/>
                <a:gd name="T6" fmla="*/ 50 w 60"/>
                <a:gd name="T7" fmla="*/ 45 h 56"/>
                <a:gd name="T8" fmla="*/ 60 w 6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60" y="0"/>
                  </a:moveTo>
                  <a:lnTo>
                    <a:pt x="60" y="56"/>
                  </a:lnTo>
                  <a:lnTo>
                    <a:pt x="0" y="56"/>
                  </a:lnTo>
                  <a:lnTo>
                    <a:pt x="5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Freeform 104">
              <a:extLst>
                <a:ext uri="{FF2B5EF4-FFF2-40B4-BE49-F238E27FC236}">
                  <a16:creationId xmlns:a16="http://schemas.microsoft.com/office/drawing/2014/main" id="{ADB88858-395B-4E24-8A23-1B01FA368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" y="3248"/>
              <a:ext cx="60" cy="56"/>
            </a:xfrm>
            <a:custGeom>
              <a:avLst/>
              <a:gdLst>
                <a:gd name="T0" fmla="*/ 60 w 60"/>
                <a:gd name="T1" fmla="*/ 0 h 56"/>
                <a:gd name="T2" fmla="*/ 60 w 60"/>
                <a:gd name="T3" fmla="*/ 56 h 56"/>
                <a:gd name="T4" fmla="*/ 0 w 60"/>
                <a:gd name="T5" fmla="*/ 56 h 56"/>
                <a:gd name="T6" fmla="*/ 50 w 60"/>
                <a:gd name="T7" fmla="*/ 45 h 56"/>
                <a:gd name="T8" fmla="*/ 60 w 6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60" y="0"/>
                  </a:moveTo>
                  <a:lnTo>
                    <a:pt x="60" y="56"/>
                  </a:lnTo>
                  <a:lnTo>
                    <a:pt x="0" y="56"/>
                  </a:lnTo>
                  <a:lnTo>
                    <a:pt x="5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Freeform 105">
              <a:extLst>
                <a:ext uri="{FF2B5EF4-FFF2-40B4-BE49-F238E27FC236}">
                  <a16:creationId xmlns:a16="http://schemas.microsoft.com/office/drawing/2014/main" id="{948B2922-20C9-4CDA-8960-2B7096ED5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3248"/>
              <a:ext cx="60" cy="56"/>
            </a:xfrm>
            <a:custGeom>
              <a:avLst/>
              <a:gdLst>
                <a:gd name="T0" fmla="*/ 60 w 60"/>
                <a:gd name="T1" fmla="*/ 0 h 56"/>
                <a:gd name="T2" fmla="*/ 60 w 60"/>
                <a:gd name="T3" fmla="*/ 56 h 56"/>
                <a:gd name="T4" fmla="*/ 0 w 60"/>
                <a:gd name="T5" fmla="*/ 56 h 56"/>
                <a:gd name="T6" fmla="*/ 52 w 60"/>
                <a:gd name="T7" fmla="*/ 45 h 56"/>
                <a:gd name="T8" fmla="*/ 60 w 6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60" y="0"/>
                  </a:moveTo>
                  <a:lnTo>
                    <a:pt x="60" y="56"/>
                  </a:lnTo>
                  <a:lnTo>
                    <a:pt x="0" y="56"/>
                  </a:lnTo>
                  <a:lnTo>
                    <a:pt x="52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Freeform 106">
              <a:extLst>
                <a:ext uri="{FF2B5EF4-FFF2-40B4-BE49-F238E27FC236}">
                  <a16:creationId xmlns:a16="http://schemas.microsoft.com/office/drawing/2014/main" id="{388BE2C8-4C04-45BD-82C0-9F4C982D0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3248"/>
              <a:ext cx="60" cy="56"/>
            </a:xfrm>
            <a:custGeom>
              <a:avLst/>
              <a:gdLst>
                <a:gd name="T0" fmla="*/ 60 w 60"/>
                <a:gd name="T1" fmla="*/ 0 h 56"/>
                <a:gd name="T2" fmla="*/ 60 w 60"/>
                <a:gd name="T3" fmla="*/ 56 h 56"/>
                <a:gd name="T4" fmla="*/ 0 w 60"/>
                <a:gd name="T5" fmla="*/ 56 h 56"/>
                <a:gd name="T6" fmla="*/ 50 w 60"/>
                <a:gd name="T7" fmla="*/ 45 h 56"/>
                <a:gd name="T8" fmla="*/ 60 w 6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60" y="0"/>
                  </a:moveTo>
                  <a:lnTo>
                    <a:pt x="60" y="56"/>
                  </a:lnTo>
                  <a:lnTo>
                    <a:pt x="0" y="56"/>
                  </a:lnTo>
                  <a:lnTo>
                    <a:pt x="5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60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4" name="Freeform 107">
              <a:extLst>
                <a:ext uri="{FF2B5EF4-FFF2-40B4-BE49-F238E27FC236}">
                  <a16:creationId xmlns:a16="http://schemas.microsoft.com/office/drawing/2014/main" id="{CCF8D537-B4A6-4F92-9F4E-5E5EFB3AF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3248"/>
              <a:ext cx="60" cy="56"/>
            </a:xfrm>
            <a:custGeom>
              <a:avLst/>
              <a:gdLst>
                <a:gd name="T0" fmla="*/ 60 w 60"/>
                <a:gd name="T1" fmla="*/ 0 h 56"/>
                <a:gd name="T2" fmla="*/ 60 w 60"/>
                <a:gd name="T3" fmla="*/ 56 h 56"/>
                <a:gd name="T4" fmla="*/ 0 w 60"/>
                <a:gd name="T5" fmla="*/ 56 h 56"/>
                <a:gd name="T6" fmla="*/ 52 w 60"/>
                <a:gd name="T7" fmla="*/ 45 h 56"/>
                <a:gd name="T8" fmla="*/ 60 w 6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60" y="0"/>
                  </a:moveTo>
                  <a:lnTo>
                    <a:pt x="60" y="56"/>
                  </a:lnTo>
                  <a:lnTo>
                    <a:pt x="0" y="56"/>
                  </a:lnTo>
                  <a:lnTo>
                    <a:pt x="52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5" name="Freeform 108">
              <a:extLst>
                <a:ext uri="{FF2B5EF4-FFF2-40B4-BE49-F238E27FC236}">
                  <a16:creationId xmlns:a16="http://schemas.microsoft.com/office/drawing/2014/main" id="{F605C3B9-3A31-44B2-B8FC-3CCBBDBDD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3248"/>
              <a:ext cx="60" cy="56"/>
            </a:xfrm>
            <a:custGeom>
              <a:avLst/>
              <a:gdLst>
                <a:gd name="T0" fmla="*/ 60 w 60"/>
                <a:gd name="T1" fmla="*/ 0 h 56"/>
                <a:gd name="T2" fmla="*/ 60 w 60"/>
                <a:gd name="T3" fmla="*/ 56 h 56"/>
                <a:gd name="T4" fmla="*/ 0 w 60"/>
                <a:gd name="T5" fmla="*/ 56 h 56"/>
                <a:gd name="T6" fmla="*/ 50 w 60"/>
                <a:gd name="T7" fmla="*/ 45 h 56"/>
                <a:gd name="T8" fmla="*/ 60 w 6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60" y="0"/>
                  </a:moveTo>
                  <a:lnTo>
                    <a:pt x="60" y="56"/>
                  </a:lnTo>
                  <a:lnTo>
                    <a:pt x="0" y="56"/>
                  </a:lnTo>
                  <a:lnTo>
                    <a:pt x="5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18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6" name="Freeform 109">
              <a:extLst>
                <a:ext uri="{FF2B5EF4-FFF2-40B4-BE49-F238E27FC236}">
                  <a16:creationId xmlns:a16="http://schemas.microsoft.com/office/drawing/2014/main" id="{6F9D1266-2900-49BD-91AB-5CFDD7803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3248"/>
              <a:ext cx="60" cy="56"/>
            </a:xfrm>
            <a:custGeom>
              <a:avLst/>
              <a:gdLst>
                <a:gd name="T0" fmla="*/ 60 w 60"/>
                <a:gd name="T1" fmla="*/ 0 h 56"/>
                <a:gd name="T2" fmla="*/ 60 w 60"/>
                <a:gd name="T3" fmla="*/ 56 h 56"/>
                <a:gd name="T4" fmla="*/ 0 w 60"/>
                <a:gd name="T5" fmla="*/ 56 h 56"/>
                <a:gd name="T6" fmla="*/ 52 w 60"/>
                <a:gd name="T7" fmla="*/ 45 h 56"/>
                <a:gd name="T8" fmla="*/ 60 w 6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60" y="0"/>
                  </a:moveTo>
                  <a:lnTo>
                    <a:pt x="60" y="56"/>
                  </a:lnTo>
                  <a:lnTo>
                    <a:pt x="0" y="56"/>
                  </a:lnTo>
                  <a:lnTo>
                    <a:pt x="52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7" name="Freeform 110">
              <a:extLst>
                <a:ext uri="{FF2B5EF4-FFF2-40B4-BE49-F238E27FC236}">
                  <a16:creationId xmlns:a16="http://schemas.microsoft.com/office/drawing/2014/main" id="{04174E9E-406B-4365-A816-4E45E1148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" y="3248"/>
              <a:ext cx="60" cy="56"/>
            </a:xfrm>
            <a:custGeom>
              <a:avLst/>
              <a:gdLst>
                <a:gd name="T0" fmla="*/ 60 w 60"/>
                <a:gd name="T1" fmla="*/ 0 h 56"/>
                <a:gd name="T2" fmla="*/ 60 w 60"/>
                <a:gd name="T3" fmla="*/ 56 h 56"/>
                <a:gd name="T4" fmla="*/ 0 w 60"/>
                <a:gd name="T5" fmla="*/ 56 h 56"/>
                <a:gd name="T6" fmla="*/ 50 w 60"/>
                <a:gd name="T7" fmla="*/ 45 h 56"/>
                <a:gd name="T8" fmla="*/ 60 w 6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60" y="0"/>
                  </a:moveTo>
                  <a:lnTo>
                    <a:pt x="60" y="56"/>
                  </a:lnTo>
                  <a:lnTo>
                    <a:pt x="0" y="56"/>
                  </a:lnTo>
                  <a:lnTo>
                    <a:pt x="5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18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8" name="Freeform 111">
              <a:extLst>
                <a:ext uri="{FF2B5EF4-FFF2-40B4-BE49-F238E27FC236}">
                  <a16:creationId xmlns:a16="http://schemas.microsoft.com/office/drawing/2014/main" id="{82B97679-1D55-4D9C-A3F5-6DD414D28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" y="3248"/>
              <a:ext cx="60" cy="56"/>
            </a:xfrm>
            <a:custGeom>
              <a:avLst/>
              <a:gdLst>
                <a:gd name="T0" fmla="*/ 60 w 60"/>
                <a:gd name="T1" fmla="*/ 0 h 56"/>
                <a:gd name="T2" fmla="*/ 60 w 60"/>
                <a:gd name="T3" fmla="*/ 56 h 56"/>
                <a:gd name="T4" fmla="*/ 0 w 60"/>
                <a:gd name="T5" fmla="*/ 56 h 56"/>
                <a:gd name="T6" fmla="*/ 52 w 60"/>
                <a:gd name="T7" fmla="*/ 45 h 56"/>
                <a:gd name="T8" fmla="*/ 60 w 6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60" y="0"/>
                  </a:moveTo>
                  <a:lnTo>
                    <a:pt x="60" y="56"/>
                  </a:lnTo>
                  <a:lnTo>
                    <a:pt x="0" y="56"/>
                  </a:lnTo>
                  <a:lnTo>
                    <a:pt x="52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18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9" name="Freeform 112">
              <a:extLst>
                <a:ext uri="{FF2B5EF4-FFF2-40B4-BE49-F238E27FC236}">
                  <a16:creationId xmlns:a16="http://schemas.microsoft.com/office/drawing/2014/main" id="{6DAF5BAE-3305-41B9-8C5F-D8972A3DC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3248"/>
              <a:ext cx="60" cy="56"/>
            </a:xfrm>
            <a:custGeom>
              <a:avLst/>
              <a:gdLst>
                <a:gd name="T0" fmla="*/ 60 w 60"/>
                <a:gd name="T1" fmla="*/ 0 h 56"/>
                <a:gd name="T2" fmla="*/ 60 w 60"/>
                <a:gd name="T3" fmla="*/ 56 h 56"/>
                <a:gd name="T4" fmla="*/ 0 w 60"/>
                <a:gd name="T5" fmla="*/ 56 h 56"/>
                <a:gd name="T6" fmla="*/ 50 w 60"/>
                <a:gd name="T7" fmla="*/ 45 h 56"/>
                <a:gd name="T8" fmla="*/ 60 w 6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60" y="0"/>
                  </a:moveTo>
                  <a:lnTo>
                    <a:pt x="60" y="56"/>
                  </a:lnTo>
                  <a:lnTo>
                    <a:pt x="0" y="56"/>
                  </a:lnTo>
                  <a:lnTo>
                    <a:pt x="5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18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0" name="Freeform 113">
              <a:extLst>
                <a:ext uri="{FF2B5EF4-FFF2-40B4-BE49-F238E27FC236}">
                  <a16:creationId xmlns:a16="http://schemas.microsoft.com/office/drawing/2014/main" id="{1DCBB1D2-671E-4CF9-91B4-A35F34D67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3248"/>
              <a:ext cx="60" cy="56"/>
            </a:xfrm>
            <a:custGeom>
              <a:avLst/>
              <a:gdLst>
                <a:gd name="T0" fmla="*/ 60 w 60"/>
                <a:gd name="T1" fmla="*/ 0 h 56"/>
                <a:gd name="T2" fmla="*/ 60 w 60"/>
                <a:gd name="T3" fmla="*/ 56 h 56"/>
                <a:gd name="T4" fmla="*/ 0 w 60"/>
                <a:gd name="T5" fmla="*/ 56 h 56"/>
                <a:gd name="T6" fmla="*/ 52 w 60"/>
                <a:gd name="T7" fmla="*/ 45 h 56"/>
                <a:gd name="T8" fmla="*/ 60 w 6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60" y="0"/>
                  </a:moveTo>
                  <a:lnTo>
                    <a:pt x="60" y="56"/>
                  </a:lnTo>
                  <a:lnTo>
                    <a:pt x="0" y="56"/>
                  </a:lnTo>
                  <a:lnTo>
                    <a:pt x="52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1" name="Freeform 114">
              <a:extLst>
                <a:ext uri="{FF2B5EF4-FFF2-40B4-BE49-F238E27FC236}">
                  <a16:creationId xmlns:a16="http://schemas.microsoft.com/office/drawing/2014/main" id="{1D5B4BED-6D1D-425D-802A-F2B53B5EF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3248"/>
              <a:ext cx="60" cy="56"/>
            </a:xfrm>
            <a:custGeom>
              <a:avLst/>
              <a:gdLst>
                <a:gd name="T0" fmla="*/ 60 w 60"/>
                <a:gd name="T1" fmla="*/ 0 h 56"/>
                <a:gd name="T2" fmla="*/ 60 w 60"/>
                <a:gd name="T3" fmla="*/ 56 h 56"/>
                <a:gd name="T4" fmla="*/ 0 w 60"/>
                <a:gd name="T5" fmla="*/ 56 h 56"/>
                <a:gd name="T6" fmla="*/ 50 w 60"/>
                <a:gd name="T7" fmla="*/ 45 h 56"/>
                <a:gd name="T8" fmla="*/ 60 w 6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60" y="0"/>
                  </a:moveTo>
                  <a:lnTo>
                    <a:pt x="60" y="56"/>
                  </a:lnTo>
                  <a:lnTo>
                    <a:pt x="0" y="56"/>
                  </a:lnTo>
                  <a:lnTo>
                    <a:pt x="5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2" name="Freeform 115">
              <a:extLst>
                <a:ext uri="{FF2B5EF4-FFF2-40B4-BE49-F238E27FC236}">
                  <a16:creationId xmlns:a16="http://schemas.microsoft.com/office/drawing/2014/main" id="{4132FC95-CCCF-45C6-9CB7-87526239D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" y="3248"/>
              <a:ext cx="60" cy="56"/>
            </a:xfrm>
            <a:custGeom>
              <a:avLst/>
              <a:gdLst>
                <a:gd name="T0" fmla="*/ 60 w 60"/>
                <a:gd name="T1" fmla="*/ 0 h 56"/>
                <a:gd name="T2" fmla="*/ 60 w 60"/>
                <a:gd name="T3" fmla="*/ 56 h 56"/>
                <a:gd name="T4" fmla="*/ 0 w 60"/>
                <a:gd name="T5" fmla="*/ 56 h 56"/>
                <a:gd name="T6" fmla="*/ 52 w 60"/>
                <a:gd name="T7" fmla="*/ 45 h 56"/>
                <a:gd name="T8" fmla="*/ 60 w 6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60" y="0"/>
                  </a:moveTo>
                  <a:lnTo>
                    <a:pt x="60" y="56"/>
                  </a:lnTo>
                  <a:lnTo>
                    <a:pt x="0" y="56"/>
                  </a:lnTo>
                  <a:lnTo>
                    <a:pt x="52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60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3" name="Freeform 116">
              <a:extLst>
                <a:ext uri="{FF2B5EF4-FFF2-40B4-BE49-F238E27FC236}">
                  <a16:creationId xmlns:a16="http://schemas.microsoft.com/office/drawing/2014/main" id="{3046A2FE-C206-4E09-9EB8-666935654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3248"/>
              <a:ext cx="60" cy="56"/>
            </a:xfrm>
            <a:custGeom>
              <a:avLst/>
              <a:gdLst>
                <a:gd name="T0" fmla="*/ 60 w 60"/>
                <a:gd name="T1" fmla="*/ 0 h 56"/>
                <a:gd name="T2" fmla="*/ 60 w 60"/>
                <a:gd name="T3" fmla="*/ 56 h 56"/>
                <a:gd name="T4" fmla="*/ 0 w 60"/>
                <a:gd name="T5" fmla="*/ 56 h 56"/>
                <a:gd name="T6" fmla="*/ 53 w 60"/>
                <a:gd name="T7" fmla="*/ 45 h 56"/>
                <a:gd name="T8" fmla="*/ 60 w 6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60" y="0"/>
                  </a:moveTo>
                  <a:lnTo>
                    <a:pt x="60" y="56"/>
                  </a:lnTo>
                  <a:lnTo>
                    <a:pt x="0" y="56"/>
                  </a:lnTo>
                  <a:lnTo>
                    <a:pt x="53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4" name="Freeform 117">
              <a:extLst>
                <a:ext uri="{FF2B5EF4-FFF2-40B4-BE49-F238E27FC236}">
                  <a16:creationId xmlns:a16="http://schemas.microsoft.com/office/drawing/2014/main" id="{2FF4AC9E-FF57-4493-894D-449E2F5B0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3165"/>
              <a:ext cx="60" cy="56"/>
            </a:xfrm>
            <a:custGeom>
              <a:avLst/>
              <a:gdLst>
                <a:gd name="T0" fmla="*/ 0 w 60"/>
                <a:gd name="T1" fmla="*/ 56 h 56"/>
                <a:gd name="T2" fmla="*/ 0 w 60"/>
                <a:gd name="T3" fmla="*/ 0 h 56"/>
                <a:gd name="T4" fmla="*/ 60 w 60"/>
                <a:gd name="T5" fmla="*/ 0 h 56"/>
                <a:gd name="T6" fmla="*/ 10 w 60"/>
                <a:gd name="T7" fmla="*/ 11 h 56"/>
                <a:gd name="T8" fmla="*/ 0 w 60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6">
                  <a:moveTo>
                    <a:pt x="0" y="5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10" y="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5" name="Rectangle 118">
              <a:extLst>
                <a:ext uri="{FF2B5EF4-FFF2-40B4-BE49-F238E27FC236}">
                  <a16:creationId xmlns:a16="http://schemas.microsoft.com/office/drawing/2014/main" id="{A9252FFF-1E68-40C4-8F21-754BD2C62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160"/>
              <a:ext cx="142" cy="152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96" name="Rectangle 119">
              <a:extLst>
                <a:ext uri="{FF2B5EF4-FFF2-40B4-BE49-F238E27FC236}">
                  <a16:creationId xmlns:a16="http://schemas.microsoft.com/office/drawing/2014/main" id="{54DAE2EE-31EC-435F-AE9B-1FCF61B22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160"/>
              <a:ext cx="720" cy="152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97" name="Rectangle 120">
              <a:extLst>
                <a:ext uri="{FF2B5EF4-FFF2-40B4-BE49-F238E27FC236}">
                  <a16:creationId xmlns:a16="http://schemas.microsoft.com/office/drawing/2014/main" id="{0B07DE5E-D94F-410F-82B7-4437E6B17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3160"/>
              <a:ext cx="143" cy="152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98" name="Rectangle 121">
              <a:extLst>
                <a:ext uri="{FF2B5EF4-FFF2-40B4-BE49-F238E27FC236}">
                  <a16:creationId xmlns:a16="http://schemas.microsoft.com/office/drawing/2014/main" id="{F299397C-1FB4-43E0-93A3-C7B345BD0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" y="3160"/>
              <a:ext cx="142" cy="152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99" name="Rectangle 122">
              <a:extLst>
                <a:ext uri="{FF2B5EF4-FFF2-40B4-BE49-F238E27FC236}">
                  <a16:creationId xmlns:a16="http://schemas.microsoft.com/office/drawing/2014/main" id="{E7A201EB-A1EF-4900-912A-96B7F5051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3160"/>
              <a:ext cx="140" cy="152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00" name="Rectangle 123">
              <a:extLst>
                <a:ext uri="{FF2B5EF4-FFF2-40B4-BE49-F238E27FC236}">
                  <a16:creationId xmlns:a16="http://schemas.microsoft.com/office/drawing/2014/main" id="{C570535D-65E9-4377-86C8-3D2C76746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" y="3160"/>
              <a:ext cx="143" cy="152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01" name="Rectangle 124">
              <a:extLst>
                <a:ext uri="{FF2B5EF4-FFF2-40B4-BE49-F238E27FC236}">
                  <a16:creationId xmlns:a16="http://schemas.microsoft.com/office/drawing/2014/main" id="{A89A9D5B-D5CA-453B-97EA-9C57899E6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3160"/>
              <a:ext cx="142" cy="152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02" name="Rectangle 125">
              <a:extLst>
                <a:ext uri="{FF2B5EF4-FFF2-40B4-BE49-F238E27FC236}">
                  <a16:creationId xmlns:a16="http://schemas.microsoft.com/office/drawing/2014/main" id="{54D9C319-0E21-4218-BE09-CDFA50455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0" y="3160"/>
              <a:ext cx="140" cy="152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03" name="Rectangle 126">
              <a:extLst>
                <a:ext uri="{FF2B5EF4-FFF2-40B4-BE49-F238E27FC236}">
                  <a16:creationId xmlns:a16="http://schemas.microsoft.com/office/drawing/2014/main" id="{DC6500AB-9006-48E7-9133-9ECC6D415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3160"/>
              <a:ext cx="143" cy="152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04" name="Rectangle 127">
              <a:extLst>
                <a:ext uri="{FF2B5EF4-FFF2-40B4-BE49-F238E27FC236}">
                  <a16:creationId xmlns:a16="http://schemas.microsoft.com/office/drawing/2014/main" id="{713A4B8E-1638-47D2-97E3-4918EEB45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" y="3160"/>
              <a:ext cx="142" cy="152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05" name="Rectangle 128">
              <a:extLst>
                <a:ext uri="{FF2B5EF4-FFF2-40B4-BE49-F238E27FC236}">
                  <a16:creationId xmlns:a16="http://schemas.microsoft.com/office/drawing/2014/main" id="{5ABF7156-DD2A-4646-A36E-09A0BC4FE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5" y="3160"/>
              <a:ext cx="140" cy="152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06" name="Rectangle 129">
              <a:extLst>
                <a:ext uri="{FF2B5EF4-FFF2-40B4-BE49-F238E27FC236}">
                  <a16:creationId xmlns:a16="http://schemas.microsoft.com/office/drawing/2014/main" id="{12B64B6B-C1A6-4CD9-A8B6-AD839CCBD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5" y="3160"/>
              <a:ext cx="143" cy="152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07" name="Rectangle 130">
              <a:extLst>
                <a:ext uri="{FF2B5EF4-FFF2-40B4-BE49-F238E27FC236}">
                  <a16:creationId xmlns:a16="http://schemas.microsoft.com/office/drawing/2014/main" id="{D0321566-ECF9-4C6F-998E-0EB6F4E90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160"/>
              <a:ext cx="142" cy="152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08" name="Rectangle 131">
              <a:extLst>
                <a:ext uri="{FF2B5EF4-FFF2-40B4-BE49-F238E27FC236}">
                  <a16:creationId xmlns:a16="http://schemas.microsoft.com/office/drawing/2014/main" id="{0A20AF76-6E91-4B4C-8500-DEB274377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" y="3160"/>
              <a:ext cx="140" cy="152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09" name="Rectangle 132">
              <a:extLst>
                <a:ext uri="{FF2B5EF4-FFF2-40B4-BE49-F238E27FC236}">
                  <a16:creationId xmlns:a16="http://schemas.microsoft.com/office/drawing/2014/main" id="{23F4B59C-AC71-455D-9C04-1010F37C6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3160"/>
              <a:ext cx="143" cy="152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10" name="Rectangle 133">
              <a:extLst>
                <a:ext uri="{FF2B5EF4-FFF2-40B4-BE49-F238E27FC236}">
                  <a16:creationId xmlns:a16="http://schemas.microsoft.com/office/drawing/2014/main" id="{24191CD5-8FD1-4D44-9158-BD306340F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" y="3160"/>
              <a:ext cx="142" cy="152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11" name="Rectangle 134">
              <a:extLst>
                <a:ext uri="{FF2B5EF4-FFF2-40B4-BE49-F238E27FC236}">
                  <a16:creationId xmlns:a16="http://schemas.microsoft.com/office/drawing/2014/main" id="{487596B7-2D56-4C25-BC6D-8FEBDD5D5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3160"/>
              <a:ext cx="140" cy="152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12" name="Rectangle 135">
              <a:extLst>
                <a:ext uri="{FF2B5EF4-FFF2-40B4-BE49-F238E27FC236}">
                  <a16:creationId xmlns:a16="http://schemas.microsoft.com/office/drawing/2014/main" id="{8DAA8431-04BD-47F9-9B9A-FC45140CF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" y="3160"/>
              <a:ext cx="143" cy="152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13" name="Rectangle 136">
              <a:extLst>
                <a:ext uri="{FF2B5EF4-FFF2-40B4-BE49-F238E27FC236}">
                  <a16:creationId xmlns:a16="http://schemas.microsoft.com/office/drawing/2014/main" id="{87A857A9-6E60-481C-86BB-EB8C4B772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" y="3160"/>
              <a:ext cx="710" cy="152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8677" name="Group 60">
            <a:extLst>
              <a:ext uri="{FF2B5EF4-FFF2-40B4-BE49-F238E27FC236}">
                <a16:creationId xmlns:a16="http://schemas.microsoft.com/office/drawing/2014/main" id="{6CCDF700-3C0B-4AC4-85F4-40B279306352}"/>
              </a:ext>
            </a:extLst>
          </p:cNvPr>
          <p:cNvGrpSpPr>
            <a:grpSpLocks/>
          </p:cNvGrpSpPr>
          <p:nvPr/>
        </p:nvGrpSpPr>
        <p:grpSpPr bwMode="auto">
          <a:xfrm>
            <a:off x="4537075" y="3057525"/>
            <a:ext cx="2563813" cy="2062163"/>
            <a:chOff x="2042" y="1821"/>
            <a:chExt cx="1615" cy="1299"/>
          </a:xfrm>
        </p:grpSpPr>
        <p:sp>
          <p:nvSpPr>
            <p:cNvPr id="28713" name="Freeform 35">
              <a:extLst>
                <a:ext uri="{FF2B5EF4-FFF2-40B4-BE49-F238E27FC236}">
                  <a16:creationId xmlns:a16="http://schemas.microsoft.com/office/drawing/2014/main" id="{97EC02BF-B0F5-4551-9B28-52DABE567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2" y="1821"/>
              <a:ext cx="1615" cy="1299"/>
            </a:xfrm>
            <a:custGeom>
              <a:avLst/>
              <a:gdLst>
                <a:gd name="T0" fmla="*/ 0 w 646"/>
                <a:gd name="T1" fmla="*/ 15388 h 487"/>
                <a:gd name="T2" fmla="*/ 11175 w 646"/>
                <a:gd name="T3" fmla="*/ 24502 h 487"/>
                <a:gd name="T4" fmla="*/ 23908 w 646"/>
                <a:gd name="T5" fmla="*/ 15945 h 487"/>
                <a:gd name="T6" fmla="*/ 18333 w 646"/>
                <a:gd name="T7" fmla="*/ 1822 h 487"/>
                <a:gd name="T8" fmla="*/ 0 w 646"/>
                <a:gd name="T9" fmla="*/ 15388 h 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6" h="487">
                  <a:moveTo>
                    <a:pt x="0" y="304"/>
                  </a:moveTo>
                  <a:cubicBezTo>
                    <a:pt x="6" y="444"/>
                    <a:pt x="150" y="482"/>
                    <a:pt x="286" y="484"/>
                  </a:cubicBezTo>
                  <a:cubicBezTo>
                    <a:pt x="422" y="487"/>
                    <a:pt x="577" y="422"/>
                    <a:pt x="612" y="315"/>
                  </a:cubicBezTo>
                  <a:cubicBezTo>
                    <a:pt x="646" y="208"/>
                    <a:pt x="582" y="63"/>
                    <a:pt x="469" y="36"/>
                  </a:cubicBezTo>
                  <a:cubicBezTo>
                    <a:pt x="313" y="0"/>
                    <a:pt x="0" y="88"/>
                    <a:pt x="0" y="304"/>
                  </a:cubicBezTo>
                  <a:close/>
                </a:path>
              </a:pathLst>
            </a:custGeom>
            <a:solidFill>
              <a:srgbClr val="F96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Freeform 36">
              <a:extLst>
                <a:ext uri="{FF2B5EF4-FFF2-40B4-BE49-F238E27FC236}">
                  <a16:creationId xmlns:a16="http://schemas.microsoft.com/office/drawing/2014/main" id="{0AE2035E-320E-4520-8442-676C70FA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1939"/>
              <a:ext cx="1268" cy="1165"/>
            </a:xfrm>
            <a:custGeom>
              <a:avLst/>
              <a:gdLst>
                <a:gd name="T0" fmla="*/ 13373 w 507"/>
                <a:gd name="T1" fmla="*/ 0 h 437"/>
                <a:gd name="T2" fmla="*/ 17990 w 507"/>
                <a:gd name="T3" fmla="*/ 13375 h 437"/>
                <a:gd name="T4" fmla="*/ 5630 w 507"/>
                <a:gd name="T5" fmla="*/ 21711 h 437"/>
                <a:gd name="T6" fmla="*/ 0 w 507"/>
                <a:gd name="T7" fmla="*/ 20709 h 437"/>
                <a:gd name="T8" fmla="*/ 6147 w 507"/>
                <a:gd name="T9" fmla="*/ 21975 h 437"/>
                <a:gd name="T10" fmla="*/ 18540 w 507"/>
                <a:gd name="T11" fmla="*/ 13639 h 437"/>
                <a:gd name="T12" fmla="*/ 13373 w 507"/>
                <a:gd name="T13" fmla="*/ 0 h 4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" h="437">
                  <a:moveTo>
                    <a:pt x="342" y="0"/>
                  </a:moveTo>
                  <a:cubicBezTo>
                    <a:pt x="439" y="38"/>
                    <a:pt x="492" y="168"/>
                    <a:pt x="460" y="265"/>
                  </a:cubicBezTo>
                  <a:cubicBezTo>
                    <a:pt x="427" y="369"/>
                    <a:pt x="276" y="433"/>
                    <a:pt x="144" y="430"/>
                  </a:cubicBezTo>
                  <a:cubicBezTo>
                    <a:pt x="94" y="429"/>
                    <a:pt x="44" y="424"/>
                    <a:pt x="0" y="410"/>
                  </a:cubicBezTo>
                  <a:cubicBezTo>
                    <a:pt x="47" y="427"/>
                    <a:pt x="103" y="434"/>
                    <a:pt x="157" y="435"/>
                  </a:cubicBezTo>
                  <a:cubicBezTo>
                    <a:pt x="289" y="437"/>
                    <a:pt x="440" y="374"/>
                    <a:pt x="474" y="270"/>
                  </a:cubicBezTo>
                  <a:cubicBezTo>
                    <a:pt x="507" y="168"/>
                    <a:pt x="448" y="31"/>
                    <a:pt x="342" y="0"/>
                  </a:cubicBezTo>
                  <a:close/>
                </a:path>
              </a:pathLst>
            </a:custGeom>
            <a:solidFill>
              <a:srgbClr val="EF2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Oval 37">
              <a:extLst>
                <a:ext uri="{FF2B5EF4-FFF2-40B4-BE49-F238E27FC236}">
                  <a16:creationId xmlns:a16="http://schemas.microsoft.com/office/drawing/2014/main" id="{F46BB596-2641-44AC-B62D-F83C1CB8A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" y="2013"/>
              <a:ext cx="330" cy="982"/>
            </a:xfrm>
            <a:prstGeom prst="ellipse">
              <a:avLst/>
            </a:prstGeom>
            <a:solidFill>
              <a:srgbClr val="F72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16" name="Freeform 38">
              <a:extLst>
                <a:ext uri="{FF2B5EF4-FFF2-40B4-BE49-F238E27FC236}">
                  <a16:creationId xmlns:a16="http://schemas.microsoft.com/office/drawing/2014/main" id="{6C00037B-F7A2-47C5-B075-557A785EB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2013"/>
              <a:ext cx="270" cy="979"/>
            </a:xfrm>
            <a:custGeom>
              <a:avLst/>
              <a:gdLst>
                <a:gd name="T0" fmla="*/ 1300 w 108"/>
                <a:gd name="T1" fmla="*/ 11292 h 367"/>
                <a:gd name="T2" fmla="*/ 3875 w 108"/>
                <a:gd name="T3" fmla="*/ 1971 h 367"/>
                <a:gd name="T4" fmla="*/ 4220 w 108"/>
                <a:gd name="T5" fmla="*/ 2027 h 367"/>
                <a:gd name="T6" fmla="*/ 2583 w 108"/>
                <a:gd name="T7" fmla="*/ 0 h 367"/>
                <a:gd name="T8" fmla="*/ 0 w 108"/>
                <a:gd name="T9" fmla="*/ 9323 h 367"/>
                <a:gd name="T10" fmla="*/ 2270 w 108"/>
                <a:gd name="T11" fmla="*/ 18588 h 367"/>
                <a:gd name="T12" fmla="*/ 1300 w 108"/>
                <a:gd name="T13" fmla="*/ 11292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" h="367">
                  <a:moveTo>
                    <a:pt x="33" y="223"/>
                  </a:moveTo>
                  <a:cubicBezTo>
                    <a:pt x="33" y="121"/>
                    <a:pt x="62" y="39"/>
                    <a:pt x="99" y="39"/>
                  </a:cubicBezTo>
                  <a:cubicBezTo>
                    <a:pt x="102" y="39"/>
                    <a:pt x="105" y="39"/>
                    <a:pt x="108" y="40"/>
                  </a:cubicBezTo>
                  <a:cubicBezTo>
                    <a:pt x="96" y="15"/>
                    <a:pt x="82" y="0"/>
                    <a:pt x="66" y="0"/>
                  </a:cubicBezTo>
                  <a:cubicBezTo>
                    <a:pt x="30" y="0"/>
                    <a:pt x="0" y="83"/>
                    <a:pt x="0" y="184"/>
                  </a:cubicBezTo>
                  <a:cubicBezTo>
                    <a:pt x="0" y="278"/>
                    <a:pt x="25" y="355"/>
                    <a:pt x="58" y="367"/>
                  </a:cubicBezTo>
                  <a:cubicBezTo>
                    <a:pt x="42" y="333"/>
                    <a:pt x="33" y="281"/>
                    <a:pt x="33" y="223"/>
                  </a:cubicBezTo>
                  <a:close/>
                </a:path>
              </a:pathLst>
            </a:custGeom>
            <a:solidFill>
              <a:srgbClr val="E30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Freeform 39">
              <a:extLst>
                <a:ext uri="{FF2B5EF4-FFF2-40B4-BE49-F238E27FC236}">
                  <a16:creationId xmlns:a16="http://schemas.microsoft.com/office/drawing/2014/main" id="{A46C0EA4-A9BB-42C0-B839-C71FFF7F1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" y="2043"/>
              <a:ext cx="300" cy="864"/>
            </a:xfrm>
            <a:custGeom>
              <a:avLst/>
              <a:gdLst>
                <a:gd name="T0" fmla="*/ 83 w 120"/>
                <a:gd name="T1" fmla="*/ 8136 h 324"/>
                <a:gd name="T2" fmla="*/ 2500 w 120"/>
                <a:gd name="T3" fmla="*/ 56 h 324"/>
                <a:gd name="T4" fmla="*/ 4613 w 120"/>
                <a:gd name="T5" fmla="*/ 8248 h 324"/>
                <a:gd name="T6" fmla="*/ 2188 w 120"/>
                <a:gd name="T7" fmla="*/ 16384 h 324"/>
                <a:gd name="T8" fmla="*/ 83 w 120"/>
                <a:gd name="T9" fmla="*/ 8136 h 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324">
                  <a:moveTo>
                    <a:pt x="2" y="161"/>
                  </a:moveTo>
                  <a:cubicBezTo>
                    <a:pt x="4" y="72"/>
                    <a:pt x="32" y="0"/>
                    <a:pt x="64" y="1"/>
                  </a:cubicBezTo>
                  <a:cubicBezTo>
                    <a:pt x="96" y="1"/>
                    <a:pt x="120" y="74"/>
                    <a:pt x="118" y="163"/>
                  </a:cubicBezTo>
                  <a:cubicBezTo>
                    <a:pt x="116" y="253"/>
                    <a:pt x="88" y="324"/>
                    <a:pt x="56" y="324"/>
                  </a:cubicBezTo>
                  <a:cubicBezTo>
                    <a:pt x="24" y="323"/>
                    <a:pt x="0" y="250"/>
                    <a:pt x="2" y="161"/>
                  </a:cubicBezTo>
                  <a:close/>
                </a:path>
              </a:pathLst>
            </a:custGeom>
            <a:solidFill>
              <a:srgbClr val="F72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Freeform 40">
              <a:extLst>
                <a:ext uri="{FF2B5EF4-FFF2-40B4-BE49-F238E27FC236}">
                  <a16:creationId xmlns:a16="http://schemas.microsoft.com/office/drawing/2014/main" id="{480558A6-A61C-4BB0-8F75-BAA0A5D57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2043"/>
              <a:ext cx="248" cy="842"/>
            </a:xfrm>
            <a:custGeom>
              <a:avLst/>
              <a:gdLst>
                <a:gd name="T0" fmla="*/ 834 w 99"/>
                <a:gd name="T1" fmla="*/ 9726 h 316"/>
                <a:gd name="T2" fmla="*/ 3269 w 99"/>
                <a:gd name="T3" fmla="*/ 1663 h 316"/>
                <a:gd name="T4" fmla="*/ 3898 w 99"/>
                <a:gd name="T5" fmla="*/ 2022 h 316"/>
                <a:gd name="T6" fmla="*/ 2485 w 99"/>
                <a:gd name="T7" fmla="*/ 56 h 316"/>
                <a:gd name="T8" fmla="*/ 50 w 99"/>
                <a:gd name="T9" fmla="*/ 8116 h 316"/>
                <a:gd name="T10" fmla="*/ 1538 w 99"/>
                <a:gd name="T11" fmla="*/ 15931 h 316"/>
                <a:gd name="T12" fmla="*/ 834 w 99"/>
                <a:gd name="T13" fmla="*/ 9726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" h="316">
                  <a:moveTo>
                    <a:pt x="21" y="193"/>
                  </a:moveTo>
                  <a:cubicBezTo>
                    <a:pt x="23" y="104"/>
                    <a:pt x="51" y="32"/>
                    <a:pt x="83" y="33"/>
                  </a:cubicBezTo>
                  <a:cubicBezTo>
                    <a:pt x="89" y="33"/>
                    <a:pt x="94" y="36"/>
                    <a:pt x="99" y="40"/>
                  </a:cubicBezTo>
                  <a:cubicBezTo>
                    <a:pt x="90" y="16"/>
                    <a:pt x="77" y="1"/>
                    <a:pt x="63" y="1"/>
                  </a:cubicBezTo>
                  <a:cubicBezTo>
                    <a:pt x="31" y="0"/>
                    <a:pt x="3" y="72"/>
                    <a:pt x="1" y="161"/>
                  </a:cubicBezTo>
                  <a:cubicBezTo>
                    <a:pt x="0" y="234"/>
                    <a:pt x="15" y="296"/>
                    <a:pt x="39" y="316"/>
                  </a:cubicBezTo>
                  <a:cubicBezTo>
                    <a:pt x="27" y="287"/>
                    <a:pt x="20" y="242"/>
                    <a:pt x="21" y="193"/>
                  </a:cubicBezTo>
                  <a:close/>
                </a:path>
              </a:pathLst>
            </a:custGeom>
            <a:solidFill>
              <a:srgbClr val="E30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41">
              <a:extLst>
                <a:ext uri="{FF2B5EF4-FFF2-40B4-BE49-F238E27FC236}">
                  <a16:creationId xmlns:a16="http://schemas.microsoft.com/office/drawing/2014/main" id="{73029439-FE64-41F9-BEF9-6CEC44115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" y="2227"/>
              <a:ext cx="335" cy="773"/>
            </a:xfrm>
            <a:custGeom>
              <a:avLst/>
              <a:gdLst>
                <a:gd name="T0" fmla="*/ 1175 w 134"/>
                <a:gd name="T1" fmla="*/ 12269 h 290"/>
                <a:gd name="T2" fmla="*/ 1925 w 134"/>
                <a:gd name="T3" fmla="*/ 13485 h 290"/>
                <a:gd name="T4" fmla="*/ 3675 w 134"/>
                <a:gd name="T5" fmla="*/ 14394 h 290"/>
                <a:gd name="T6" fmla="*/ 5083 w 134"/>
                <a:gd name="T7" fmla="*/ 13181 h 290"/>
                <a:gd name="T8" fmla="*/ 5000 w 134"/>
                <a:gd name="T9" fmla="*/ 7879 h 290"/>
                <a:gd name="T10" fmla="*/ 1845 w 134"/>
                <a:gd name="T11" fmla="*/ 248 h 290"/>
                <a:gd name="T12" fmla="*/ 520 w 134"/>
                <a:gd name="T13" fmla="*/ 8732 h 290"/>
                <a:gd name="T14" fmla="*/ 1175 w 134"/>
                <a:gd name="T15" fmla="*/ 12269 h 2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290">
                  <a:moveTo>
                    <a:pt x="30" y="243"/>
                  </a:moveTo>
                  <a:cubicBezTo>
                    <a:pt x="34" y="257"/>
                    <a:pt x="44" y="265"/>
                    <a:pt x="49" y="267"/>
                  </a:cubicBezTo>
                  <a:cubicBezTo>
                    <a:pt x="63" y="274"/>
                    <a:pt x="78" y="280"/>
                    <a:pt x="94" y="285"/>
                  </a:cubicBezTo>
                  <a:cubicBezTo>
                    <a:pt x="119" y="290"/>
                    <a:pt x="128" y="273"/>
                    <a:pt x="130" y="261"/>
                  </a:cubicBezTo>
                  <a:cubicBezTo>
                    <a:pt x="134" y="232"/>
                    <a:pt x="134" y="195"/>
                    <a:pt x="128" y="156"/>
                  </a:cubicBezTo>
                  <a:cubicBezTo>
                    <a:pt x="115" y="68"/>
                    <a:pt x="79" y="0"/>
                    <a:pt x="47" y="5"/>
                  </a:cubicBezTo>
                  <a:cubicBezTo>
                    <a:pt x="15" y="9"/>
                    <a:pt x="0" y="85"/>
                    <a:pt x="13" y="173"/>
                  </a:cubicBezTo>
                  <a:cubicBezTo>
                    <a:pt x="17" y="199"/>
                    <a:pt x="23" y="222"/>
                    <a:pt x="30" y="243"/>
                  </a:cubicBezTo>
                  <a:close/>
                </a:path>
              </a:pathLst>
            </a:custGeom>
            <a:solidFill>
              <a:srgbClr val="F72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Freeform 42">
              <a:extLst>
                <a:ext uri="{FF2B5EF4-FFF2-40B4-BE49-F238E27FC236}">
                  <a16:creationId xmlns:a16="http://schemas.microsoft.com/office/drawing/2014/main" id="{5225A0A6-B76D-4DAA-87AF-929BC80EF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" y="2235"/>
              <a:ext cx="210" cy="722"/>
            </a:xfrm>
            <a:custGeom>
              <a:avLst/>
              <a:gdLst>
                <a:gd name="T0" fmla="*/ 2395 w 84"/>
                <a:gd name="T1" fmla="*/ 13294 h 271"/>
                <a:gd name="T2" fmla="*/ 1720 w 84"/>
                <a:gd name="T3" fmla="*/ 9716 h 271"/>
                <a:gd name="T4" fmla="*/ 3020 w 84"/>
                <a:gd name="T5" fmla="*/ 1271 h 271"/>
                <a:gd name="T6" fmla="*/ 3283 w 84"/>
                <a:gd name="T7" fmla="*/ 1271 h 271"/>
                <a:gd name="T8" fmla="*/ 1845 w 84"/>
                <a:gd name="T9" fmla="*/ 93 h 271"/>
                <a:gd name="T10" fmla="*/ 520 w 84"/>
                <a:gd name="T11" fmla="*/ 8568 h 271"/>
                <a:gd name="T12" fmla="*/ 1175 w 84"/>
                <a:gd name="T13" fmla="*/ 12080 h 271"/>
                <a:gd name="T14" fmla="*/ 1925 w 84"/>
                <a:gd name="T15" fmla="*/ 13294 h 271"/>
                <a:gd name="T16" fmla="*/ 2470 w 84"/>
                <a:gd name="T17" fmla="*/ 13657 h 271"/>
                <a:gd name="T18" fmla="*/ 2395 w 84"/>
                <a:gd name="T19" fmla="*/ 13294 h 2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" h="271">
                  <a:moveTo>
                    <a:pt x="61" y="264"/>
                  </a:moveTo>
                  <a:cubicBezTo>
                    <a:pt x="53" y="243"/>
                    <a:pt x="48" y="219"/>
                    <a:pt x="44" y="193"/>
                  </a:cubicBezTo>
                  <a:cubicBezTo>
                    <a:pt x="31" y="105"/>
                    <a:pt x="46" y="30"/>
                    <a:pt x="77" y="25"/>
                  </a:cubicBezTo>
                  <a:cubicBezTo>
                    <a:pt x="79" y="25"/>
                    <a:pt x="82" y="25"/>
                    <a:pt x="84" y="25"/>
                  </a:cubicBezTo>
                  <a:cubicBezTo>
                    <a:pt x="72" y="9"/>
                    <a:pt x="59" y="0"/>
                    <a:pt x="47" y="2"/>
                  </a:cubicBezTo>
                  <a:cubicBezTo>
                    <a:pt x="15" y="6"/>
                    <a:pt x="0" y="82"/>
                    <a:pt x="13" y="170"/>
                  </a:cubicBezTo>
                  <a:cubicBezTo>
                    <a:pt x="17" y="196"/>
                    <a:pt x="23" y="219"/>
                    <a:pt x="30" y="240"/>
                  </a:cubicBezTo>
                  <a:cubicBezTo>
                    <a:pt x="34" y="254"/>
                    <a:pt x="44" y="262"/>
                    <a:pt x="49" y="264"/>
                  </a:cubicBezTo>
                  <a:cubicBezTo>
                    <a:pt x="53" y="266"/>
                    <a:pt x="58" y="269"/>
                    <a:pt x="63" y="271"/>
                  </a:cubicBezTo>
                  <a:cubicBezTo>
                    <a:pt x="62" y="269"/>
                    <a:pt x="61" y="266"/>
                    <a:pt x="61" y="264"/>
                  </a:cubicBezTo>
                  <a:close/>
                </a:path>
              </a:pathLst>
            </a:custGeom>
            <a:solidFill>
              <a:srgbClr val="E30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Freeform 43">
              <a:extLst>
                <a:ext uri="{FF2B5EF4-FFF2-40B4-BE49-F238E27FC236}">
                  <a16:creationId xmlns:a16="http://schemas.microsoft.com/office/drawing/2014/main" id="{5516BEF0-7957-4B20-B03C-3F591B902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208"/>
              <a:ext cx="150" cy="707"/>
            </a:xfrm>
            <a:custGeom>
              <a:avLst/>
              <a:gdLst>
                <a:gd name="T0" fmla="*/ 395 w 60"/>
                <a:gd name="T1" fmla="*/ 0 h 265"/>
                <a:gd name="T2" fmla="*/ 0 w 60"/>
                <a:gd name="T3" fmla="*/ 13425 h 265"/>
                <a:gd name="T4" fmla="*/ 395 w 60"/>
                <a:gd name="T5" fmla="*/ 0 h 2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" h="265">
                  <a:moveTo>
                    <a:pt x="10" y="0"/>
                  </a:moveTo>
                  <a:cubicBezTo>
                    <a:pt x="24" y="29"/>
                    <a:pt x="42" y="152"/>
                    <a:pt x="0" y="265"/>
                  </a:cubicBezTo>
                  <a:cubicBezTo>
                    <a:pt x="19" y="239"/>
                    <a:pt x="60" y="100"/>
                    <a:pt x="10" y="0"/>
                  </a:cubicBezTo>
                  <a:close/>
                </a:path>
              </a:pathLst>
            </a:custGeom>
            <a:solidFill>
              <a:srgbClr val="EF2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Freeform 44">
              <a:extLst>
                <a:ext uri="{FF2B5EF4-FFF2-40B4-BE49-F238E27FC236}">
                  <a16:creationId xmlns:a16="http://schemas.microsoft.com/office/drawing/2014/main" id="{9DBC53F2-30BA-4249-A401-F35A06AAE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2171"/>
              <a:ext cx="125" cy="706"/>
            </a:xfrm>
            <a:custGeom>
              <a:avLst/>
              <a:gdLst>
                <a:gd name="T0" fmla="*/ 1958 w 50"/>
                <a:gd name="T1" fmla="*/ 13350 h 265"/>
                <a:gd name="T2" fmla="*/ 1688 w 50"/>
                <a:gd name="T3" fmla="*/ 0 h 265"/>
                <a:gd name="T4" fmla="*/ 1958 w 50"/>
                <a:gd name="T5" fmla="*/ 13350 h 2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65">
                  <a:moveTo>
                    <a:pt x="50" y="265"/>
                  </a:moveTo>
                  <a:cubicBezTo>
                    <a:pt x="34" y="237"/>
                    <a:pt x="8" y="115"/>
                    <a:pt x="43" y="0"/>
                  </a:cubicBezTo>
                  <a:cubicBezTo>
                    <a:pt x="26" y="27"/>
                    <a:pt x="0" y="163"/>
                    <a:pt x="50" y="265"/>
                  </a:cubicBezTo>
                  <a:close/>
                </a:path>
              </a:pathLst>
            </a:custGeom>
            <a:solidFill>
              <a:srgbClr val="FA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Freeform 45">
              <a:extLst>
                <a:ext uri="{FF2B5EF4-FFF2-40B4-BE49-F238E27FC236}">
                  <a16:creationId xmlns:a16="http://schemas.microsoft.com/office/drawing/2014/main" id="{40E64AC7-60E9-43B2-BB0F-EDF4EDFF5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093"/>
              <a:ext cx="150" cy="680"/>
            </a:xfrm>
            <a:custGeom>
              <a:avLst/>
              <a:gdLst>
                <a:gd name="T0" fmla="*/ 1613 w 60"/>
                <a:gd name="T1" fmla="*/ 12893 h 255"/>
                <a:gd name="T2" fmla="*/ 2345 w 60"/>
                <a:gd name="T3" fmla="*/ 0 h 255"/>
                <a:gd name="T4" fmla="*/ 1613 w 60"/>
                <a:gd name="T5" fmla="*/ 12893 h 2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" h="255">
                  <a:moveTo>
                    <a:pt x="41" y="255"/>
                  </a:moveTo>
                  <a:cubicBezTo>
                    <a:pt x="28" y="226"/>
                    <a:pt x="13" y="100"/>
                    <a:pt x="60" y="0"/>
                  </a:cubicBezTo>
                  <a:cubicBezTo>
                    <a:pt x="38" y="30"/>
                    <a:pt x="0" y="142"/>
                    <a:pt x="41" y="255"/>
                  </a:cubicBezTo>
                  <a:close/>
                </a:path>
              </a:pathLst>
            </a:custGeom>
            <a:solidFill>
              <a:srgbClr val="FA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Freeform 46">
              <a:extLst>
                <a:ext uri="{FF2B5EF4-FFF2-40B4-BE49-F238E27FC236}">
                  <a16:creationId xmlns:a16="http://schemas.microsoft.com/office/drawing/2014/main" id="{F650FB5C-E260-480E-BC83-0D5B312B3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2179"/>
              <a:ext cx="150" cy="632"/>
            </a:xfrm>
            <a:custGeom>
              <a:avLst/>
              <a:gdLst>
                <a:gd name="T0" fmla="*/ 395 w 60"/>
                <a:gd name="T1" fmla="*/ 0 h 237"/>
                <a:gd name="T2" fmla="*/ 0 w 60"/>
                <a:gd name="T3" fmla="*/ 11981 h 237"/>
                <a:gd name="T4" fmla="*/ 395 w 60"/>
                <a:gd name="T5" fmla="*/ 0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" h="237">
                  <a:moveTo>
                    <a:pt x="10" y="0"/>
                  </a:moveTo>
                  <a:cubicBezTo>
                    <a:pt x="24" y="26"/>
                    <a:pt x="42" y="136"/>
                    <a:pt x="0" y="237"/>
                  </a:cubicBezTo>
                  <a:cubicBezTo>
                    <a:pt x="19" y="214"/>
                    <a:pt x="60" y="89"/>
                    <a:pt x="10" y="0"/>
                  </a:cubicBezTo>
                  <a:close/>
                </a:path>
              </a:pathLst>
            </a:custGeom>
            <a:solidFill>
              <a:srgbClr val="EF2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Freeform 47">
              <a:extLst>
                <a:ext uri="{FF2B5EF4-FFF2-40B4-BE49-F238E27FC236}">
                  <a16:creationId xmlns:a16="http://schemas.microsoft.com/office/drawing/2014/main" id="{C62E6F02-658D-42A9-97D4-82030109C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261"/>
              <a:ext cx="110" cy="475"/>
            </a:xfrm>
            <a:custGeom>
              <a:avLst/>
              <a:gdLst>
                <a:gd name="T0" fmla="*/ 1720 w 44"/>
                <a:gd name="T1" fmla="*/ 0 h 178"/>
                <a:gd name="T2" fmla="*/ 1333 w 44"/>
                <a:gd name="T3" fmla="*/ 9030 h 178"/>
                <a:gd name="T4" fmla="*/ 1720 w 44"/>
                <a:gd name="T5" fmla="*/ 0 h 1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178">
                  <a:moveTo>
                    <a:pt x="44" y="0"/>
                  </a:moveTo>
                  <a:cubicBezTo>
                    <a:pt x="33" y="22"/>
                    <a:pt x="12" y="78"/>
                    <a:pt x="34" y="178"/>
                  </a:cubicBezTo>
                  <a:cubicBezTo>
                    <a:pt x="21" y="145"/>
                    <a:pt x="0" y="50"/>
                    <a:pt x="44" y="0"/>
                  </a:cubicBezTo>
                  <a:close/>
                </a:path>
              </a:pathLst>
            </a:custGeom>
            <a:solidFill>
              <a:srgbClr val="FA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Freeform 48">
              <a:extLst>
                <a:ext uri="{FF2B5EF4-FFF2-40B4-BE49-F238E27FC236}">
                  <a16:creationId xmlns:a16="http://schemas.microsoft.com/office/drawing/2014/main" id="{4A0E25B8-88A1-484A-83FC-47EA0DD8B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7" y="1864"/>
              <a:ext cx="1150" cy="1171"/>
            </a:xfrm>
            <a:custGeom>
              <a:avLst/>
              <a:gdLst>
                <a:gd name="T0" fmla="*/ 17970 w 460"/>
                <a:gd name="T1" fmla="*/ 1310 h 439"/>
                <a:gd name="T2" fmla="*/ 17970 w 460"/>
                <a:gd name="T3" fmla="*/ 1310 h 439"/>
                <a:gd name="T4" fmla="*/ 17970 w 460"/>
                <a:gd name="T5" fmla="*/ 1310 h 439"/>
                <a:gd name="T6" fmla="*/ 0 w 460"/>
                <a:gd name="T7" fmla="*/ 14537 h 439"/>
                <a:gd name="T8" fmla="*/ 4970 w 460"/>
                <a:gd name="T9" fmla="*/ 22228 h 439"/>
                <a:gd name="T10" fmla="*/ 625 w 460"/>
                <a:gd name="T11" fmla="*/ 14842 h 439"/>
                <a:gd name="T12" fmla="*/ 16845 w 460"/>
                <a:gd name="T13" fmla="*/ 1059 h 439"/>
                <a:gd name="T14" fmla="*/ 16845 w 460"/>
                <a:gd name="T15" fmla="*/ 1059 h 439"/>
                <a:gd name="T16" fmla="*/ 0 w 460"/>
                <a:gd name="T17" fmla="*/ 14537 h 4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0" h="439">
                  <a:moveTo>
                    <a:pt x="460" y="26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0" y="27"/>
                    <a:pt x="460" y="26"/>
                    <a:pt x="460" y="26"/>
                  </a:cubicBezTo>
                  <a:close/>
                  <a:moveTo>
                    <a:pt x="0" y="287"/>
                  </a:moveTo>
                  <a:cubicBezTo>
                    <a:pt x="4" y="369"/>
                    <a:pt x="57" y="415"/>
                    <a:pt x="127" y="439"/>
                  </a:cubicBezTo>
                  <a:cubicBezTo>
                    <a:pt x="65" y="413"/>
                    <a:pt x="19" y="369"/>
                    <a:pt x="16" y="293"/>
                  </a:cubicBezTo>
                  <a:cubicBezTo>
                    <a:pt x="16" y="93"/>
                    <a:pt x="275" y="0"/>
                    <a:pt x="431" y="21"/>
                  </a:cubicBezTo>
                  <a:cubicBezTo>
                    <a:pt x="431" y="21"/>
                    <a:pt x="431" y="21"/>
                    <a:pt x="431" y="21"/>
                  </a:cubicBezTo>
                  <a:cubicBezTo>
                    <a:pt x="273" y="0"/>
                    <a:pt x="0" y="88"/>
                    <a:pt x="0" y="287"/>
                  </a:cubicBezTo>
                  <a:close/>
                </a:path>
              </a:pathLst>
            </a:custGeom>
            <a:solidFill>
              <a:srgbClr val="FBB8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Freeform 49">
              <a:extLst>
                <a:ext uri="{FF2B5EF4-FFF2-40B4-BE49-F238E27FC236}">
                  <a16:creationId xmlns:a16="http://schemas.microsoft.com/office/drawing/2014/main" id="{AE754010-D340-4497-91C3-AC45188F7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0" y="2845"/>
              <a:ext cx="240" cy="152"/>
            </a:xfrm>
            <a:custGeom>
              <a:avLst/>
              <a:gdLst>
                <a:gd name="T0" fmla="*/ 3720 w 96"/>
                <a:gd name="T1" fmla="*/ 2125 h 57"/>
                <a:gd name="T2" fmla="*/ 3750 w 96"/>
                <a:gd name="T3" fmla="*/ 1571 h 57"/>
                <a:gd name="T4" fmla="*/ 2158 w 96"/>
                <a:gd name="T5" fmla="*/ 1728 h 57"/>
                <a:gd name="T6" fmla="*/ 750 w 96"/>
                <a:gd name="T7" fmla="*/ 0 h 57"/>
                <a:gd name="T8" fmla="*/ 0 w 96"/>
                <a:gd name="T9" fmla="*/ 512 h 57"/>
                <a:gd name="T10" fmla="*/ 0 w 96"/>
                <a:gd name="T11" fmla="*/ 547 h 57"/>
                <a:gd name="T12" fmla="*/ 750 w 96"/>
                <a:gd name="T13" fmla="*/ 1763 h 57"/>
                <a:gd name="T14" fmla="*/ 2500 w 96"/>
                <a:gd name="T15" fmla="*/ 2675 h 57"/>
                <a:gd name="T16" fmla="*/ 3720 w 96"/>
                <a:gd name="T17" fmla="*/ 2125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6" h="57">
                  <a:moveTo>
                    <a:pt x="95" y="42"/>
                  </a:moveTo>
                  <a:cubicBezTo>
                    <a:pt x="96" y="39"/>
                    <a:pt x="96" y="35"/>
                    <a:pt x="96" y="31"/>
                  </a:cubicBezTo>
                  <a:cubicBezTo>
                    <a:pt x="83" y="43"/>
                    <a:pt x="71" y="38"/>
                    <a:pt x="55" y="34"/>
                  </a:cubicBezTo>
                  <a:cubicBezTo>
                    <a:pt x="38" y="29"/>
                    <a:pt x="21" y="17"/>
                    <a:pt x="19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4" y="25"/>
                    <a:pt x="14" y="33"/>
                    <a:pt x="19" y="35"/>
                  </a:cubicBezTo>
                  <a:cubicBezTo>
                    <a:pt x="33" y="42"/>
                    <a:pt x="48" y="48"/>
                    <a:pt x="64" y="53"/>
                  </a:cubicBezTo>
                  <a:cubicBezTo>
                    <a:pt x="81" y="57"/>
                    <a:pt x="90" y="50"/>
                    <a:pt x="95" y="42"/>
                  </a:cubicBezTo>
                  <a:close/>
                </a:path>
              </a:pathLst>
            </a:custGeom>
            <a:solidFill>
              <a:srgbClr val="E30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Freeform 50">
              <a:extLst>
                <a:ext uri="{FF2B5EF4-FFF2-40B4-BE49-F238E27FC236}">
                  <a16:creationId xmlns:a16="http://schemas.microsoft.com/office/drawing/2014/main" id="{654D9C6F-B64A-405F-A471-39EAF42E6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2872"/>
              <a:ext cx="185" cy="123"/>
            </a:xfrm>
            <a:custGeom>
              <a:avLst/>
              <a:gdLst>
                <a:gd name="T0" fmla="*/ 675 w 74"/>
                <a:gd name="T1" fmla="*/ 0 h 46"/>
                <a:gd name="T2" fmla="*/ 0 w 74"/>
                <a:gd name="T3" fmla="*/ 516 h 46"/>
                <a:gd name="T4" fmla="*/ 1533 w 74"/>
                <a:gd name="T5" fmla="*/ 2353 h 46"/>
                <a:gd name="T6" fmla="*/ 2895 w 74"/>
                <a:gd name="T7" fmla="*/ 973 h 46"/>
                <a:gd name="T8" fmla="*/ 675 w 7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46">
                  <a:moveTo>
                    <a:pt x="17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1" y="33"/>
                    <a:pt x="25" y="46"/>
                    <a:pt x="39" y="46"/>
                  </a:cubicBezTo>
                  <a:cubicBezTo>
                    <a:pt x="52" y="46"/>
                    <a:pt x="64" y="36"/>
                    <a:pt x="74" y="19"/>
                  </a:cubicBezTo>
                  <a:cubicBezTo>
                    <a:pt x="45" y="42"/>
                    <a:pt x="21" y="17"/>
                    <a:pt x="17" y="0"/>
                  </a:cubicBezTo>
                  <a:close/>
                </a:path>
              </a:pathLst>
            </a:custGeom>
            <a:solidFill>
              <a:srgbClr val="E30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Freeform 51">
              <a:extLst>
                <a:ext uri="{FF2B5EF4-FFF2-40B4-BE49-F238E27FC236}">
                  <a16:creationId xmlns:a16="http://schemas.microsoft.com/office/drawing/2014/main" id="{B63A3A71-5A54-4D99-A488-235409283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" y="2749"/>
              <a:ext cx="170" cy="160"/>
            </a:xfrm>
            <a:custGeom>
              <a:avLst/>
              <a:gdLst>
                <a:gd name="T0" fmla="*/ 2500 w 68"/>
                <a:gd name="T1" fmla="*/ 2219 h 60"/>
                <a:gd name="T2" fmla="*/ 438 w 68"/>
                <a:gd name="T3" fmla="*/ 0 h 60"/>
                <a:gd name="T4" fmla="*/ 0 w 68"/>
                <a:gd name="T5" fmla="*/ 307 h 60"/>
                <a:gd name="T6" fmla="*/ 1613 w 68"/>
                <a:gd name="T7" fmla="*/ 2979 h 60"/>
                <a:gd name="T8" fmla="*/ 2658 w 68"/>
                <a:gd name="T9" fmla="*/ 2125 h 60"/>
                <a:gd name="T10" fmla="*/ 2500 w 68"/>
                <a:gd name="T11" fmla="*/ 2219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60">
                  <a:moveTo>
                    <a:pt x="64" y="44"/>
                  </a:moveTo>
                  <a:cubicBezTo>
                    <a:pt x="32" y="60"/>
                    <a:pt x="13" y="18"/>
                    <a:pt x="11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0" y="38"/>
                    <a:pt x="25" y="58"/>
                    <a:pt x="41" y="59"/>
                  </a:cubicBezTo>
                  <a:cubicBezTo>
                    <a:pt x="51" y="59"/>
                    <a:pt x="60" y="53"/>
                    <a:pt x="68" y="42"/>
                  </a:cubicBezTo>
                  <a:cubicBezTo>
                    <a:pt x="67" y="43"/>
                    <a:pt x="66" y="43"/>
                    <a:pt x="64" y="44"/>
                  </a:cubicBezTo>
                  <a:close/>
                </a:path>
              </a:pathLst>
            </a:custGeom>
            <a:solidFill>
              <a:srgbClr val="E30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Freeform 52">
              <a:extLst>
                <a:ext uri="{FF2B5EF4-FFF2-40B4-BE49-F238E27FC236}">
                  <a16:creationId xmlns:a16="http://schemas.microsoft.com/office/drawing/2014/main" id="{75A1C299-F26C-4EC5-BE02-44694FD06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" y="2333"/>
              <a:ext cx="58" cy="347"/>
            </a:xfrm>
            <a:custGeom>
              <a:avLst/>
              <a:gdLst>
                <a:gd name="T0" fmla="*/ 451 w 23"/>
                <a:gd name="T1" fmla="*/ 0 h 130"/>
                <a:gd name="T2" fmla="*/ 0 w 23"/>
                <a:gd name="T3" fmla="*/ 6598 h 130"/>
                <a:gd name="T4" fmla="*/ 451 w 23"/>
                <a:gd name="T5" fmla="*/ 0 h 1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30">
                  <a:moveTo>
                    <a:pt x="11" y="0"/>
                  </a:moveTo>
                  <a:cubicBezTo>
                    <a:pt x="15" y="15"/>
                    <a:pt x="16" y="86"/>
                    <a:pt x="0" y="130"/>
                  </a:cubicBezTo>
                  <a:cubicBezTo>
                    <a:pt x="5" y="118"/>
                    <a:pt x="23" y="5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53">
              <a:extLst>
                <a:ext uri="{FF2B5EF4-FFF2-40B4-BE49-F238E27FC236}">
                  <a16:creationId xmlns:a16="http://schemas.microsoft.com/office/drawing/2014/main" id="{DE29C891-54F9-47B8-AB1B-D7AB82DB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427"/>
              <a:ext cx="40" cy="330"/>
            </a:xfrm>
            <a:custGeom>
              <a:avLst/>
              <a:gdLst>
                <a:gd name="T0" fmla="*/ 0 w 16"/>
                <a:gd name="T1" fmla="*/ 6219 h 124"/>
                <a:gd name="T2" fmla="*/ 438 w 16"/>
                <a:gd name="T3" fmla="*/ 0 h 124"/>
                <a:gd name="T4" fmla="*/ 0 w 16"/>
                <a:gd name="T5" fmla="*/ 6219 h 1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24">
                  <a:moveTo>
                    <a:pt x="0" y="124"/>
                  </a:moveTo>
                  <a:cubicBezTo>
                    <a:pt x="15" y="73"/>
                    <a:pt x="13" y="16"/>
                    <a:pt x="11" y="0"/>
                  </a:cubicBezTo>
                  <a:cubicBezTo>
                    <a:pt x="13" y="21"/>
                    <a:pt x="16" y="81"/>
                    <a:pt x="0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54">
              <a:extLst>
                <a:ext uri="{FF2B5EF4-FFF2-40B4-BE49-F238E27FC236}">
                  <a16:creationId xmlns:a16="http://schemas.microsoft.com/office/drawing/2014/main" id="{FDF39B05-E23E-47B5-B27A-01BB0AE15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2507"/>
              <a:ext cx="65" cy="330"/>
            </a:xfrm>
            <a:custGeom>
              <a:avLst/>
              <a:gdLst>
                <a:gd name="T0" fmla="*/ 0 w 26"/>
                <a:gd name="T1" fmla="*/ 0 h 124"/>
                <a:gd name="T2" fmla="*/ 550 w 26"/>
                <a:gd name="T3" fmla="*/ 6219 h 124"/>
                <a:gd name="T4" fmla="*/ 0 w 26"/>
                <a:gd name="T5" fmla="*/ 0 h 1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124">
                  <a:moveTo>
                    <a:pt x="0" y="0"/>
                  </a:moveTo>
                  <a:cubicBezTo>
                    <a:pt x="5" y="9"/>
                    <a:pt x="25" y="69"/>
                    <a:pt x="14" y="124"/>
                  </a:cubicBezTo>
                  <a:cubicBezTo>
                    <a:pt x="18" y="110"/>
                    <a:pt x="26" y="5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Freeform 55">
              <a:extLst>
                <a:ext uri="{FF2B5EF4-FFF2-40B4-BE49-F238E27FC236}">
                  <a16:creationId xmlns:a16="http://schemas.microsoft.com/office/drawing/2014/main" id="{76B35E23-8FF5-4DCC-AE0A-373C5E717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2419"/>
              <a:ext cx="115" cy="498"/>
            </a:xfrm>
            <a:custGeom>
              <a:avLst/>
              <a:gdLst>
                <a:gd name="T0" fmla="*/ 0 w 46"/>
                <a:gd name="T1" fmla="*/ 0 h 187"/>
                <a:gd name="T2" fmla="*/ 988 w 46"/>
                <a:gd name="T3" fmla="*/ 9403 h 187"/>
                <a:gd name="T4" fmla="*/ 0 w 46"/>
                <a:gd name="T5" fmla="*/ 0 h 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187">
                  <a:moveTo>
                    <a:pt x="0" y="0"/>
                  </a:moveTo>
                  <a:cubicBezTo>
                    <a:pt x="11" y="15"/>
                    <a:pt x="36" y="96"/>
                    <a:pt x="25" y="187"/>
                  </a:cubicBezTo>
                  <a:cubicBezTo>
                    <a:pt x="32" y="169"/>
                    <a:pt x="46" y="80"/>
                    <a:pt x="0" y="0"/>
                  </a:cubicBezTo>
                  <a:close/>
                </a:path>
              </a:pathLst>
            </a:custGeom>
            <a:solidFill>
              <a:srgbClr val="EF2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56">
              <a:extLst>
                <a:ext uri="{FF2B5EF4-FFF2-40B4-BE49-F238E27FC236}">
                  <a16:creationId xmlns:a16="http://schemas.microsoft.com/office/drawing/2014/main" id="{522DE6B3-C9FF-4DFA-8B9A-FE7BA72E3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2" y="1821"/>
              <a:ext cx="1615" cy="1299"/>
            </a:xfrm>
            <a:custGeom>
              <a:avLst/>
              <a:gdLst>
                <a:gd name="T0" fmla="*/ 0 w 646"/>
                <a:gd name="T1" fmla="*/ 15388 h 487"/>
                <a:gd name="T2" fmla="*/ 11175 w 646"/>
                <a:gd name="T3" fmla="*/ 24502 h 487"/>
                <a:gd name="T4" fmla="*/ 23908 w 646"/>
                <a:gd name="T5" fmla="*/ 15945 h 487"/>
                <a:gd name="T6" fmla="*/ 18333 w 646"/>
                <a:gd name="T7" fmla="*/ 1822 h 487"/>
                <a:gd name="T8" fmla="*/ 0 w 646"/>
                <a:gd name="T9" fmla="*/ 15388 h 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6" h="487">
                  <a:moveTo>
                    <a:pt x="0" y="304"/>
                  </a:moveTo>
                  <a:cubicBezTo>
                    <a:pt x="6" y="444"/>
                    <a:pt x="150" y="482"/>
                    <a:pt x="286" y="484"/>
                  </a:cubicBezTo>
                  <a:cubicBezTo>
                    <a:pt x="422" y="487"/>
                    <a:pt x="577" y="422"/>
                    <a:pt x="612" y="315"/>
                  </a:cubicBezTo>
                  <a:cubicBezTo>
                    <a:pt x="646" y="208"/>
                    <a:pt x="582" y="63"/>
                    <a:pt x="469" y="36"/>
                  </a:cubicBezTo>
                  <a:cubicBezTo>
                    <a:pt x="313" y="0"/>
                    <a:pt x="0" y="88"/>
                    <a:pt x="0" y="30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Oval 57">
              <a:extLst>
                <a:ext uri="{FF2B5EF4-FFF2-40B4-BE49-F238E27FC236}">
                  <a16:creationId xmlns:a16="http://schemas.microsoft.com/office/drawing/2014/main" id="{347A7DBF-E40C-4833-A94C-EB12F6857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" y="2013"/>
              <a:ext cx="330" cy="982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36" name="Freeform 58">
              <a:extLst>
                <a:ext uri="{FF2B5EF4-FFF2-40B4-BE49-F238E27FC236}">
                  <a16:creationId xmlns:a16="http://schemas.microsoft.com/office/drawing/2014/main" id="{CCACBF42-1CFD-4272-8F95-D5A4C91FE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" y="2043"/>
              <a:ext cx="300" cy="864"/>
            </a:xfrm>
            <a:custGeom>
              <a:avLst/>
              <a:gdLst>
                <a:gd name="T0" fmla="*/ 83 w 120"/>
                <a:gd name="T1" fmla="*/ 8136 h 324"/>
                <a:gd name="T2" fmla="*/ 2500 w 120"/>
                <a:gd name="T3" fmla="*/ 56 h 324"/>
                <a:gd name="T4" fmla="*/ 4613 w 120"/>
                <a:gd name="T5" fmla="*/ 8248 h 324"/>
                <a:gd name="T6" fmla="*/ 2188 w 120"/>
                <a:gd name="T7" fmla="*/ 16384 h 324"/>
                <a:gd name="T8" fmla="*/ 83 w 120"/>
                <a:gd name="T9" fmla="*/ 8136 h 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324">
                  <a:moveTo>
                    <a:pt x="2" y="161"/>
                  </a:moveTo>
                  <a:cubicBezTo>
                    <a:pt x="4" y="72"/>
                    <a:pt x="32" y="0"/>
                    <a:pt x="64" y="1"/>
                  </a:cubicBezTo>
                  <a:cubicBezTo>
                    <a:pt x="96" y="1"/>
                    <a:pt x="120" y="74"/>
                    <a:pt x="118" y="163"/>
                  </a:cubicBezTo>
                  <a:cubicBezTo>
                    <a:pt x="116" y="253"/>
                    <a:pt x="88" y="324"/>
                    <a:pt x="56" y="324"/>
                  </a:cubicBezTo>
                  <a:cubicBezTo>
                    <a:pt x="24" y="323"/>
                    <a:pt x="0" y="250"/>
                    <a:pt x="2" y="16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Freeform 59">
              <a:extLst>
                <a:ext uri="{FF2B5EF4-FFF2-40B4-BE49-F238E27FC236}">
                  <a16:creationId xmlns:a16="http://schemas.microsoft.com/office/drawing/2014/main" id="{38224FDF-3A52-447B-9D4A-A5E96C760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" y="2227"/>
              <a:ext cx="335" cy="773"/>
            </a:xfrm>
            <a:custGeom>
              <a:avLst/>
              <a:gdLst>
                <a:gd name="T0" fmla="*/ 1175 w 134"/>
                <a:gd name="T1" fmla="*/ 12269 h 290"/>
                <a:gd name="T2" fmla="*/ 1925 w 134"/>
                <a:gd name="T3" fmla="*/ 13485 h 290"/>
                <a:gd name="T4" fmla="*/ 3675 w 134"/>
                <a:gd name="T5" fmla="*/ 14394 h 290"/>
                <a:gd name="T6" fmla="*/ 5083 w 134"/>
                <a:gd name="T7" fmla="*/ 13181 h 290"/>
                <a:gd name="T8" fmla="*/ 5000 w 134"/>
                <a:gd name="T9" fmla="*/ 7879 h 290"/>
                <a:gd name="T10" fmla="*/ 1845 w 134"/>
                <a:gd name="T11" fmla="*/ 248 h 290"/>
                <a:gd name="T12" fmla="*/ 520 w 134"/>
                <a:gd name="T13" fmla="*/ 8732 h 290"/>
                <a:gd name="T14" fmla="*/ 1175 w 134"/>
                <a:gd name="T15" fmla="*/ 12269 h 2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290">
                  <a:moveTo>
                    <a:pt x="30" y="243"/>
                  </a:moveTo>
                  <a:cubicBezTo>
                    <a:pt x="34" y="257"/>
                    <a:pt x="44" y="265"/>
                    <a:pt x="49" y="267"/>
                  </a:cubicBezTo>
                  <a:cubicBezTo>
                    <a:pt x="63" y="274"/>
                    <a:pt x="78" y="280"/>
                    <a:pt x="94" y="285"/>
                  </a:cubicBezTo>
                  <a:cubicBezTo>
                    <a:pt x="119" y="290"/>
                    <a:pt x="128" y="273"/>
                    <a:pt x="130" y="261"/>
                  </a:cubicBezTo>
                  <a:cubicBezTo>
                    <a:pt x="134" y="232"/>
                    <a:pt x="134" y="195"/>
                    <a:pt x="128" y="156"/>
                  </a:cubicBezTo>
                  <a:cubicBezTo>
                    <a:pt x="115" y="68"/>
                    <a:pt x="79" y="0"/>
                    <a:pt x="47" y="5"/>
                  </a:cubicBezTo>
                  <a:cubicBezTo>
                    <a:pt x="15" y="9"/>
                    <a:pt x="0" y="85"/>
                    <a:pt x="13" y="173"/>
                  </a:cubicBezTo>
                  <a:cubicBezTo>
                    <a:pt x="17" y="199"/>
                    <a:pt x="23" y="222"/>
                    <a:pt x="30" y="24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8" name="Group 24">
            <a:extLst>
              <a:ext uri="{FF2B5EF4-FFF2-40B4-BE49-F238E27FC236}">
                <a16:creationId xmlns:a16="http://schemas.microsoft.com/office/drawing/2014/main" id="{E7303BAF-3CA1-4C27-BFB9-8CCDB182F641}"/>
              </a:ext>
            </a:extLst>
          </p:cNvPr>
          <p:cNvGrpSpPr>
            <a:grpSpLocks/>
          </p:cNvGrpSpPr>
          <p:nvPr/>
        </p:nvGrpSpPr>
        <p:grpSpPr bwMode="auto">
          <a:xfrm rot="-2385316">
            <a:off x="1981200" y="1457325"/>
            <a:ext cx="1336675" cy="1447800"/>
            <a:chOff x="2284" y="1637"/>
            <a:chExt cx="1025" cy="1110"/>
          </a:xfrm>
        </p:grpSpPr>
        <p:sp>
          <p:nvSpPr>
            <p:cNvPr id="28702" name="Freeform 13">
              <a:extLst>
                <a:ext uri="{FF2B5EF4-FFF2-40B4-BE49-F238E27FC236}">
                  <a16:creationId xmlns:a16="http://schemas.microsoft.com/office/drawing/2014/main" id="{D87661BA-B8EA-48FD-A116-F10D7E9E0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" y="1637"/>
              <a:ext cx="1025" cy="1110"/>
            </a:xfrm>
            <a:custGeom>
              <a:avLst/>
              <a:gdLst>
                <a:gd name="T0" fmla="*/ 13020 w 410"/>
                <a:gd name="T1" fmla="*/ 6342 h 416"/>
                <a:gd name="T2" fmla="*/ 10000 w 410"/>
                <a:gd name="T3" fmla="*/ 6687 h 416"/>
                <a:gd name="T4" fmla="*/ 9533 w 410"/>
                <a:gd name="T5" fmla="*/ 6044 h 416"/>
                <a:gd name="T6" fmla="*/ 9813 w 410"/>
                <a:gd name="T7" fmla="*/ 0 h 416"/>
                <a:gd name="T8" fmla="*/ 6220 w 410"/>
                <a:gd name="T9" fmla="*/ 0 h 416"/>
                <a:gd name="T10" fmla="*/ 6488 w 410"/>
                <a:gd name="T11" fmla="*/ 5889 h 416"/>
                <a:gd name="T12" fmla="*/ 5988 w 410"/>
                <a:gd name="T13" fmla="*/ 6687 h 416"/>
                <a:gd name="T14" fmla="*/ 3020 w 410"/>
                <a:gd name="T15" fmla="*/ 6342 h 416"/>
                <a:gd name="T16" fmla="*/ 0 w 410"/>
                <a:gd name="T17" fmla="*/ 8509 h 416"/>
                <a:gd name="T18" fmla="*/ 2938 w 410"/>
                <a:gd name="T19" fmla="*/ 10694 h 416"/>
                <a:gd name="T20" fmla="*/ 6020 w 410"/>
                <a:gd name="T21" fmla="*/ 10294 h 416"/>
                <a:gd name="T22" fmla="*/ 6333 w 410"/>
                <a:gd name="T23" fmla="*/ 10793 h 416"/>
                <a:gd name="T24" fmla="*/ 5783 w 410"/>
                <a:gd name="T25" fmla="*/ 15657 h 416"/>
                <a:gd name="T26" fmla="*/ 6250 w 410"/>
                <a:gd name="T27" fmla="*/ 20271 h 416"/>
                <a:gd name="T28" fmla="*/ 8020 w 410"/>
                <a:gd name="T29" fmla="*/ 21087 h 416"/>
                <a:gd name="T30" fmla="*/ 8020 w 410"/>
                <a:gd name="T31" fmla="*/ 21087 h 416"/>
                <a:gd name="T32" fmla="*/ 9770 w 410"/>
                <a:gd name="T33" fmla="*/ 20271 h 416"/>
                <a:gd name="T34" fmla="*/ 10238 w 410"/>
                <a:gd name="T35" fmla="*/ 15657 h 416"/>
                <a:gd name="T36" fmla="*/ 9688 w 410"/>
                <a:gd name="T37" fmla="*/ 10750 h 416"/>
                <a:gd name="T38" fmla="*/ 10000 w 410"/>
                <a:gd name="T39" fmla="*/ 10294 h 416"/>
                <a:gd name="T40" fmla="*/ 13095 w 410"/>
                <a:gd name="T41" fmla="*/ 10694 h 416"/>
                <a:gd name="T42" fmla="*/ 16020 w 410"/>
                <a:gd name="T43" fmla="*/ 8509 h 416"/>
                <a:gd name="T44" fmla="*/ 13020 w 410"/>
                <a:gd name="T45" fmla="*/ 6342 h 4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10" h="416">
                  <a:moveTo>
                    <a:pt x="333" y="125"/>
                  </a:moveTo>
                  <a:cubicBezTo>
                    <a:pt x="308" y="129"/>
                    <a:pt x="283" y="131"/>
                    <a:pt x="256" y="132"/>
                  </a:cubicBezTo>
                  <a:cubicBezTo>
                    <a:pt x="245" y="133"/>
                    <a:pt x="243" y="123"/>
                    <a:pt x="244" y="119"/>
                  </a:cubicBezTo>
                  <a:cubicBezTo>
                    <a:pt x="245" y="56"/>
                    <a:pt x="251" y="0"/>
                    <a:pt x="251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65" y="54"/>
                    <a:pt x="166" y="116"/>
                  </a:cubicBezTo>
                  <a:cubicBezTo>
                    <a:pt x="167" y="121"/>
                    <a:pt x="164" y="132"/>
                    <a:pt x="153" y="132"/>
                  </a:cubicBezTo>
                  <a:cubicBezTo>
                    <a:pt x="127" y="131"/>
                    <a:pt x="102" y="129"/>
                    <a:pt x="77" y="125"/>
                  </a:cubicBezTo>
                  <a:cubicBezTo>
                    <a:pt x="60" y="123"/>
                    <a:pt x="0" y="95"/>
                    <a:pt x="0" y="168"/>
                  </a:cubicBezTo>
                  <a:cubicBezTo>
                    <a:pt x="0" y="240"/>
                    <a:pt x="59" y="213"/>
                    <a:pt x="75" y="211"/>
                  </a:cubicBezTo>
                  <a:cubicBezTo>
                    <a:pt x="101" y="205"/>
                    <a:pt x="127" y="203"/>
                    <a:pt x="154" y="203"/>
                  </a:cubicBezTo>
                  <a:cubicBezTo>
                    <a:pt x="163" y="203"/>
                    <a:pt x="163" y="210"/>
                    <a:pt x="162" y="213"/>
                  </a:cubicBezTo>
                  <a:cubicBezTo>
                    <a:pt x="156" y="247"/>
                    <a:pt x="148" y="270"/>
                    <a:pt x="148" y="309"/>
                  </a:cubicBezTo>
                  <a:cubicBezTo>
                    <a:pt x="148" y="345"/>
                    <a:pt x="145" y="381"/>
                    <a:pt x="160" y="400"/>
                  </a:cubicBezTo>
                  <a:cubicBezTo>
                    <a:pt x="169" y="412"/>
                    <a:pt x="188" y="416"/>
                    <a:pt x="205" y="416"/>
                  </a:cubicBezTo>
                  <a:cubicBezTo>
                    <a:pt x="205" y="416"/>
                    <a:pt x="205" y="416"/>
                    <a:pt x="205" y="416"/>
                  </a:cubicBezTo>
                  <a:cubicBezTo>
                    <a:pt x="222" y="416"/>
                    <a:pt x="241" y="412"/>
                    <a:pt x="250" y="400"/>
                  </a:cubicBezTo>
                  <a:cubicBezTo>
                    <a:pt x="265" y="381"/>
                    <a:pt x="262" y="345"/>
                    <a:pt x="262" y="309"/>
                  </a:cubicBezTo>
                  <a:cubicBezTo>
                    <a:pt x="262" y="270"/>
                    <a:pt x="253" y="247"/>
                    <a:pt x="248" y="212"/>
                  </a:cubicBezTo>
                  <a:cubicBezTo>
                    <a:pt x="247" y="209"/>
                    <a:pt x="247" y="203"/>
                    <a:pt x="256" y="203"/>
                  </a:cubicBezTo>
                  <a:cubicBezTo>
                    <a:pt x="284" y="203"/>
                    <a:pt x="309" y="205"/>
                    <a:pt x="335" y="211"/>
                  </a:cubicBezTo>
                  <a:cubicBezTo>
                    <a:pt x="351" y="213"/>
                    <a:pt x="410" y="240"/>
                    <a:pt x="410" y="168"/>
                  </a:cubicBezTo>
                  <a:cubicBezTo>
                    <a:pt x="410" y="95"/>
                    <a:pt x="350" y="123"/>
                    <a:pt x="333" y="125"/>
                  </a:cubicBezTo>
                  <a:close/>
                </a:path>
              </a:pathLst>
            </a:custGeom>
            <a:solidFill>
              <a:srgbClr val="FB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Freeform 14">
              <a:extLst>
                <a:ext uri="{FF2B5EF4-FFF2-40B4-BE49-F238E27FC236}">
                  <a16:creationId xmlns:a16="http://schemas.microsoft.com/office/drawing/2014/main" id="{61318AC1-0A04-4550-BCA0-46D759DA2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651"/>
              <a:ext cx="435" cy="389"/>
            </a:xfrm>
            <a:custGeom>
              <a:avLst/>
              <a:gdLst>
                <a:gd name="T0" fmla="*/ 6095 w 174"/>
                <a:gd name="T1" fmla="*/ 0 h 146"/>
                <a:gd name="T2" fmla="*/ 6408 w 174"/>
                <a:gd name="T3" fmla="*/ 5297 h 146"/>
                <a:gd name="T4" fmla="*/ 5395 w 174"/>
                <a:gd name="T5" fmla="*/ 6696 h 146"/>
                <a:gd name="T6" fmla="*/ 2425 w 174"/>
                <a:gd name="T7" fmla="*/ 6240 h 146"/>
                <a:gd name="T8" fmla="*/ 0 w 174"/>
                <a:gd name="T9" fmla="*/ 7298 h 146"/>
                <a:gd name="T10" fmla="*/ 1958 w 174"/>
                <a:gd name="T11" fmla="*/ 6509 h 146"/>
                <a:gd name="T12" fmla="*/ 5938 w 174"/>
                <a:gd name="T13" fmla="*/ 7149 h 146"/>
                <a:gd name="T14" fmla="*/ 6720 w 174"/>
                <a:gd name="T15" fmla="*/ 5638 h 146"/>
                <a:gd name="T16" fmla="*/ 6095 w 174"/>
                <a:gd name="T17" fmla="*/ 0 h 1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4" h="146">
                  <a:moveTo>
                    <a:pt x="156" y="0"/>
                  </a:moveTo>
                  <a:cubicBezTo>
                    <a:pt x="160" y="19"/>
                    <a:pt x="162" y="83"/>
                    <a:pt x="164" y="105"/>
                  </a:cubicBezTo>
                  <a:cubicBezTo>
                    <a:pt x="165" y="125"/>
                    <a:pt x="157" y="133"/>
                    <a:pt x="138" y="133"/>
                  </a:cubicBezTo>
                  <a:cubicBezTo>
                    <a:pt x="120" y="133"/>
                    <a:pt x="80" y="127"/>
                    <a:pt x="62" y="124"/>
                  </a:cubicBezTo>
                  <a:cubicBezTo>
                    <a:pt x="45" y="120"/>
                    <a:pt x="5" y="110"/>
                    <a:pt x="0" y="145"/>
                  </a:cubicBezTo>
                  <a:cubicBezTo>
                    <a:pt x="5" y="133"/>
                    <a:pt x="22" y="124"/>
                    <a:pt x="50" y="129"/>
                  </a:cubicBezTo>
                  <a:cubicBezTo>
                    <a:pt x="75" y="134"/>
                    <a:pt x="126" y="146"/>
                    <a:pt x="152" y="142"/>
                  </a:cubicBezTo>
                  <a:cubicBezTo>
                    <a:pt x="171" y="139"/>
                    <a:pt x="174" y="127"/>
                    <a:pt x="172" y="112"/>
                  </a:cubicBezTo>
                  <a:cubicBezTo>
                    <a:pt x="171" y="99"/>
                    <a:pt x="156" y="0"/>
                    <a:pt x="156" y="0"/>
                  </a:cubicBezTo>
                  <a:close/>
                </a:path>
              </a:pathLst>
            </a:custGeom>
            <a:solidFill>
              <a:srgbClr val="FCC8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Freeform 15">
              <a:extLst>
                <a:ext uri="{FF2B5EF4-FFF2-40B4-BE49-F238E27FC236}">
                  <a16:creationId xmlns:a16="http://schemas.microsoft.com/office/drawing/2014/main" id="{A9DB897B-9CE6-40B7-8591-3F0A0FDA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2144"/>
              <a:ext cx="455" cy="253"/>
            </a:xfrm>
            <a:custGeom>
              <a:avLst/>
              <a:gdLst>
                <a:gd name="T0" fmla="*/ 1063 w 182"/>
                <a:gd name="T1" fmla="*/ 3023 h 95"/>
                <a:gd name="T2" fmla="*/ 1488 w 182"/>
                <a:gd name="T3" fmla="*/ 453 h 95"/>
                <a:gd name="T4" fmla="*/ 4770 w 182"/>
                <a:gd name="T5" fmla="*/ 908 h 95"/>
                <a:gd name="T6" fmla="*/ 7113 w 182"/>
                <a:gd name="T7" fmla="*/ 0 h 95"/>
                <a:gd name="T8" fmla="*/ 5238 w 182"/>
                <a:gd name="T9" fmla="*/ 602 h 95"/>
                <a:gd name="T10" fmla="*/ 988 w 182"/>
                <a:gd name="T11" fmla="*/ 0 h 95"/>
                <a:gd name="T12" fmla="*/ 1020 w 182"/>
                <a:gd name="T13" fmla="*/ 478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" h="95">
                  <a:moveTo>
                    <a:pt x="27" y="60"/>
                  </a:moveTo>
                  <a:cubicBezTo>
                    <a:pt x="16" y="9"/>
                    <a:pt x="19" y="9"/>
                    <a:pt x="38" y="9"/>
                  </a:cubicBezTo>
                  <a:cubicBezTo>
                    <a:pt x="57" y="10"/>
                    <a:pt x="104" y="14"/>
                    <a:pt x="122" y="18"/>
                  </a:cubicBezTo>
                  <a:cubicBezTo>
                    <a:pt x="139" y="23"/>
                    <a:pt x="175" y="34"/>
                    <a:pt x="182" y="0"/>
                  </a:cubicBezTo>
                  <a:cubicBezTo>
                    <a:pt x="176" y="12"/>
                    <a:pt x="162" y="18"/>
                    <a:pt x="134" y="12"/>
                  </a:cubicBezTo>
                  <a:cubicBezTo>
                    <a:pt x="109" y="7"/>
                    <a:pt x="51" y="0"/>
                    <a:pt x="25" y="0"/>
                  </a:cubicBezTo>
                  <a:cubicBezTo>
                    <a:pt x="0" y="1"/>
                    <a:pt x="25" y="52"/>
                    <a:pt x="26" y="95"/>
                  </a:cubicBezTo>
                </a:path>
              </a:pathLst>
            </a:custGeom>
            <a:solidFill>
              <a:srgbClr val="F9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Freeform 16">
              <a:extLst>
                <a:ext uri="{FF2B5EF4-FFF2-40B4-BE49-F238E27FC236}">
                  <a16:creationId xmlns:a16="http://schemas.microsoft.com/office/drawing/2014/main" id="{0C45250F-6B90-4401-AEAB-2C8AC23D2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" y="2144"/>
              <a:ext cx="360" cy="91"/>
            </a:xfrm>
            <a:custGeom>
              <a:avLst/>
              <a:gdLst>
                <a:gd name="T0" fmla="*/ 5625 w 144"/>
                <a:gd name="T1" fmla="*/ 458 h 34"/>
                <a:gd name="T2" fmla="*/ 2345 w 144"/>
                <a:gd name="T3" fmla="*/ 918 h 34"/>
                <a:gd name="T4" fmla="*/ 0 w 144"/>
                <a:gd name="T5" fmla="*/ 0 h 34"/>
                <a:gd name="T6" fmla="*/ 1800 w 144"/>
                <a:gd name="T7" fmla="*/ 765 h 34"/>
                <a:gd name="T8" fmla="*/ 5625 w 144"/>
                <a:gd name="T9" fmla="*/ 458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" h="34">
                  <a:moveTo>
                    <a:pt x="144" y="9"/>
                  </a:moveTo>
                  <a:cubicBezTo>
                    <a:pt x="125" y="10"/>
                    <a:pt x="77" y="14"/>
                    <a:pt x="60" y="18"/>
                  </a:cubicBezTo>
                  <a:cubicBezTo>
                    <a:pt x="43" y="23"/>
                    <a:pt x="7" y="34"/>
                    <a:pt x="0" y="0"/>
                  </a:cubicBezTo>
                  <a:cubicBezTo>
                    <a:pt x="6" y="12"/>
                    <a:pt x="19" y="20"/>
                    <a:pt x="46" y="15"/>
                  </a:cubicBezTo>
                  <a:cubicBezTo>
                    <a:pt x="72" y="9"/>
                    <a:pt x="117" y="8"/>
                    <a:pt x="144" y="9"/>
                  </a:cubicBezTo>
                </a:path>
              </a:pathLst>
            </a:custGeom>
            <a:solidFill>
              <a:srgbClr val="F9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Freeform 17">
              <a:extLst>
                <a:ext uri="{FF2B5EF4-FFF2-40B4-BE49-F238E27FC236}">
                  <a16:creationId xmlns:a16="http://schemas.microsoft.com/office/drawing/2014/main" id="{441EB432-379B-4287-8387-3740A3646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1944"/>
              <a:ext cx="347" cy="93"/>
            </a:xfrm>
            <a:custGeom>
              <a:avLst/>
              <a:gdLst>
                <a:gd name="T0" fmla="*/ 30 w 139"/>
                <a:gd name="T1" fmla="*/ 1143 h 35"/>
                <a:gd name="T2" fmla="*/ 2953 w 139"/>
                <a:gd name="T3" fmla="*/ 691 h 35"/>
                <a:gd name="T4" fmla="*/ 5397 w 139"/>
                <a:gd name="T5" fmla="*/ 1743 h 35"/>
                <a:gd name="T6" fmla="*/ 3378 w 139"/>
                <a:gd name="T7" fmla="*/ 805 h 35"/>
                <a:gd name="T8" fmla="*/ 0 w 139"/>
                <a:gd name="T9" fmla="*/ 1143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" h="35">
                  <a:moveTo>
                    <a:pt x="1" y="23"/>
                  </a:moveTo>
                  <a:cubicBezTo>
                    <a:pt x="18" y="22"/>
                    <a:pt x="58" y="17"/>
                    <a:pt x="76" y="14"/>
                  </a:cubicBezTo>
                  <a:cubicBezTo>
                    <a:pt x="94" y="10"/>
                    <a:pt x="133" y="0"/>
                    <a:pt x="139" y="35"/>
                  </a:cubicBezTo>
                  <a:cubicBezTo>
                    <a:pt x="133" y="23"/>
                    <a:pt x="115" y="10"/>
                    <a:pt x="87" y="16"/>
                  </a:cubicBezTo>
                  <a:cubicBezTo>
                    <a:pt x="62" y="20"/>
                    <a:pt x="27" y="24"/>
                    <a:pt x="0" y="23"/>
                  </a:cubicBezTo>
                </a:path>
              </a:pathLst>
            </a:custGeom>
            <a:solidFill>
              <a:srgbClr val="FCC8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Freeform 18">
              <a:extLst>
                <a:ext uri="{FF2B5EF4-FFF2-40B4-BE49-F238E27FC236}">
                  <a16:creationId xmlns:a16="http://schemas.microsoft.com/office/drawing/2014/main" id="{0973AC1E-5D32-4256-8996-3BA5DF838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2251"/>
              <a:ext cx="52" cy="461"/>
            </a:xfrm>
            <a:custGeom>
              <a:avLst/>
              <a:gdLst>
                <a:gd name="T0" fmla="*/ 790 w 21"/>
                <a:gd name="T1" fmla="*/ 8719 h 173"/>
                <a:gd name="T2" fmla="*/ 74 w 21"/>
                <a:gd name="T3" fmla="*/ 4184 h 173"/>
                <a:gd name="T4" fmla="*/ 565 w 21"/>
                <a:gd name="T5" fmla="*/ 0 h 173"/>
                <a:gd name="T6" fmla="*/ 332 w 21"/>
                <a:gd name="T7" fmla="*/ 5695 h 173"/>
                <a:gd name="T8" fmla="*/ 790 w 21"/>
                <a:gd name="T9" fmla="*/ 8719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73">
                  <a:moveTo>
                    <a:pt x="21" y="173"/>
                  </a:moveTo>
                  <a:cubicBezTo>
                    <a:pt x="1" y="165"/>
                    <a:pt x="0" y="125"/>
                    <a:pt x="2" y="83"/>
                  </a:cubicBezTo>
                  <a:cubicBezTo>
                    <a:pt x="4" y="42"/>
                    <a:pt x="9" y="15"/>
                    <a:pt x="15" y="0"/>
                  </a:cubicBezTo>
                  <a:cubicBezTo>
                    <a:pt x="10" y="17"/>
                    <a:pt x="9" y="69"/>
                    <a:pt x="9" y="113"/>
                  </a:cubicBezTo>
                  <a:cubicBezTo>
                    <a:pt x="10" y="156"/>
                    <a:pt x="17" y="166"/>
                    <a:pt x="21" y="173"/>
                  </a:cubicBezTo>
                  <a:close/>
                </a:path>
              </a:pathLst>
            </a:custGeom>
            <a:solidFill>
              <a:srgbClr val="FCC8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Freeform 19">
              <a:extLst>
                <a:ext uri="{FF2B5EF4-FFF2-40B4-BE49-F238E27FC236}">
                  <a16:creationId xmlns:a16="http://schemas.microsoft.com/office/drawing/2014/main" id="{28A328CE-C169-4A88-9490-FE708CD9F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1651"/>
              <a:ext cx="90" cy="354"/>
            </a:xfrm>
            <a:custGeom>
              <a:avLst/>
              <a:gdLst>
                <a:gd name="T0" fmla="*/ 1408 w 36"/>
                <a:gd name="T1" fmla="*/ 6673 h 133"/>
                <a:gd name="T2" fmla="*/ 83 w 36"/>
                <a:gd name="T3" fmla="*/ 5619 h 133"/>
                <a:gd name="T4" fmla="*/ 708 w 36"/>
                <a:gd name="T5" fmla="*/ 0 h 133"/>
                <a:gd name="T6" fmla="*/ 395 w 36"/>
                <a:gd name="T7" fmla="*/ 5265 h 133"/>
                <a:gd name="T8" fmla="*/ 1408 w 36"/>
                <a:gd name="T9" fmla="*/ 6673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36" y="133"/>
                  </a:moveTo>
                  <a:cubicBezTo>
                    <a:pt x="15" y="133"/>
                    <a:pt x="0" y="127"/>
                    <a:pt x="2" y="112"/>
                  </a:cubicBezTo>
                  <a:cubicBezTo>
                    <a:pt x="3" y="99"/>
                    <a:pt x="18" y="0"/>
                    <a:pt x="18" y="0"/>
                  </a:cubicBezTo>
                  <a:cubicBezTo>
                    <a:pt x="14" y="19"/>
                    <a:pt x="12" y="83"/>
                    <a:pt x="10" y="105"/>
                  </a:cubicBezTo>
                  <a:cubicBezTo>
                    <a:pt x="9" y="125"/>
                    <a:pt x="17" y="133"/>
                    <a:pt x="36" y="133"/>
                  </a:cubicBezTo>
                </a:path>
              </a:pathLst>
            </a:custGeom>
            <a:solidFill>
              <a:srgbClr val="F9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Freeform 20">
              <a:extLst>
                <a:ext uri="{FF2B5EF4-FFF2-40B4-BE49-F238E27FC236}">
                  <a16:creationId xmlns:a16="http://schemas.microsoft.com/office/drawing/2014/main" id="{EE94E7F4-E6E6-4B93-AB1F-F489771D6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2251"/>
              <a:ext cx="53" cy="461"/>
            </a:xfrm>
            <a:custGeom>
              <a:avLst/>
              <a:gdLst>
                <a:gd name="T0" fmla="*/ 0 w 21"/>
                <a:gd name="T1" fmla="*/ 8719 h 173"/>
                <a:gd name="T2" fmla="*/ 770 w 21"/>
                <a:gd name="T3" fmla="*/ 4184 h 173"/>
                <a:gd name="T4" fmla="*/ 242 w 21"/>
                <a:gd name="T5" fmla="*/ 0 h 173"/>
                <a:gd name="T6" fmla="*/ 485 w 21"/>
                <a:gd name="T7" fmla="*/ 5695 h 173"/>
                <a:gd name="T8" fmla="*/ 0 w 21"/>
                <a:gd name="T9" fmla="*/ 8719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73">
                  <a:moveTo>
                    <a:pt x="0" y="173"/>
                  </a:moveTo>
                  <a:cubicBezTo>
                    <a:pt x="20" y="165"/>
                    <a:pt x="21" y="125"/>
                    <a:pt x="19" y="83"/>
                  </a:cubicBezTo>
                  <a:cubicBezTo>
                    <a:pt x="17" y="42"/>
                    <a:pt x="12" y="15"/>
                    <a:pt x="6" y="0"/>
                  </a:cubicBezTo>
                  <a:cubicBezTo>
                    <a:pt x="11" y="17"/>
                    <a:pt x="12" y="69"/>
                    <a:pt x="12" y="113"/>
                  </a:cubicBezTo>
                  <a:cubicBezTo>
                    <a:pt x="11" y="156"/>
                    <a:pt x="4" y="166"/>
                    <a:pt x="0" y="173"/>
                  </a:cubicBezTo>
                  <a:close/>
                </a:path>
              </a:pathLst>
            </a:custGeom>
            <a:solidFill>
              <a:srgbClr val="F9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21">
              <a:extLst>
                <a:ext uri="{FF2B5EF4-FFF2-40B4-BE49-F238E27FC236}">
                  <a16:creationId xmlns:a16="http://schemas.microsoft.com/office/drawing/2014/main" id="{A41896AF-7C4F-42E8-A5B2-471946879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1925"/>
              <a:ext cx="140" cy="94"/>
            </a:xfrm>
            <a:custGeom>
              <a:avLst/>
              <a:gdLst>
                <a:gd name="T0" fmla="*/ 1875 w 56"/>
                <a:gd name="T1" fmla="*/ 1206 h 35"/>
                <a:gd name="T2" fmla="*/ 2113 w 56"/>
                <a:gd name="T3" fmla="*/ 0 h 35"/>
                <a:gd name="T4" fmla="*/ 1958 w 56"/>
                <a:gd name="T5" fmla="*/ 1241 h 35"/>
                <a:gd name="T6" fmla="*/ 0 w 56"/>
                <a:gd name="T7" fmla="*/ 1450 h 35"/>
                <a:gd name="T8" fmla="*/ 1875 w 56"/>
                <a:gd name="T9" fmla="*/ 120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35">
                  <a:moveTo>
                    <a:pt x="48" y="23"/>
                  </a:moveTo>
                  <a:cubicBezTo>
                    <a:pt x="53" y="18"/>
                    <a:pt x="54" y="11"/>
                    <a:pt x="54" y="0"/>
                  </a:cubicBezTo>
                  <a:cubicBezTo>
                    <a:pt x="56" y="12"/>
                    <a:pt x="55" y="20"/>
                    <a:pt x="50" y="24"/>
                  </a:cubicBezTo>
                  <a:cubicBezTo>
                    <a:pt x="40" y="35"/>
                    <a:pt x="7" y="29"/>
                    <a:pt x="0" y="28"/>
                  </a:cubicBezTo>
                  <a:cubicBezTo>
                    <a:pt x="15" y="29"/>
                    <a:pt x="37" y="34"/>
                    <a:pt x="48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Freeform 22">
              <a:extLst>
                <a:ext uri="{FF2B5EF4-FFF2-40B4-BE49-F238E27FC236}">
                  <a16:creationId xmlns:a16="http://schemas.microsoft.com/office/drawing/2014/main" id="{6801CD32-631C-4D5F-9821-A9C2EBFA9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2341"/>
              <a:ext cx="27" cy="310"/>
            </a:xfrm>
            <a:custGeom>
              <a:avLst/>
              <a:gdLst>
                <a:gd name="T0" fmla="*/ 398 w 11"/>
                <a:gd name="T1" fmla="*/ 0 h 116"/>
                <a:gd name="T2" fmla="*/ 368 w 11"/>
                <a:gd name="T3" fmla="*/ 5914 h 116"/>
                <a:gd name="T4" fmla="*/ 398 w 11"/>
                <a:gd name="T5" fmla="*/ 0 h 1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6">
                  <a:moveTo>
                    <a:pt x="11" y="0"/>
                  </a:moveTo>
                  <a:cubicBezTo>
                    <a:pt x="9" y="10"/>
                    <a:pt x="0" y="80"/>
                    <a:pt x="10" y="116"/>
                  </a:cubicBezTo>
                  <a:cubicBezTo>
                    <a:pt x="8" y="104"/>
                    <a:pt x="5" y="44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Freeform 23">
              <a:extLst>
                <a:ext uri="{FF2B5EF4-FFF2-40B4-BE49-F238E27FC236}">
                  <a16:creationId xmlns:a16="http://schemas.microsoft.com/office/drawing/2014/main" id="{D7630671-04B8-4B21-AFAC-CB527D953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" y="1637"/>
              <a:ext cx="1025" cy="1110"/>
            </a:xfrm>
            <a:custGeom>
              <a:avLst/>
              <a:gdLst>
                <a:gd name="T0" fmla="*/ 6220 w 410"/>
                <a:gd name="T1" fmla="*/ 0 h 416"/>
                <a:gd name="T2" fmla="*/ 6488 w 410"/>
                <a:gd name="T3" fmla="*/ 5889 h 416"/>
                <a:gd name="T4" fmla="*/ 5988 w 410"/>
                <a:gd name="T5" fmla="*/ 6687 h 416"/>
                <a:gd name="T6" fmla="*/ 3020 w 410"/>
                <a:gd name="T7" fmla="*/ 6342 h 416"/>
                <a:gd name="T8" fmla="*/ 0 w 410"/>
                <a:gd name="T9" fmla="*/ 8509 h 416"/>
                <a:gd name="T10" fmla="*/ 2938 w 410"/>
                <a:gd name="T11" fmla="*/ 10694 h 416"/>
                <a:gd name="T12" fmla="*/ 6020 w 410"/>
                <a:gd name="T13" fmla="*/ 10294 h 416"/>
                <a:gd name="T14" fmla="*/ 6333 w 410"/>
                <a:gd name="T15" fmla="*/ 10793 h 416"/>
                <a:gd name="T16" fmla="*/ 5783 w 410"/>
                <a:gd name="T17" fmla="*/ 15657 h 416"/>
                <a:gd name="T18" fmla="*/ 6250 w 410"/>
                <a:gd name="T19" fmla="*/ 20271 h 416"/>
                <a:gd name="T20" fmla="*/ 8020 w 410"/>
                <a:gd name="T21" fmla="*/ 21087 h 416"/>
                <a:gd name="T22" fmla="*/ 8020 w 410"/>
                <a:gd name="T23" fmla="*/ 21087 h 416"/>
                <a:gd name="T24" fmla="*/ 9770 w 410"/>
                <a:gd name="T25" fmla="*/ 20271 h 416"/>
                <a:gd name="T26" fmla="*/ 10238 w 410"/>
                <a:gd name="T27" fmla="*/ 15657 h 416"/>
                <a:gd name="T28" fmla="*/ 9688 w 410"/>
                <a:gd name="T29" fmla="*/ 10750 h 416"/>
                <a:gd name="T30" fmla="*/ 10000 w 410"/>
                <a:gd name="T31" fmla="*/ 10294 h 416"/>
                <a:gd name="T32" fmla="*/ 13095 w 410"/>
                <a:gd name="T33" fmla="*/ 10694 h 416"/>
                <a:gd name="T34" fmla="*/ 16020 w 410"/>
                <a:gd name="T35" fmla="*/ 8509 h 416"/>
                <a:gd name="T36" fmla="*/ 13020 w 410"/>
                <a:gd name="T37" fmla="*/ 6342 h 416"/>
                <a:gd name="T38" fmla="*/ 10000 w 410"/>
                <a:gd name="T39" fmla="*/ 6687 h 416"/>
                <a:gd name="T40" fmla="*/ 9533 w 410"/>
                <a:gd name="T41" fmla="*/ 6044 h 416"/>
                <a:gd name="T42" fmla="*/ 9813 w 410"/>
                <a:gd name="T43" fmla="*/ 0 h 4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10" h="416">
                  <a:moveTo>
                    <a:pt x="159" y="0"/>
                  </a:moveTo>
                  <a:cubicBezTo>
                    <a:pt x="159" y="0"/>
                    <a:pt x="165" y="54"/>
                    <a:pt x="166" y="116"/>
                  </a:cubicBezTo>
                  <a:cubicBezTo>
                    <a:pt x="167" y="121"/>
                    <a:pt x="164" y="132"/>
                    <a:pt x="153" y="132"/>
                  </a:cubicBezTo>
                  <a:cubicBezTo>
                    <a:pt x="127" y="131"/>
                    <a:pt x="102" y="129"/>
                    <a:pt x="77" y="125"/>
                  </a:cubicBezTo>
                  <a:cubicBezTo>
                    <a:pt x="60" y="123"/>
                    <a:pt x="0" y="95"/>
                    <a:pt x="0" y="168"/>
                  </a:cubicBezTo>
                  <a:cubicBezTo>
                    <a:pt x="0" y="240"/>
                    <a:pt x="59" y="213"/>
                    <a:pt x="75" y="211"/>
                  </a:cubicBezTo>
                  <a:cubicBezTo>
                    <a:pt x="101" y="205"/>
                    <a:pt x="127" y="203"/>
                    <a:pt x="154" y="203"/>
                  </a:cubicBezTo>
                  <a:cubicBezTo>
                    <a:pt x="163" y="203"/>
                    <a:pt x="163" y="210"/>
                    <a:pt x="162" y="213"/>
                  </a:cubicBezTo>
                  <a:cubicBezTo>
                    <a:pt x="156" y="247"/>
                    <a:pt x="148" y="270"/>
                    <a:pt x="148" y="309"/>
                  </a:cubicBezTo>
                  <a:cubicBezTo>
                    <a:pt x="148" y="345"/>
                    <a:pt x="145" y="381"/>
                    <a:pt x="160" y="400"/>
                  </a:cubicBezTo>
                  <a:cubicBezTo>
                    <a:pt x="169" y="412"/>
                    <a:pt x="188" y="416"/>
                    <a:pt x="205" y="416"/>
                  </a:cubicBezTo>
                  <a:cubicBezTo>
                    <a:pt x="205" y="416"/>
                    <a:pt x="205" y="416"/>
                    <a:pt x="205" y="416"/>
                  </a:cubicBezTo>
                  <a:cubicBezTo>
                    <a:pt x="222" y="416"/>
                    <a:pt x="241" y="412"/>
                    <a:pt x="250" y="400"/>
                  </a:cubicBezTo>
                  <a:cubicBezTo>
                    <a:pt x="265" y="381"/>
                    <a:pt x="262" y="345"/>
                    <a:pt x="262" y="309"/>
                  </a:cubicBezTo>
                  <a:cubicBezTo>
                    <a:pt x="262" y="270"/>
                    <a:pt x="253" y="247"/>
                    <a:pt x="248" y="212"/>
                  </a:cubicBezTo>
                  <a:cubicBezTo>
                    <a:pt x="247" y="209"/>
                    <a:pt x="247" y="203"/>
                    <a:pt x="256" y="203"/>
                  </a:cubicBezTo>
                  <a:cubicBezTo>
                    <a:pt x="284" y="203"/>
                    <a:pt x="309" y="205"/>
                    <a:pt x="335" y="211"/>
                  </a:cubicBezTo>
                  <a:cubicBezTo>
                    <a:pt x="351" y="213"/>
                    <a:pt x="410" y="240"/>
                    <a:pt x="410" y="168"/>
                  </a:cubicBezTo>
                  <a:cubicBezTo>
                    <a:pt x="410" y="95"/>
                    <a:pt x="350" y="123"/>
                    <a:pt x="333" y="125"/>
                  </a:cubicBezTo>
                  <a:cubicBezTo>
                    <a:pt x="308" y="129"/>
                    <a:pt x="283" y="131"/>
                    <a:pt x="256" y="132"/>
                  </a:cubicBezTo>
                  <a:cubicBezTo>
                    <a:pt x="245" y="133"/>
                    <a:pt x="243" y="123"/>
                    <a:pt x="244" y="119"/>
                  </a:cubicBezTo>
                  <a:cubicBezTo>
                    <a:pt x="245" y="56"/>
                    <a:pt x="251" y="0"/>
                    <a:pt x="251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9" name="Group 34">
            <a:extLst>
              <a:ext uri="{FF2B5EF4-FFF2-40B4-BE49-F238E27FC236}">
                <a16:creationId xmlns:a16="http://schemas.microsoft.com/office/drawing/2014/main" id="{606C551F-06C6-40E7-A642-713599CDE643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2376488"/>
            <a:ext cx="576263" cy="1417637"/>
            <a:chOff x="4704" y="1443"/>
            <a:chExt cx="363" cy="893"/>
          </a:xfrm>
        </p:grpSpPr>
        <p:sp>
          <p:nvSpPr>
            <p:cNvPr id="28693" name="Freeform 25">
              <a:extLst>
                <a:ext uri="{FF2B5EF4-FFF2-40B4-BE49-F238E27FC236}">
                  <a16:creationId xmlns:a16="http://schemas.microsoft.com/office/drawing/2014/main" id="{236CB6A3-60E8-4AE0-BA1E-FB4B8B24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443"/>
              <a:ext cx="363" cy="893"/>
            </a:xfrm>
            <a:custGeom>
              <a:avLst/>
              <a:gdLst>
                <a:gd name="T0" fmla="*/ 4519 w 145"/>
                <a:gd name="T1" fmla="*/ 0 h 335"/>
                <a:gd name="T2" fmla="*/ 1179 w 145"/>
                <a:gd name="T3" fmla="*/ 0 h 335"/>
                <a:gd name="T4" fmla="*/ 0 w 145"/>
                <a:gd name="T5" fmla="*/ 1514 h 335"/>
                <a:gd name="T6" fmla="*/ 0 w 145"/>
                <a:gd name="T7" fmla="*/ 15400 h 335"/>
                <a:gd name="T8" fmla="*/ 991 w 145"/>
                <a:gd name="T9" fmla="*/ 16911 h 335"/>
                <a:gd name="T10" fmla="*/ 1179 w 145"/>
                <a:gd name="T11" fmla="*/ 16612 h 335"/>
                <a:gd name="T12" fmla="*/ 1179 w 145"/>
                <a:gd name="T13" fmla="*/ 12427 h 335"/>
                <a:gd name="T14" fmla="*/ 1692 w 145"/>
                <a:gd name="T15" fmla="*/ 12009 h 335"/>
                <a:gd name="T16" fmla="*/ 2243 w 145"/>
                <a:gd name="T17" fmla="*/ 12427 h 335"/>
                <a:gd name="T18" fmla="*/ 2243 w 145"/>
                <a:gd name="T19" fmla="*/ 16514 h 335"/>
                <a:gd name="T20" fmla="*/ 2481 w 145"/>
                <a:gd name="T21" fmla="*/ 16911 h 335"/>
                <a:gd name="T22" fmla="*/ 3214 w 145"/>
                <a:gd name="T23" fmla="*/ 16911 h 335"/>
                <a:gd name="T24" fmla="*/ 3452 w 145"/>
                <a:gd name="T25" fmla="*/ 16514 h 335"/>
                <a:gd name="T26" fmla="*/ 3452 w 145"/>
                <a:gd name="T27" fmla="*/ 12427 h 335"/>
                <a:gd name="T28" fmla="*/ 3998 w 145"/>
                <a:gd name="T29" fmla="*/ 12009 h 335"/>
                <a:gd name="T30" fmla="*/ 4519 w 145"/>
                <a:gd name="T31" fmla="*/ 12427 h 335"/>
                <a:gd name="T32" fmla="*/ 4519 w 145"/>
                <a:gd name="T33" fmla="*/ 16612 h 335"/>
                <a:gd name="T34" fmla="*/ 4706 w 145"/>
                <a:gd name="T35" fmla="*/ 16911 h 335"/>
                <a:gd name="T36" fmla="*/ 5698 w 145"/>
                <a:gd name="T37" fmla="*/ 15400 h 335"/>
                <a:gd name="T38" fmla="*/ 5698 w 145"/>
                <a:gd name="T39" fmla="*/ 1514 h 335"/>
                <a:gd name="T40" fmla="*/ 4519 w 145"/>
                <a:gd name="T41" fmla="*/ 0 h 3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5" h="335">
                  <a:moveTo>
                    <a:pt x="1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20"/>
                    <a:pt x="11" y="333"/>
                    <a:pt x="25" y="335"/>
                  </a:cubicBezTo>
                  <a:cubicBezTo>
                    <a:pt x="26" y="335"/>
                    <a:pt x="30" y="335"/>
                    <a:pt x="30" y="329"/>
                  </a:cubicBezTo>
                  <a:cubicBezTo>
                    <a:pt x="30" y="323"/>
                    <a:pt x="30" y="246"/>
                    <a:pt x="30" y="246"/>
                  </a:cubicBezTo>
                  <a:cubicBezTo>
                    <a:pt x="30" y="238"/>
                    <a:pt x="36" y="238"/>
                    <a:pt x="43" y="238"/>
                  </a:cubicBezTo>
                  <a:cubicBezTo>
                    <a:pt x="51" y="238"/>
                    <a:pt x="57" y="238"/>
                    <a:pt x="57" y="246"/>
                  </a:cubicBezTo>
                  <a:cubicBezTo>
                    <a:pt x="57" y="327"/>
                    <a:pt x="57" y="327"/>
                    <a:pt x="57" y="327"/>
                  </a:cubicBezTo>
                  <a:cubicBezTo>
                    <a:pt x="57" y="327"/>
                    <a:pt x="57" y="335"/>
                    <a:pt x="63" y="335"/>
                  </a:cubicBezTo>
                  <a:cubicBezTo>
                    <a:pt x="68" y="335"/>
                    <a:pt x="76" y="335"/>
                    <a:pt x="82" y="335"/>
                  </a:cubicBezTo>
                  <a:cubicBezTo>
                    <a:pt x="88" y="335"/>
                    <a:pt x="88" y="327"/>
                    <a:pt x="88" y="327"/>
                  </a:cubicBezTo>
                  <a:cubicBezTo>
                    <a:pt x="88" y="246"/>
                    <a:pt x="88" y="246"/>
                    <a:pt x="88" y="246"/>
                  </a:cubicBezTo>
                  <a:cubicBezTo>
                    <a:pt x="88" y="238"/>
                    <a:pt x="94" y="238"/>
                    <a:pt x="102" y="238"/>
                  </a:cubicBezTo>
                  <a:cubicBezTo>
                    <a:pt x="109" y="238"/>
                    <a:pt x="115" y="238"/>
                    <a:pt x="115" y="246"/>
                  </a:cubicBezTo>
                  <a:cubicBezTo>
                    <a:pt x="115" y="246"/>
                    <a:pt x="115" y="323"/>
                    <a:pt x="115" y="329"/>
                  </a:cubicBezTo>
                  <a:cubicBezTo>
                    <a:pt x="115" y="335"/>
                    <a:pt x="119" y="335"/>
                    <a:pt x="120" y="335"/>
                  </a:cubicBezTo>
                  <a:cubicBezTo>
                    <a:pt x="134" y="332"/>
                    <a:pt x="145" y="320"/>
                    <a:pt x="145" y="305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45" y="14"/>
                    <a:pt x="132" y="0"/>
                    <a:pt x="115" y="0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Freeform 26">
              <a:extLst>
                <a:ext uri="{FF2B5EF4-FFF2-40B4-BE49-F238E27FC236}">
                  <a16:creationId xmlns:a16="http://schemas.microsoft.com/office/drawing/2014/main" id="{120CD422-1D46-4477-BD27-FF361025B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459"/>
              <a:ext cx="81" cy="592"/>
            </a:xfrm>
            <a:custGeom>
              <a:avLst/>
              <a:gdLst>
                <a:gd name="T0" fmla="*/ 0 w 32"/>
                <a:gd name="T1" fmla="*/ 1421 h 222"/>
                <a:gd name="T2" fmla="*/ 84 w 32"/>
                <a:gd name="T3" fmla="*/ 11229 h 222"/>
                <a:gd name="T4" fmla="*/ 84 w 32"/>
                <a:gd name="T5" fmla="*/ 11229 h 222"/>
                <a:gd name="T6" fmla="*/ 159 w 32"/>
                <a:gd name="T7" fmla="*/ 1421 h 222"/>
                <a:gd name="T8" fmla="*/ 1314 w 32"/>
                <a:gd name="T9" fmla="*/ 0 h 222"/>
                <a:gd name="T10" fmla="*/ 1314 w 32"/>
                <a:gd name="T11" fmla="*/ 0 h 222"/>
                <a:gd name="T12" fmla="*/ 0 w 32"/>
                <a:gd name="T13" fmla="*/ 1421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222">
                  <a:moveTo>
                    <a:pt x="0" y="28"/>
                  </a:moveTo>
                  <a:cubicBezTo>
                    <a:pt x="2" y="222"/>
                    <a:pt x="2" y="222"/>
                    <a:pt x="2" y="222"/>
                  </a:cubicBezTo>
                  <a:cubicBezTo>
                    <a:pt x="2" y="222"/>
                    <a:pt x="2" y="222"/>
                    <a:pt x="2" y="222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13"/>
                    <a:pt x="16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0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27">
              <a:extLst>
                <a:ext uri="{FF2B5EF4-FFF2-40B4-BE49-F238E27FC236}">
                  <a16:creationId xmlns:a16="http://schemas.microsoft.com/office/drawing/2014/main" id="{F830B65B-3F4C-40FF-BC2F-287570075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1459"/>
              <a:ext cx="301" cy="637"/>
            </a:xfrm>
            <a:custGeom>
              <a:avLst/>
              <a:gdLst>
                <a:gd name="T0" fmla="*/ 4543 w 120"/>
                <a:gd name="T1" fmla="*/ 0 h 239"/>
                <a:gd name="T2" fmla="*/ 1184 w 120"/>
                <a:gd name="T3" fmla="*/ 0 h 239"/>
                <a:gd name="T4" fmla="*/ 0 w 120"/>
                <a:gd name="T5" fmla="*/ 1514 h 239"/>
                <a:gd name="T6" fmla="*/ 0 w 120"/>
                <a:gd name="T7" fmla="*/ 12063 h 239"/>
                <a:gd name="T8" fmla="*/ 396 w 120"/>
                <a:gd name="T9" fmla="*/ 2068 h 239"/>
                <a:gd name="T10" fmla="*/ 1497 w 120"/>
                <a:gd name="T11" fmla="*/ 456 h 239"/>
                <a:gd name="T12" fmla="*/ 4751 w 120"/>
                <a:gd name="T13" fmla="*/ 0 h 239"/>
                <a:gd name="T14" fmla="*/ 4543 w 120"/>
                <a:gd name="T15" fmla="*/ 0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0" h="239">
                  <a:moveTo>
                    <a:pt x="1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22"/>
                    <a:pt x="20" y="12"/>
                    <a:pt x="38" y="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9" y="0"/>
                    <a:pt x="117" y="0"/>
                    <a:pt x="115" y="0"/>
                  </a:cubicBezTo>
                  <a:close/>
                </a:path>
              </a:pathLst>
            </a:custGeom>
            <a:solidFill>
              <a:srgbClr val="FED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Freeform 28">
              <a:extLst>
                <a:ext uri="{FF2B5EF4-FFF2-40B4-BE49-F238E27FC236}">
                  <a16:creationId xmlns:a16="http://schemas.microsoft.com/office/drawing/2014/main" id="{3CD21FA3-AD5C-4484-9693-0BE02FE5D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" y="2061"/>
              <a:ext cx="35" cy="256"/>
            </a:xfrm>
            <a:custGeom>
              <a:avLst/>
              <a:gdLst>
                <a:gd name="T0" fmla="*/ 0 w 14"/>
                <a:gd name="T1" fmla="*/ 149 h 96"/>
                <a:gd name="T2" fmla="*/ 313 w 14"/>
                <a:gd name="T3" fmla="*/ 1160 h 96"/>
                <a:gd name="T4" fmla="*/ 313 w 14"/>
                <a:gd name="T5" fmla="*/ 4856 h 96"/>
                <a:gd name="T6" fmla="*/ 520 w 14"/>
                <a:gd name="T7" fmla="*/ 760 h 96"/>
                <a:gd name="T8" fmla="*/ 0 w 14"/>
                <a:gd name="T9" fmla="*/ 149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6">
                  <a:moveTo>
                    <a:pt x="0" y="3"/>
                  </a:moveTo>
                  <a:cubicBezTo>
                    <a:pt x="5" y="3"/>
                    <a:pt x="8" y="2"/>
                    <a:pt x="8" y="23"/>
                  </a:cubicBezTo>
                  <a:cubicBezTo>
                    <a:pt x="8" y="43"/>
                    <a:pt x="8" y="96"/>
                    <a:pt x="8" y="96"/>
                  </a:cubicBezTo>
                  <a:cubicBezTo>
                    <a:pt x="11" y="77"/>
                    <a:pt x="13" y="26"/>
                    <a:pt x="13" y="15"/>
                  </a:cubicBezTo>
                  <a:cubicBezTo>
                    <a:pt x="14" y="4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FED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Freeform 29">
              <a:extLst>
                <a:ext uri="{FF2B5EF4-FFF2-40B4-BE49-F238E27FC236}">
                  <a16:creationId xmlns:a16="http://schemas.microsoft.com/office/drawing/2014/main" id="{9D318F00-8C8B-4B13-9C62-08FEEC15C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2" y="2061"/>
              <a:ext cx="35" cy="256"/>
            </a:xfrm>
            <a:custGeom>
              <a:avLst/>
              <a:gdLst>
                <a:gd name="T0" fmla="*/ 0 w 14"/>
                <a:gd name="T1" fmla="*/ 149 h 96"/>
                <a:gd name="T2" fmla="*/ 363 w 14"/>
                <a:gd name="T3" fmla="*/ 1160 h 96"/>
                <a:gd name="T4" fmla="*/ 363 w 14"/>
                <a:gd name="T5" fmla="*/ 4856 h 96"/>
                <a:gd name="T6" fmla="*/ 550 w 14"/>
                <a:gd name="T7" fmla="*/ 760 h 96"/>
                <a:gd name="T8" fmla="*/ 0 w 14"/>
                <a:gd name="T9" fmla="*/ 149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6">
                  <a:moveTo>
                    <a:pt x="0" y="3"/>
                  </a:moveTo>
                  <a:cubicBezTo>
                    <a:pt x="6" y="3"/>
                    <a:pt x="9" y="2"/>
                    <a:pt x="9" y="23"/>
                  </a:cubicBezTo>
                  <a:cubicBezTo>
                    <a:pt x="9" y="43"/>
                    <a:pt x="9" y="96"/>
                    <a:pt x="9" y="96"/>
                  </a:cubicBezTo>
                  <a:cubicBezTo>
                    <a:pt x="11" y="77"/>
                    <a:pt x="13" y="26"/>
                    <a:pt x="14" y="15"/>
                  </a:cubicBezTo>
                  <a:cubicBezTo>
                    <a:pt x="14" y="4"/>
                    <a:pt x="8" y="0"/>
                    <a:pt x="0" y="3"/>
                  </a:cubicBezTo>
                  <a:close/>
                </a:path>
              </a:pathLst>
            </a:custGeom>
            <a:solidFill>
              <a:srgbClr val="FED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Freeform 30">
              <a:extLst>
                <a:ext uri="{FF2B5EF4-FFF2-40B4-BE49-F238E27FC236}">
                  <a16:creationId xmlns:a16="http://schemas.microsoft.com/office/drawing/2014/main" id="{B656600F-02A9-4F84-834F-270B2D5D2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2061"/>
              <a:ext cx="35" cy="256"/>
            </a:xfrm>
            <a:custGeom>
              <a:avLst/>
              <a:gdLst>
                <a:gd name="T0" fmla="*/ 550 w 14"/>
                <a:gd name="T1" fmla="*/ 149 h 96"/>
                <a:gd name="T2" fmla="*/ 208 w 14"/>
                <a:gd name="T3" fmla="*/ 1160 h 96"/>
                <a:gd name="T4" fmla="*/ 208 w 14"/>
                <a:gd name="T5" fmla="*/ 4856 h 96"/>
                <a:gd name="T6" fmla="*/ 0 w 14"/>
                <a:gd name="T7" fmla="*/ 760 h 96"/>
                <a:gd name="T8" fmla="*/ 550 w 14"/>
                <a:gd name="T9" fmla="*/ 149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6">
                  <a:moveTo>
                    <a:pt x="14" y="3"/>
                  </a:moveTo>
                  <a:cubicBezTo>
                    <a:pt x="8" y="3"/>
                    <a:pt x="5" y="2"/>
                    <a:pt x="5" y="23"/>
                  </a:cubicBezTo>
                  <a:cubicBezTo>
                    <a:pt x="5" y="43"/>
                    <a:pt x="5" y="96"/>
                    <a:pt x="5" y="96"/>
                  </a:cubicBezTo>
                  <a:cubicBezTo>
                    <a:pt x="3" y="77"/>
                    <a:pt x="1" y="26"/>
                    <a:pt x="0" y="15"/>
                  </a:cubicBezTo>
                  <a:cubicBezTo>
                    <a:pt x="0" y="4"/>
                    <a:pt x="6" y="0"/>
                    <a:pt x="14" y="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Freeform 31">
              <a:extLst>
                <a:ext uri="{FF2B5EF4-FFF2-40B4-BE49-F238E27FC236}">
                  <a16:creationId xmlns:a16="http://schemas.microsoft.com/office/drawing/2014/main" id="{E707F3BE-A082-4044-AECB-401EE8792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2061"/>
              <a:ext cx="35" cy="256"/>
            </a:xfrm>
            <a:custGeom>
              <a:avLst/>
              <a:gdLst>
                <a:gd name="T0" fmla="*/ 550 w 14"/>
                <a:gd name="T1" fmla="*/ 149 h 96"/>
                <a:gd name="T2" fmla="*/ 238 w 14"/>
                <a:gd name="T3" fmla="*/ 1160 h 96"/>
                <a:gd name="T4" fmla="*/ 238 w 14"/>
                <a:gd name="T5" fmla="*/ 4856 h 96"/>
                <a:gd name="T6" fmla="*/ 50 w 14"/>
                <a:gd name="T7" fmla="*/ 760 h 96"/>
                <a:gd name="T8" fmla="*/ 550 w 14"/>
                <a:gd name="T9" fmla="*/ 149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6">
                  <a:moveTo>
                    <a:pt x="14" y="3"/>
                  </a:moveTo>
                  <a:cubicBezTo>
                    <a:pt x="9" y="3"/>
                    <a:pt x="6" y="2"/>
                    <a:pt x="6" y="23"/>
                  </a:cubicBezTo>
                  <a:cubicBezTo>
                    <a:pt x="6" y="43"/>
                    <a:pt x="6" y="96"/>
                    <a:pt x="6" y="96"/>
                  </a:cubicBezTo>
                  <a:cubicBezTo>
                    <a:pt x="3" y="77"/>
                    <a:pt x="1" y="26"/>
                    <a:pt x="1" y="15"/>
                  </a:cubicBezTo>
                  <a:cubicBezTo>
                    <a:pt x="0" y="4"/>
                    <a:pt x="7" y="0"/>
                    <a:pt x="14" y="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Freeform 32">
              <a:extLst>
                <a:ext uri="{FF2B5EF4-FFF2-40B4-BE49-F238E27FC236}">
                  <a16:creationId xmlns:a16="http://schemas.microsoft.com/office/drawing/2014/main" id="{E33DC6C9-A95F-43A4-8514-63F975977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" y="1571"/>
              <a:ext cx="37" cy="746"/>
            </a:xfrm>
            <a:custGeom>
              <a:avLst/>
              <a:gdLst>
                <a:gd name="T0" fmla="*/ 523 w 15"/>
                <a:gd name="T1" fmla="*/ 0 h 280"/>
                <a:gd name="T2" fmla="*/ 523 w 15"/>
                <a:gd name="T3" fmla="*/ 12296 h 280"/>
                <a:gd name="T4" fmla="*/ 0 w 15"/>
                <a:gd name="T5" fmla="*/ 14113 h 280"/>
                <a:gd name="T6" fmla="*/ 298 w 15"/>
                <a:gd name="T7" fmla="*/ 11592 h 280"/>
                <a:gd name="T8" fmla="*/ 523 w 15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80">
                  <a:moveTo>
                    <a:pt x="14" y="0"/>
                  </a:moveTo>
                  <a:cubicBezTo>
                    <a:pt x="14" y="0"/>
                    <a:pt x="14" y="227"/>
                    <a:pt x="14" y="244"/>
                  </a:cubicBezTo>
                  <a:cubicBezTo>
                    <a:pt x="14" y="261"/>
                    <a:pt x="15" y="269"/>
                    <a:pt x="0" y="280"/>
                  </a:cubicBezTo>
                  <a:cubicBezTo>
                    <a:pt x="5" y="276"/>
                    <a:pt x="8" y="265"/>
                    <a:pt x="8" y="230"/>
                  </a:cubicBezTo>
                  <a:cubicBezTo>
                    <a:pt x="8" y="195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Freeform 33">
              <a:extLst>
                <a:ext uri="{FF2B5EF4-FFF2-40B4-BE49-F238E27FC236}">
                  <a16:creationId xmlns:a16="http://schemas.microsoft.com/office/drawing/2014/main" id="{455ED9AE-D8CF-4405-9DD0-176F3517B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443"/>
              <a:ext cx="363" cy="893"/>
            </a:xfrm>
            <a:custGeom>
              <a:avLst/>
              <a:gdLst>
                <a:gd name="T0" fmla="*/ 4519 w 145"/>
                <a:gd name="T1" fmla="*/ 0 h 335"/>
                <a:gd name="T2" fmla="*/ 1179 w 145"/>
                <a:gd name="T3" fmla="*/ 0 h 335"/>
                <a:gd name="T4" fmla="*/ 0 w 145"/>
                <a:gd name="T5" fmla="*/ 1514 h 335"/>
                <a:gd name="T6" fmla="*/ 0 w 145"/>
                <a:gd name="T7" fmla="*/ 15400 h 335"/>
                <a:gd name="T8" fmla="*/ 991 w 145"/>
                <a:gd name="T9" fmla="*/ 16911 h 335"/>
                <a:gd name="T10" fmla="*/ 1179 w 145"/>
                <a:gd name="T11" fmla="*/ 16612 h 335"/>
                <a:gd name="T12" fmla="*/ 1179 w 145"/>
                <a:gd name="T13" fmla="*/ 12427 h 335"/>
                <a:gd name="T14" fmla="*/ 1692 w 145"/>
                <a:gd name="T15" fmla="*/ 12009 h 335"/>
                <a:gd name="T16" fmla="*/ 2243 w 145"/>
                <a:gd name="T17" fmla="*/ 12427 h 335"/>
                <a:gd name="T18" fmla="*/ 2243 w 145"/>
                <a:gd name="T19" fmla="*/ 16514 h 335"/>
                <a:gd name="T20" fmla="*/ 2481 w 145"/>
                <a:gd name="T21" fmla="*/ 16911 h 335"/>
                <a:gd name="T22" fmla="*/ 3214 w 145"/>
                <a:gd name="T23" fmla="*/ 16911 h 335"/>
                <a:gd name="T24" fmla="*/ 3452 w 145"/>
                <a:gd name="T25" fmla="*/ 16514 h 335"/>
                <a:gd name="T26" fmla="*/ 3452 w 145"/>
                <a:gd name="T27" fmla="*/ 12427 h 335"/>
                <a:gd name="T28" fmla="*/ 3998 w 145"/>
                <a:gd name="T29" fmla="*/ 12009 h 335"/>
                <a:gd name="T30" fmla="*/ 4519 w 145"/>
                <a:gd name="T31" fmla="*/ 12427 h 335"/>
                <a:gd name="T32" fmla="*/ 4519 w 145"/>
                <a:gd name="T33" fmla="*/ 16612 h 335"/>
                <a:gd name="T34" fmla="*/ 4706 w 145"/>
                <a:gd name="T35" fmla="*/ 16911 h 335"/>
                <a:gd name="T36" fmla="*/ 5698 w 145"/>
                <a:gd name="T37" fmla="*/ 15400 h 335"/>
                <a:gd name="T38" fmla="*/ 5698 w 145"/>
                <a:gd name="T39" fmla="*/ 1514 h 335"/>
                <a:gd name="T40" fmla="*/ 4519 w 145"/>
                <a:gd name="T41" fmla="*/ 0 h 3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5" h="335">
                  <a:moveTo>
                    <a:pt x="1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20"/>
                    <a:pt x="11" y="333"/>
                    <a:pt x="25" y="335"/>
                  </a:cubicBezTo>
                  <a:cubicBezTo>
                    <a:pt x="26" y="335"/>
                    <a:pt x="30" y="335"/>
                    <a:pt x="30" y="329"/>
                  </a:cubicBezTo>
                  <a:cubicBezTo>
                    <a:pt x="30" y="323"/>
                    <a:pt x="30" y="246"/>
                    <a:pt x="30" y="246"/>
                  </a:cubicBezTo>
                  <a:cubicBezTo>
                    <a:pt x="30" y="238"/>
                    <a:pt x="36" y="238"/>
                    <a:pt x="43" y="238"/>
                  </a:cubicBezTo>
                  <a:cubicBezTo>
                    <a:pt x="51" y="238"/>
                    <a:pt x="57" y="238"/>
                    <a:pt x="57" y="246"/>
                  </a:cubicBezTo>
                  <a:cubicBezTo>
                    <a:pt x="57" y="327"/>
                    <a:pt x="57" y="327"/>
                    <a:pt x="57" y="327"/>
                  </a:cubicBezTo>
                  <a:cubicBezTo>
                    <a:pt x="57" y="327"/>
                    <a:pt x="57" y="335"/>
                    <a:pt x="63" y="335"/>
                  </a:cubicBezTo>
                  <a:cubicBezTo>
                    <a:pt x="68" y="335"/>
                    <a:pt x="76" y="335"/>
                    <a:pt x="82" y="335"/>
                  </a:cubicBezTo>
                  <a:cubicBezTo>
                    <a:pt x="88" y="335"/>
                    <a:pt x="88" y="327"/>
                    <a:pt x="88" y="327"/>
                  </a:cubicBezTo>
                  <a:cubicBezTo>
                    <a:pt x="88" y="246"/>
                    <a:pt x="88" y="246"/>
                    <a:pt x="88" y="246"/>
                  </a:cubicBezTo>
                  <a:cubicBezTo>
                    <a:pt x="88" y="238"/>
                    <a:pt x="94" y="238"/>
                    <a:pt x="102" y="238"/>
                  </a:cubicBezTo>
                  <a:cubicBezTo>
                    <a:pt x="109" y="238"/>
                    <a:pt x="115" y="238"/>
                    <a:pt x="115" y="246"/>
                  </a:cubicBezTo>
                  <a:cubicBezTo>
                    <a:pt x="115" y="246"/>
                    <a:pt x="115" y="323"/>
                    <a:pt x="115" y="329"/>
                  </a:cubicBezTo>
                  <a:cubicBezTo>
                    <a:pt x="115" y="335"/>
                    <a:pt x="119" y="335"/>
                    <a:pt x="120" y="335"/>
                  </a:cubicBezTo>
                  <a:cubicBezTo>
                    <a:pt x="134" y="332"/>
                    <a:pt x="145" y="320"/>
                    <a:pt x="145" y="305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45" y="14"/>
                    <a:pt x="132" y="0"/>
                    <a:pt x="115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680" name="Picture 143" descr="arnt_02">
            <a:extLst>
              <a:ext uri="{FF2B5EF4-FFF2-40B4-BE49-F238E27FC236}">
                <a16:creationId xmlns:a16="http://schemas.microsoft.com/office/drawing/2014/main" id="{E8B1CEBA-9DC0-4D53-BFD4-96C17C702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3438525"/>
            <a:ext cx="14779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44" descr="arnt_03">
            <a:extLst>
              <a:ext uri="{FF2B5EF4-FFF2-40B4-BE49-F238E27FC236}">
                <a16:creationId xmlns:a16="http://schemas.microsoft.com/office/drawing/2014/main" id="{F68CB584-455E-4367-9F86-E9731B64F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95525"/>
            <a:ext cx="1479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45" descr="arnt_04">
            <a:extLst>
              <a:ext uri="{FF2B5EF4-FFF2-40B4-BE49-F238E27FC236}">
                <a16:creationId xmlns:a16="http://schemas.microsoft.com/office/drawing/2014/main" id="{2EB447AD-CB88-4CA7-874F-BBF071A9B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3743325"/>
            <a:ext cx="9985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46" descr="bulle_bleue_02">
            <a:extLst>
              <a:ext uri="{FF2B5EF4-FFF2-40B4-BE49-F238E27FC236}">
                <a16:creationId xmlns:a16="http://schemas.microsoft.com/office/drawing/2014/main" id="{8951EB8E-E478-4C20-8609-7F28F6376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95525"/>
            <a:ext cx="368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47" descr="bulle_orange_02">
            <a:extLst>
              <a:ext uri="{FF2B5EF4-FFF2-40B4-BE49-F238E27FC236}">
                <a16:creationId xmlns:a16="http://schemas.microsoft.com/office/drawing/2014/main" id="{2EC59F58-9663-4233-8BD6-5A76966CA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57525"/>
            <a:ext cx="368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48" descr="bulle_rouge">
            <a:extLst>
              <a:ext uri="{FF2B5EF4-FFF2-40B4-BE49-F238E27FC236}">
                <a16:creationId xmlns:a16="http://schemas.microsoft.com/office/drawing/2014/main" id="{58765708-D6B4-401F-A0EE-39A0D2BB8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14525"/>
            <a:ext cx="368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9" descr="bulle_verte_01">
            <a:extLst>
              <a:ext uri="{FF2B5EF4-FFF2-40B4-BE49-F238E27FC236}">
                <a16:creationId xmlns:a16="http://schemas.microsoft.com/office/drawing/2014/main" id="{E3EC1C89-8D30-45E4-B45A-491AD9F6C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62325"/>
            <a:ext cx="368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0" descr="bulle_verte_02">
            <a:extLst>
              <a:ext uri="{FF2B5EF4-FFF2-40B4-BE49-F238E27FC236}">
                <a16:creationId xmlns:a16="http://schemas.microsoft.com/office/drawing/2014/main" id="{2F4B0C06-A5F9-4FF7-ADCA-BE432FF47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14525"/>
            <a:ext cx="368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51" descr="bulle_violette_02">
            <a:extLst>
              <a:ext uri="{FF2B5EF4-FFF2-40B4-BE49-F238E27FC236}">
                <a16:creationId xmlns:a16="http://schemas.microsoft.com/office/drawing/2014/main" id="{80005BAB-1BCA-4B61-8676-323692A7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76525"/>
            <a:ext cx="368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Rectangle 153">
            <a:extLst>
              <a:ext uri="{FF2B5EF4-FFF2-40B4-BE49-F238E27FC236}">
                <a16:creationId xmlns:a16="http://schemas.microsoft.com/office/drawing/2014/main" id="{41B7F28A-B09E-429E-9CC0-6D9CFA20A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447925"/>
            <a:ext cx="990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x-none" sz="1600"/>
              <a:t>tRNA</a:t>
            </a:r>
          </a:p>
        </p:txBody>
      </p:sp>
      <p:sp>
        <p:nvSpPr>
          <p:cNvPr id="14354" name="Rectangle 155">
            <a:extLst>
              <a:ext uri="{FF2B5EF4-FFF2-40B4-BE49-F238E27FC236}">
                <a16:creationId xmlns:a16="http://schemas.microsoft.com/office/drawing/2014/main" id="{759CB771-1CAD-4CDF-ABD4-75AFB8CF4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752725"/>
            <a:ext cx="1600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x-none" sz="1600"/>
              <a:t>Release factor</a:t>
            </a:r>
          </a:p>
        </p:txBody>
      </p:sp>
      <p:sp>
        <p:nvSpPr>
          <p:cNvPr id="14355" name="Rectangle 156">
            <a:extLst>
              <a:ext uri="{FF2B5EF4-FFF2-40B4-BE49-F238E27FC236}">
                <a16:creationId xmlns:a16="http://schemas.microsoft.com/office/drawing/2014/main" id="{ADF21312-71BC-4FB0-B357-668EA3C46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352925"/>
            <a:ext cx="26670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x-none" sz="1600"/>
              <a:t>Large ribosomal subunit</a:t>
            </a:r>
          </a:p>
        </p:txBody>
      </p:sp>
      <p:sp>
        <p:nvSpPr>
          <p:cNvPr id="14356" name="Rectangle 157">
            <a:extLst>
              <a:ext uri="{FF2B5EF4-FFF2-40B4-BE49-F238E27FC236}">
                <a16:creationId xmlns:a16="http://schemas.microsoft.com/office/drawing/2014/main" id="{A53B808C-5C65-4396-99AF-047A0118A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572125"/>
            <a:ext cx="26670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x-none" sz="1600"/>
              <a:t>Small ribosomal subunit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8CCA382-6AE4-4982-914B-B00419E06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0313" y="1797050"/>
            <a:ext cx="6731000" cy="3167063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altLang="x-none" sz="7000" b="0"/>
              <a:t>Nucleic acids</a:t>
            </a:r>
          </a:p>
        </p:txBody>
      </p:sp>
      <p:pic>
        <p:nvPicPr>
          <p:cNvPr id="3" name="Espace réservé pour une image  2">
            <a:extLst>
              <a:ext uri="{FF2B5EF4-FFF2-40B4-BE49-F238E27FC236}">
                <a16:creationId xmlns:a16="http://schemas.microsoft.com/office/drawing/2014/main" id="{89C1662D-F1CD-49A1-8777-A6BABEDB93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2351088" y="893763"/>
            <a:ext cx="903287" cy="49736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2164E61-3CA6-4467-B14E-595A3ADA3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x-none" sz="5067"/>
              <a:t>Karyotype</a:t>
            </a:r>
          </a:p>
        </p:txBody>
      </p:sp>
      <p:grpSp>
        <p:nvGrpSpPr>
          <p:cNvPr id="20483" name="Group 3">
            <a:extLst>
              <a:ext uri="{FF2B5EF4-FFF2-40B4-BE49-F238E27FC236}">
                <a16:creationId xmlns:a16="http://schemas.microsoft.com/office/drawing/2014/main" id="{6A716F97-5F04-400E-ACBA-144C0BDE3515}"/>
              </a:ext>
            </a:extLst>
          </p:cNvPr>
          <p:cNvGrpSpPr>
            <a:grpSpLocks/>
          </p:cNvGrpSpPr>
          <p:nvPr/>
        </p:nvGrpSpPr>
        <p:grpSpPr bwMode="auto">
          <a:xfrm>
            <a:off x="7532688" y="4929188"/>
            <a:ext cx="127000" cy="914400"/>
            <a:chOff x="3785" y="3224"/>
            <a:chExt cx="80" cy="576"/>
          </a:xfrm>
        </p:grpSpPr>
        <p:sp>
          <p:nvSpPr>
            <p:cNvPr id="20902" name="Freeform 4">
              <a:extLst>
                <a:ext uri="{FF2B5EF4-FFF2-40B4-BE49-F238E27FC236}">
                  <a16:creationId xmlns:a16="http://schemas.microsoft.com/office/drawing/2014/main" id="{006B654D-55C8-4E6B-8629-4F34DED1A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3224"/>
              <a:ext cx="80" cy="576"/>
            </a:xfrm>
            <a:custGeom>
              <a:avLst/>
              <a:gdLst>
                <a:gd name="T0" fmla="*/ 470 w 32"/>
                <a:gd name="T1" fmla="*/ 512 h 216"/>
                <a:gd name="T2" fmla="*/ 283 w 32"/>
                <a:gd name="T3" fmla="*/ 1971 h 216"/>
                <a:gd name="T4" fmla="*/ 125 w 32"/>
                <a:gd name="T5" fmla="*/ 4949 h 216"/>
                <a:gd name="T6" fmla="*/ 395 w 32"/>
                <a:gd name="T7" fmla="*/ 6067 h 216"/>
                <a:gd name="T8" fmla="*/ 470 w 32"/>
                <a:gd name="T9" fmla="*/ 7736 h 216"/>
                <a:gd name="T10" fmla="*/ 83 w 32"/>
                <a:gd name="T11" fmla="*/ 10163 h 216"/>
                <a:gd name="T12" fmla="*/ 313 w 32"/>
                <a:gd name="T13" fmla="*/ 10829 h 216"/>
                <a:gd name="T14" fmla="*/ 833 w 32"/>
                <a:gd name="T15" fmla="*/ 10560 h 216"/>
                <a:gd name="T16" fmla="*/ 1250 w 32"/>
                <a:gd name="T17" fmla="*/ 7680 h 216"/>
                <a:gd name="T18" fmla="*/ 1020 w 32"/>
                <a:gd name="T19" fmla="*/ 5973 h 216"/>
                <a:gd name="T20" fmla="*/ 863 w 32"/>
                <a:gd name="T21" fmla="*/ 4856 h 216"/>
                <a:gd name="T22" fmla="*/ 1020 w 32"/>
                <a:gd name="T23" fmla="*/ 2184 h 216"/>
                <a:gd name="T24" fmla="*/ 1220 w 32"/>
                <a:gd name="T25" fmla="*/ 605 h 216"/>
                <a:gd name="T26" fmla="*/ 908 w 32"/>
                <a:gd name="T27" fmla="*/ 56 h 216"/>
                <a:gd name="T28" fmla="*/ 470 w 32"/>
                <a:gd name="T29" fmla="*/ 512 h 2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" h="216">
                  <a:moveTo>
                    <a:pt x="12" y="10"/>
                  </a:moveTo>
                  <a:cubicBezTo>
                    <a:pt x="10" y="21"/>
                    <a:pt x="8" y="31"/>
                    <a:pt x="7" y="39"/>
                  </a:cubicBezTo>
                  <a:cubicBezTo>
                    <a:pt x="3" y="58"/>
                    <a:pt x="0" y="74"/>
                    <a:pt x="3" y="98"/>
                  </a:cubicBezTo>
                  <a:cubicBezTo>
                    <a:pt x="4" y="106"/>
                    <a:pt x="9" y="113"/>
                    <a:pt x="10" y="120"/>
                  </a:cubicBezTo>
                  <a:cubicBezTo>
                    <a:pt x="12" y="130"/>
                    <a:pt x="11" y="142"/>
                    <a:pt x="12" y="153"/>
                  </a:cubicBezTo>
                  <a:cubicBezTo>
                    <a:pt x="12" y="167"/>
                    <a:pt x="10" y="182"/>
                    <a:pt x="2" y="201"/>
                  </a:cubicBezTo>
                  <a:cubicBezTo>
                    <a:pt x="0" y="206"/>
                    <a:pt x="3" y="212"/>
                    <a:pt x="8" y="214"/>
                  </a:cubicBezTo>
                  <a:cubicBezTo>
                    <a:pt x="13" y="216"/>
                    <a:pt x="19" y="214"/>
                    <a:pt x="21" y="209"/>
                  </a:cubicBezTo>
                  <a:cubicBezTo>
                    <a:pt x="30" y="186"/>
                    <a:pt x="32" y="168"/>
                    <a:pt x="32" y="152"/>
                  </a:cubicBezTo>
                  <a:cubicBezTo>
                    <a:pt x="31" y="139"/>
                    <a:pt x="29" y="128"/>
                    <a:pt x="26" y="118"/>
                  </a:cubicBezTo>
                  <a:cubicBezTo>
                    <a:pt x="25" y="110"/>
                    <a:pt x="23" y="103"/>
                    <a:pt x="22" y="96"/>
                  </a:cubicBezTo>
                  <a:cubicBezTo>
                    <a:pt x="20" y="75"/>
                    <a:pt x="23" y="61"/>
                    <a:pt x="26" y="43"/>
                  </a:cubicBezTo>
                  <a:cubicBezTo>
                    <a:pt x="28" y="34"/>
                    <a:pt x="30" y="24"/>
                    <a:pt x="31" y="12"/>
                  </a:cubicBezTo>
                  <a:cubicBezTo>
                    <a:pt x="32" y="7"/>
                    <a:pt x="28" y="2"/>
                    <a:pt x="23" y="1"/>
                  </a:cubicBezTo>
                  <a:cubicBezTo>
                    <a:pt x="17" y="0"/>
                    <a:pt x="12" y="4"/>
                    <a:pt x="12" y="10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3" name="Freeform 5">
              <a:extLst>
                <a:ext uri="{FF2B5EF4-FFF2-40B4-BE49-F238E27FC236}">
                  <a16:creationId xmlns:a16="http://schemas.microsoft.com/office/drawing/2014/main" id="{BA93286E-C910-4578-83E4-204B206A6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3301"/>
              <a:ext cx="55" cy="30"/>
            </a:xfrm>
            <a:custGeom>
              <a:avLst/>
              <a:gdLst>
                <a:gd name="T0" fmla="*/ 595 w 22"/>
                <a:gd name="T1" fmla="*/ 60 h 11"/>
                <a:gd name="T2" fmla="*/ 50 w 22"/>
                <a:gd name="T3" fmla="*/ 104 h 11"/>
                <a:gd name="T4" fmla="*/ 0 w 22"/>
                <a:gd name="T5" fmla="*/ 551 h 11"/>
                <a:gd name="T6" fmla="*/ 0 w 22"/>
                <a:gd name="T7" fmla="*/ 551 h 11"/>
                <a:gd name="T8" fmla="*/ 783 w 22"/>
                <a:gd name="T9" fmla="*/ 611 h 11"/>
                <a:gd name="T10" fmla="*/ 863 w 22"/>
                <a:gd name="T11" fmla="*/ 0 h 11"/>
                <a:gd name="T12" fmla="*/ 595 w 22"/>
                <a:gd name="T13" fmla="*/ 6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1">
                  <a:moveTo>
                    <a:pt x="15" y="1"/>
                  </a:moveTo>
                  <a:cubicBezTo>
                    <a:pt x="11" y="1"/>
                    <a:pt x="6" y="2"/>
                    <a:pt x="1" y="2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10"/>
                    <a:pt x="13" y="11"/>
                    <a:pt x="20" y="11"/>
                  </a:cubicBezTo>
                  <a:cubicBezTo>
                    <a:pt x="20" y="8"/>
                    <a:pt x="21" y="4"/>
                    <a:pt x="22" y="0"/>
                  </a:cubicBezTo>
                  <a:cubicBezTo>
                    <a:pt x="20" y="1"/>
                    <a:pt x="17" y="1"/>
                    <a:pt x="15" y="1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4" name="Freeform 6">
              <a:extLst>
                <a:ext uri="{FF2B5EF4-FFF2-40B4-BE49-F238E27FC236}">
                  <a16:creationId xmlns:a16="http://schemas.microsoft.com/office/drawing/2014/main" id="{30D62A3F-F09B-4D1B-8BA7-46778A0B6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3496"/>
              <a:ext cx="60" cy="83"/>
            </a:xfrm>
            <a:custGeom>
              <a:avLst/>
              <a:gdLst>
                <a:gd name="T0" fmla="*/ 938 w 24"/>
                <a:gd name="T1" fmla="*/ 1590 h 31"/>
                <a:gd name="T2" fmla="*/ 833 w 24"/>
                <a:gd name="T3" fmla="*/ 825 h 31"/>
                <a:gd name="T4" fmla="*/ 750 w 24"/>
                <a:gd name="T5" fmla="*/ 56 h 31"/>
                <a:gd name="T6" fmla="*/ 0 w 24"/>
                <a:gd name="T7" fmla="*/ 252 h 31"/>
                <a:gd name="T8" fmla="*/ 208 w 24"/>
                <a:gd name="T9" fmla="*/ 924 h 31"/>
                <a:gd name="T10" fmla="*/ 283 w 24"/>
                <a:gd name="T11" fmla="*/ 1590 h 31"/>
                <a:gd name="T12" fmla="*/ 363 w 24"/>
                <a:gd name="T13" fmla="*/ 1590 h 31"/>
                <a:gd name="T14" fmla="*/ 938 w 24"/>
                <a:gd name="T15" fmla="*/ 159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31">
                  <a:moveTo>
                    <a:pt x="24" y="31"/>
                  </a:moveTo>
                  <a:cubicBezTo>
                    <a:pt x="24" y="26"/>
                    <a:pt x="22" y="21"/>
                    <a:pt x="21" y="16"/>
                  </a:cubicBezTo>
                  <a:cubicBezTo>
                    <a:pt x="20" y="11"/>
                    <a:pt x="19" y="6"/>
                    <a:pt x="19" y="1"/>
                  </a:cubicBezTo>
                  <a:cubicBezTo>
                    <a:pt x="13" y="0"/>
                    <a:pt x="7" y="3"/>
                    <a:pt x="0" y="5"/>
                  </a:cubicBezTo>
                  <a:cubicBezTo>
                    <a:pt x="2" y="10"/>
                    <a:pt x="4" y="14"/>
                    <a:pt x="5" y="18"/>
                  </a:cubicBezTo>
                  <a:cubicBezTo>
                    <a:pt x="6" y="22"/>
                    <a:pt x="6" y="27"/>
                    <a:pt x="7" y="31"/>
                  </a:cubicBezTo>
                  <a:cubicBezTo>
                    <a:pt x="7" y="31"/>
                    <a:pt x="8" y="31"/>
                    <a:pt x="9" y="31"/>
                  </a:cubicBezTo>
                  <a:cubicBezTo>
                    <a:pt x="14" y="30"/>
                    <a:pt x="19" y="31"/>
                    <a:pt x="24" y="31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5" name="Freeform 7">
              <a:extLst>
                <a:ext uri="{FF2B5EF4-FFF2-40B4-BE49-F238E27FC236}">
                  <a16:creationId xmlns:a16="http://schemas.microsoft.com/office/drawing/2014/main" id="{70E71CC9-3D00-495B-A390-56DFD8CAB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3600"/>
              <a:ext cx="53" cy="43"/>
            </a:xfrm>
            <a:custGeom>
              <a:avLst/>
              <a:gdLst>
                <a:gd name="T0" fmla="*/ 853 w 21"/>
                <a:gd name="T1" fmla="*/ 586 h 16"/>
                <a:gd name="T2" fmla="*/ 803 w 21"/>
                <a:gd name="T3" fmla="*/ 0 h 16"/>
                <a:gd name="T4" fmla="*/ 318 w 21"/>
                <a:gd name="T5" fmla="*/ 94 h 16"/>
                <a:gd name="T6" fmla="*/ 0 w 21"/>
                <a:gd name="T7" fmla="*/ 159 h 16"/>
                <a:gd name="T8" fmla="*/ 50 w 21"/>
                <a:gd name="T9" fmla="*/ 621 h 16"/>
                <a:gd name="T10" fmla="*/ 50 w 21"/>
                <a:gd name="T11" fmla="*/ 839 h 16"/>
                <a:gd name="T12" fmla="*/ 853 w 21"/>
                <a:gd name="T13" fmla="*/ 680 h 16"/>
                <a:gd name="T14" fmla="*/ 853 w 21"/>
                <a:gd name="T15" fmla="*/ 586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16">
                  <a:moveTo>
                    <a:pt x="21" y="11"/>
                  </a:moveTo>
                  <a:cubicBezTo>
                    <a:pt x="20" y="7"/>
                    <a:pt x="20" y="3"/>
                    <a:pt x="20" y="0"/>
                  </a:cubicBezTo>
                  <a:cubicBezTo>
                    <a:pt x="15" y="1"/>
                    <a:pt x="11" y="2"/>
                    <a:pt x="8" y="2"/>
                  </a:cubicBezTo>
                  <a:cubicBezTo>
                    <a:pt x="6" y="2"/>
                    <a:pt x="3" y="3"/>
                    <a:pt x="0" y="3"/>
                  </a:cubicBezTo>
                  <a:cubicBezTo>
                    <a:pt x="0" y="6"/>
                    <a:pt x="0" y="9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7" y="14"/>
                    <a:pt x="14" y="13"/>
                    <a:pt x="21" y="13"/>
                  </a:cubicBezTo>
                  <a:cubicBezTo>
                    <a:pt x="21" y="12"/>
                    <a:pt x="21" y="11"/>
                    <a:pt x="21" y="11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6" name="Freeform 8">
              <a:extLst>
                <a:ext uri="{FF2B5EF4-FFF2-40B4-BE49-F238E27FC236}">
                  <a16:creationId xmlns:a16="http://schemas.microsoft.com/office/drawing/2014/main" id="{AD708FAB-3976-4E83-B879-F2DDEE93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3648"/>
              <a:ext cx="53" cy="45"/>
            </a:xfrm>
            <a:custGeom>
              <a:avLst/>
              <a:gdLst>
                <a:gd name="T0" fmla="*/ 50 w 21"/>
                <a:gd name="T1" fmla="*/ 90 h 17"/>
                <a:gd name="T2" fmla="*/ 0 w 21"/>
                <a:gd name="T3" fmla="*/ 630 h 17"/>
                <a:gd name="T4" fmla="*/ 485 w 21"/>
                <a:gd name="T5" fmla="*/ 686 h 17"/>
                <a:gd name="T6" fmla="*/ 770 w 21"/>
                <a:gd name="T7" fmla="*/ 834 h 17"/>
                <a:gd name="T8" fmla="*/ 853 w 21"/>
                <a:gd name="T9" fmla="*/ 56 h 17"/>
                <a:gd name="T10" fmla="*/ 50 w 21"/>
                <a:gd name="T11" fmla="*/ 9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7">
                  <a:moveTo>
                    <a:pt x="1" y="2"/>
                  </a:moveTo>
                  <a:cubicBezTo>
                    <a:pt x="0" y="6"/>
                    <a:pt x="0" y="10"/>
                    <a:pt x="0" y="13"/>
                  </a:cubicBezTo>
                  <a:cubicBezTo>
                    <a:pt x="4" y="13"/>
                    <a:pt x="8" y="14"/>
                    <a:pt x="12" y="14"/>
                  </a:cubicBezTo>
                  <a:cubicBezTo>
                    <a:pt x="14" y="15"/>
                    <a:pt x="17" y="16"/>
                    <a:pt x="19" y="17"/>
                  </a:cubicBezTo>
                  <a:cubicBezTo>
                    <a:pt x="20" y="11"/>
                    <a:pt x="21" y="6"/>
                    <a:pt x="21" y="1"/>
                  </a:cubicBezTo>
                  <a:cubicBezTo>
                    <a:pt x="15" y="0"/>
                    <a:pt x="7" y="1"/>
                    <a:pt x="1" y="2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7" name="Freeform 9">
              <a:extLst>
                <a:ext uri="{FF2B5EF4-FFF2-40B4-BE49-F238E27FC236}">
                  <a16:creationId xmlns:a16="http://schemas.microsoft.com/office/drawing/2014/main" id="{B2ADDFCA-F2B8-4CF7-9900-AD528F4DA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3715"/>
              <a:ext cx="55" cy="37"/>
            </a:xfrm>
            <a:custGeom>
              <a:avLst/>
              <a:gdLst>
                <a:gd name="T0" fmla="*/ 158 w 22"/>
                <a:gd name="T1" fmla="*/ 481 h 14"/>
                <a:gd name="T2" fmla="*/ 783 w 22"/>
                <a:gd name="T3" fmla="*/ 685 h 14"/>
                <a:gd name="T4" fmla="*/ 863 w 22"/>
                <a:gd name="T5" fmla="*/ 293 h 14"/>
                <a:gd name="T6" fmla="*/ 750 w 22"/>
                <a:gd name="T7" fmla="*/ 204 h 14"/>
                <a:gd name="T8" fmla="*/ 125 w 22"/>
                <a:gd name="T9" fmla="*/ 0 h 14"/>
                <a:gd name="T10" fmla="*/ 0 w 22"/>
                <a:gd name="T11" fmla="*/ 481 h 14"/>
                <a:gd name="T12" fmla="*/ 158 w 22"/>
                <a:gd name="T13" fmla="*/ 481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4">
                  <a:moveTo>
                    <a:pt x="4" y="10"/>
                  </a:moveTo>
                  <a:cubicBezTo>
                    <a:pt x="7" y="11"/>
                    <a:pt x="14" y="13"/>
                    <a:pt x="20" y="14"/>
                  </a:cubicBezTo>
                  <a:cubicBezTo>
                    <a:pt x="21" y="11"/>
                    <a:pt x="21" y="9"/>
                    <a:pt x="22" y="6"/>
                  </a:cubicBezTo>
                  <a:cubicBezTo>
                    <a:pt x="21" y="5"/>
                    <a:pt x="20" y="5"/>
                    <a:pt x="19" y="4"/>
                  </a:cubicBezTo>
                  <a:cubicBezTo>
                    <a:pt x="14" y="2"/>
                    <a:pt x="8" y="1"/>
                    <a:pt x="3" y="0"/>
                  </a:cubicBezTo>
                  <a:cubicBezTo>
                    <a:pt x="2" y="3"/>
                    <a:pt x="1" y="6"/>
                    <a:pt x="0" y="10"/>
                  </a:cubicBezTo>
                  <a:cubicBezTo>
                    <a:pt x="1" y="10"/>
                    <a:pt x="3" y="10"/>
                    <a:pt x="4" y="1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8" name="Freeform 10">
              <a:extLst>
                <a:ext uri="{FF2B5EF4-FFF2-40B4-BE49-F238E27FC236}">
                  <a16:creationId xmlns:a16="http://schemas.microsoft.com/office/drawing/2014/main" id="{C786933E-207B-4E19-835A-0BEA93DA1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" y="3405"/>
              <a:ext cx="50" cy="32"/>
            </a:xfrm>
            <a:custGeom>
              <a:avLst/>
              <a:gdLst>
                <a:gd name="T0" fmla="*/ 395 w 20"/>
                <a:gd name="T1" fmla="*/ 56 h 12"/>
                <a:gd name="T2" fmla="*/ 0 w 20"/>
                <a:gd name="T3" fmla="*/ 56 h 12"/>
                <a:gd name="T4" fmla="*/ 0 w 20"/>
                <a:gd name="T5" fmla="*/ 605 h 12"/>
                <a:gd name="T6" fmla="*/ 783 w 20"/>
                <a:gd name="T7" fmla="*/ 547 h 12"/>
                <a:gd name="T8" fmla="*/ 783 w 20"/>
                <a:gd name="T9" fmla="*/ 0 h 12"/>
                <a:gd name="T10" fmla="*/ 395 w 20"/>
                <a:gd name="T11" fmla="*/ 56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2">
                  <a:moveTo>
                    <a:pt x="10" y="1"/>
                  </a:moveTo>
                  <a:cubicBezTo>
                    <a:pt x="7" y="1"/>
                    <a:pt x="3" y="1"/>
                    <a:pt x="0" y="1"/>
                  </a:cubicBezTo>
                  <a:cubicBezTo>
                    <a:pt x="0" y="5"/>
                    <a:pt x="0" y="8"/>
                    <a:pt x="0" y="12"/>
                  </a:cubicBezTo>
                  <a:cubicBezTo>
                    <a:pt x="6" y="12"/>
                    <a:pt x="13" y="12"/>
                    <a:pt x="20" y="11"/>
                  </a:cubicBezTo>
                  <a:cubicBezTo>
                    <a:pt x="20" y="8"/>
                    <a:pt x="20" y="4"/>
                    <a:pt x="20" y="0"/>
                  </a:cubicBezTo>
                  <a:cubicBezTo>
                    <a:pt x="17" y="1"/>
                    <a:pt x="14" y="1"/>
                    <a:pt x="10" y="1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9" name="Freeform 11">
              <a:extLst>
                <a:ext uri="{FF2B5EF4-FFF2-40B4-BE49-F238E27FC236}">
                  <a16:creationId xmlns:a16="http://schemas.microsoft.com/office/drawing/2014/main" id="{D81E173B-86C9-47D6-A7EE-8D181F060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3224"/>
              <a:ext cx="55" cy="48"/>
            </a:xfrm>
            <a:custGeom>
              <a:avLst/>
              <a:gdLst>
                <a:gd name="T0" fmla="*/ 520 w 22"/>
                <a:gd name="T1" fmla="*/ 56 h 18"/>
                <a:gd name="T2" fmla="*/ 83 w 22"/>
                <a:gd name="T3" fmla="*/ 512 h 18"/>
                <a:gd name="T4" fmla="*/ 0 w 22"/>
                <a:gd name="T5" fmla="*/ 909 h 18"/>
                <a:gd name="T6" fmla="*/ 833 w 22"/>
                <a:gd name="T7" fmla="*/ 909 h 18"/>
                <a:gd name="T8" fmla="*/ 833 w 22"/>
                <a:gd name="T9" fmla="*/ 605 h 18"/>
                <a:gd name="T10" fmla="*/ 520 w 22"/>
                <a:gd name="T11" fmla="*/ 56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8">
                  <a:moveTo>
                    <a:pt x="13" y="1"/>
                  </a:moveTo>
                  <a:cubicBezTo>
                    <a:pt x="7" y="0"/>
                    <a:pt x="2" y="4"/>
                    <a:pt x="2" y="10"/>
                  </a:cubicBezTo>
                  <a:cubicBezTo>
                    <a:pt x="1" y="12"/>
                    <a:pt x="1" y="15"/>
                    <a:pt x="0" y="18"/>
                  </a:cubicBezTo>
                  <a:cubicBezTo>
                    <a:pt x="7" y="18"/>
                    <a:pt x="14" y="18"/>
                    <a:pt x="21" y="18"/>
                  </a:cubicBezTo>
                  <a:cubicBezTo>
                    <a:pt x="21" y="16"/>
                    <a:pt x="21" y="14"/>
                    <a:pt x="21" y="12"/>
                  </a:cubicBezTo>
                  <a:cubicBezTo>
                    <a:pt x="22" y="7"/>
                    <a:pt x="18" y="2"/>
                    <a:pt x="13" y="1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0" name="Freeform 12">
              <a:extLst>
                <a:ext uri="{FF2B5EF4-FFF2-40B4-BE49-F238E27FC236}">
                  <a16:creationId xmlns:a16="http://schemas.microsoft.com/office/drawing/2014/main" id="{D1DC0BCF-17BF-466B-963B-01F9E1836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3224"/>
              <a:ext cx="80" cy="576"/>
            </a:xfrm>
            <a:custGeom>
              <a:avLst/>
              <a:gdLst>
                <a:gd name="T0" fmla="*/ 470 w 32"/>
                <a:gd name="T1" fmla="*/ 512 h 216"/>
                <a:gd name="T2" fmla="*/ 283 w 32"/>
                <a:gd name="T3" fmla="*/ 1971 h 216"/>
                <a:gd name="T4" fmla="*/ 125 w 32"/>
                <a:gd name="T5" fmla="*/ 4949 h 216"/>
                <a:gd name="T6" fmla="*/ 395 w 32"/>
                <a:gd name="T7" fmla="*/ 6067 h 216"/>
                <a:gd name="T8" fmla="*/ 470 w 32"/>
                <a:gd name="T9" fmla="*/ 7736 h 216"/>
                <a:gd name="T10" fmla="*/ 83 w 32"/>
                <a:gd name="T11" fmla="*/ 10163 h 216"/>
                <a:gd name="T12" fmla="*/ 313 w 32"/>
                <a:gd name="T13" fmla="*/ 10829 h 216"/>
                <a:gd name="T14" fmla="*/ 833 w 32"/>
                <a:gd name="T15" fmla="*/ 10560 h 216"/>
                <a:gd name="T16" fmla="*/ 1250 w 32"/>
                <a:gd name="T17" fmla="*/ 7680 h 216"/>
                <a:gd name="T18" fmla="*/ 1020 w 32"/>
                <a:gd name="T19" fmla="*/ 5973 h 216"/>
                <a:gd name="T20" fmla="*/ 863 w 32"/>
                <a:gd name="T21" fmla="*/ 4856 h 216"/>
                <a:gd name="T22" fmla="*/ 1020 w 32"/>
                <a:gd name="T23" fmla="*/ 2184 h 216"/>
                <a:gd name="T24" fmla="*/ 1220 w 32"/>
                <a:gd name="T25" fmla="*/ 605 h 216"/>
                <a:gd name="T26" fmla="*/ 908 w 32"/>
                <a:gd name="T27" fmla="*/ 56 h 216"/>
                <a:gd name="T28" fmla="*/ 470 w 32"/>
                <a:gd name="T29" fmla="*/ 512 h 2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" h="216">
                  <a:moveTo>
                    <a:pt x="12" y="10"/>
                  </a:moveTo>
                  <a:cubicBezTo>
                    <a:pt x="10" y="21"/>
                    <a:pt x="8" y="31"/>
                    <a:pt x="7" y="39"/>
                  </a:cubicBezTo>
                  <a:cubicBezTo>
                    <a:pt x="3" y="58"/>
                    <a:pt x="0" y="74"/>
                    <a:pt x="3" y="98"/>
                  </a:cubicBezTo>
                  <a:cubicBezTo>
                    <a:pt x="4" y="106"/>
                    <a:pt x="9" y="113"/>
                    <a:pt x="10" y="120"/>
                  </a:cubicBezTo>
                  <a:cubicBezTo>
                    <a:pt x="12" y="130"/>
                    <a:pt x="11" y="142"/>
                    <a:pt x="12" y="153"/>
                  </a:cubicBezTo>
                  <a:cubicBezTo>
                    <a:pt x="12" y="167"/>
                    <a:pt x="10" y="182"/>
                    <a:pt x="2" y="201"/>
                  </a:cubicBezTo>
                  <a:cubicBezTo>
                    <a:pt x="0" y="206"/>
                    <a:pt x="3" y="212"/>
                    <a:pt x="8" y="214"/>
                  </a:cubicBezTo>
                  <a:cubicBezTo>
                    <a:pt x="13" y="216"/>
                    <a:pt x="19" y="214"/>
                    <a:pt x="21" y="209"/>
                  </a:cubicBezTo>
                  <a:cubicBezTo>
                    <a:pt x="30" y="186"/>
                    <a:pt x="32" y="168"/>
                    <a:pt x="32" y="152"/>
                  </a:cubicBezTo>
                  <a:cubicBezTo>
                    <a:pt x="31" y="139"/>
                    <a:pt x="29" y="128"/>
                    <a:pt x="26" y="118"/>
                  </a:cubicBezTo>
                  <a:cubicBezTo>
                    <a:pt x="25" y="110"/>
                    <a:pt x="23" y="103"/>
                    <a:pt x="22" y="96"/>
                  </a:cubicBezTo>
                  <a:cubicBezTo>
                    <a:pt x="20" y="75"/>
                    <a:pt x="23" y="61"/>
                    <a:pt x="26" y="43"/>
                  </a:cubicBezTo>
                  <a:cubicBezTo>
                    <a:pt x="28" y="34"/>
                    <a:pt x="30" y="24"/>
                    <a:pt x="31" y="12"/>
                  </a:cubicBezTo>
                  <a:cubicBezTo>
                    <a:pt x="32" y="7"/>
                    <a:pt x="28" y="2"/>
                    <a:pt x="23" y="1"/>
                  </a:cubicBezTo>
                  <a:cubicBezTo>
                    <a:pt x="17" y="0"/>
                    <a:pt x="12" y="4"/>
                    <a:pt x="12" y="10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4" name="Group 13">
            <a:extLst>
              <a:ext uri="{FF2B5EF4-FFF2-40B4-BE49-F238E27FC236}">
                <a16:creationId xmlns:a16="http://schemas.microsoft.com/office/drawing/2014/main" id="{0ACE9D98-BFB9-4E4E-A52A-23A3738C659C}"/>
              </a:ext>
            </a:extLst>
          </p:cNvPr>
          <p:cNvGrpSpPr>
            <a:grpSpLocks/>
          </p:cNvGrpSpPr>
          <p:nvPr/>
        </p:nvGrpSpPr>
        <p:grpSpPr bwMode="auto">
          <a:xfrm>
            <a:off x="8567738" y="5419725"/>
            <a:ext cx="123825" cy="457200"/>
            <a:chOff x="4437" y="3533"/>
            <a:chExt cx="78" cy="288"/>
          </a:xfrm>
        </p:grpSpPr>
        <p:sp>
          <p:nvSpPr>
            <p:cNvPr id="20896" name="Freeform 14">
              <a:extLst>
                <a:ext uri="{FF2B5EF4-FFF2-40B4-BE49-F238E27FC236}">
                  <a16:creationId xmlns:a16="http://schemas.microsoft.com/office/drawing/2014/main" id="{A3D78962-F9A1-4100-9EE8-4FA128866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3533"/>
              <a:ext cx="78" cy="288"/>
            </a:xfrm>
            <a:custGeom>
              <a:avLst/>
              <a:gdLst>
                <a:gd name="T0" fmla="*/ 284 w 31"/>
                <a:gd name="T1" fmla="*/ 456 h 108"/>
                <a:gd name="T2" fmla="*/ 50 w 31"/>
                <a:gd name="T3" fmla="*/ 1763 h 108"/>
                <a:gd name="T4" fmla="*/ 242 w 31"/>
                <a:gd name="T5" fmla="*/ 3584 h 108"/>
                <a:gd name="T6" fmla="*/ 443 w 31"/>
                <a:gd name="T7" fmla="*/ 4949 h 108"/>
                <a:gd name="T8" fmla="*/ 873 w 31"/>
                <a:gd name="T9" fmla="*/ 5405 h 108"/>
                <a:gd name="T10" fmla="*/ 1198 w 31"/>
                <a:gd name="T11" fmla="*/ 4856 h 108"/>
                <a:gd name="T12" fmla="*/ 1039 w 31"/>
                <a:gd name="T13" fmla="*/ 3435 h 108"/>
                <a:gd name="T14" fmla="*/ 1039 w 31"/>
                <a:gd name="T15" fmla="*/ 661 h 108"/>
                <a:gd name="T16" fmla="*/ 765 w 31"/>
                <a:gd name="T17" fmla="*/ 56 h 108"/>
                <a:gd name="T18" fmla="*/ 284 w 31"/>
                <a:gd name="T19" fmla="*/ 456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108">
                  <a:moveTo>
                    <a:pt x="7" y="9"/>
                  </a:moveTo>
                  <a:cubicBezTo>
                    <a:pt x="4" y="19"/>
                    <a:pt x="1" y="27"/>
                    <a:pt x="1" y="35"/>
                  </a:cubicBezTo>
                  <a:cubicBezTo>
                    <a:pt x="0" y="47"/>
                    <a:pt x="4" y="57"/>
                    <a:pt x="6" y="71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2" y="104"/>
                    <a:pt x="17" y="108"/>
                    <a:pt x="22" y="107"/>
                  </a:cubicBezTo>
                  <a:cubicBezTo>
                    <a:pt x="28" y="106"/>
                    <a:pt x="31" y="101"/>
                    <a:pt x="30" y="96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2" y="46"/>
                    <a:pt x="21" y="37"/>
                    <a:pt x="26" y="13"/>
                  </a:cubicBezTo>
                  <a:cubicBezTo>
                    <a:pt x="28" y="8"/>
                    <a:pt x="24" y="2"/>
                    <a:pt x="19" y="1"/>
                  </a:cubicBezTo>
                  <a:cubicBezTo>
                    <a:pt x="13" y="0"/>
                    <a:pt x="8" y="3"/>
                    <a:pt x="7" y="9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7" name="Freeform 15">
              <a:extLst>
                <a:ext uri="{FF2B5EF4-FFF2-40B4-BE49-F238E27FC236}">
                  <a16:creationId xmlns:a16="http://schemas.microsoft.com/office/drawing/2014/main" id="{CA43DF75-7490-4E00-A002-71CF40D9E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3616"/>
              <a:ext cx="58" cy="59"/>
            </a:xfrm>
            <a:custGeom>
              <a:avLst/>
              <a:gdLst>
                <a:gd name="T0" fmla="*/ 928 w 23"/>
                <a:gd name="T1" fmla="*/ 0 h 22"/>
                <a:gd name="T2" fmla="*/ 50 w 23"/>
                <a:gd name="T3" fmla="*/ 215 h 22"/>
                <a:gd name="T4" fmla="*/ 50 w 23"/>
                <a:gd name="T5" fmla="*/ 215 h 22"/>
                <a:gd name="T6" fmla="*/ 83 w 23"/>
                <a:gd name="T7" fmla="*/ 1137 h 22"/>
                <a:gd name="T8" fmla="*/ 928 w 23"/>
                <a:gd name="T9" fmla="*/ 885 h 22"/>
                <a:gd name="T10" fmla="*/ 928 w 23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cubicBezTo>
                    <a:pt x="15" y="1"/>
                    <a:pt x="8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0"/>
                    <a:pt x="1" y="16"/>
                    <a:pt x="2" y="22"/>
                  </a:cubicBezTo>
                  <a:cubicBezTo>
                    <a:pt x="9" y="20"/>
                    <a:pt x="16" y="18"/>
                    <a:pt x="23" y="17"/>
                  </a:cubicBezTo>
                  <a:cubicBezTo>
                    <a:pt x="23" y="11"/>
                    <a:pt x="23" y="6"/>
                    <a:pt x="23" y="0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8" name="Freeform 16">
              <a:extLst>
                <a:ext uri="{FF2B5EF4-FFF2-40B4-BE49-F238E27FC236}">
                  <a16:creationId xmlns:a16="http://schemas.microsoft.com/office/drawing/2014/main" id="{5AC2F10B-A0C6-439B-BDC3-FBFFA438C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3675"/>
              <a:ext cx="55" cy="50"/>
            </a:xfrm>
            <a:custGeom>
              <a:avLst/>
              <a:gdLst>
                <a:gd name="T0" fmla="*/ 783 w 22"/>
                <a:gd name="T1" fmla="*/ 0 h 19"/>
                <a:gd name="T2" fmla="*/ 0 w 22"/>
                <a:gd name="T3" fmla="*/ 292 h 19"/>
                <a:gd name="T4" fmla="*/ 83 w 22"/>
                <a:gd name="T5" fmla="*/ 858 h 19"/>
                <a:gd name="T6" fmla="*/ 83 w 22"/>
                <a:gd name="T7" fmla="*/ 913 h 19"/>
                <a:gd name="T8" fmla="*/ 863 w 22"/>
                <a:gd name="T9" fmla="*/ 526 h 19"/>
                <a:gd name="T10" fmla="*/ 783 w 22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9">
                  <a:moveTo>
                    <a:pt x="20" y="0"/>
                  </a:moveTo>
                  <a:cubicBezTo>
                    <a:pt x="14" y="1"/>
                    <a:pt x="6" y="4"/>
                    <a:pt x="0" y="6"/>
                  </a:cubicBezTo>
                  <a:cubicBezTo>
                    <a:pt x="1" y="10"/>
                    <a:pt x="2" y="14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9" y="16"/>
                    <a:pt x="15" y="13"/>
                    <a:pt x="22" y="11"/>
                  </a:cubicBezTo>
                  <a:cubicBezTo>
                    <a:pt x="21" y="7"/>
                    <a:pt x="20" y="4"/>
                    <a:pt x="20" y="0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9" name="Freeform 17">
              <a:extLst>
                <a:ext uri="{FF2B5EF4-FFF2-40B4-BE49-F238E27FC236}">
                  <a16:creationId xmlns:a16="http://schemas.microsoft.com/office/drawing/2014/main" id="{B55DE382-2D95-4D08-B8CF-ABEF27DCB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" y="3757"/>
              <a:ext cx="55" cy="64"/>
            </a:xfrm>
            <a:custGeom>
              <a:avLst/>
              <a:gdLst>
                <a:gd name="T0" fmla="*/ 520 w 22"/>
                <a:gd name="T1" fmla="*/ 1160 h 24"/>
                <a:gd name="T2" fmla="*/ 833 w 22"/>
                <a:gd name="T3" fmla="*/ 605 h 24"/>
                <a:gd name="T4" fmla="*/ 783 w 22"/>
                <a:gd name="T5" fmla="*/ 0 h 24"/>
                <a:gd name="T6" fmla="*/ 470 w 22"/>
                <a:gd name="T7" fmla="*/ 205 h 24"/>
                <a:gd name="T8" fmla="*/ 0 w 22"/>
                <a:gd name="T9" fmla="*/ 363 h 24"/>
                <a:gd name="T10" fmla="*/ 83 w 22"/>
                <a:gd name="T11" fmla="*/ 704 h 24"/>
                <a:gd name="T12" fmla="*/ 520 w 22"/>
                <a:gd name="T13" fmla="*/ 116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24">
                  <a:moveTo>
                    <a:pt x="13" y="23"/>
                  </a:moveTo>
                  <a:cubicBezTo>
                    <a:pt x="19" y="22"/>
                    <a:pt x="22" y="17"/>
                    <a:pt x="21" y="1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1"/>
                    <a:pt x="14" y="3"/>
                    <a:pt x="12" y="4"/>
                  </a:cubicBezTo>
                  <a:cubicBezTo>
                    <a:pt x="8" y="6"/>
                    <a:pt x="4" y="6"/>
                    <a:pt x="0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20"/>
                    <a:pt x="8" y="24"/>
                    <a:pt x="13" y="23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0" name="Freeform 18">
              <a:extLst>
                <a:ext uri="{FF2B5EF4-FFF2-40B4-BE49-F238E27FC236}">
                  <a16:creationId xmlns:a16="http://schemas.microsoft.com/office/drawing/2014/main" id="{FE258DA7-6FAC-4150-9D73-225A3BB04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3565"/>
              <a:ext cx="55" cy="24"/>
            </a:xfrm>
            <a:custGeom>
              <a:avLst/>
              <a:gdLst>
                <a:gd name="T0" fmla="*/ 625 w 22"/>
                <a:gd name="T1" fmla="*/ 56 h 9"/>
                <a:gd name="T2" fmla="*/ 83 w 22"/>
                <a:gd name="T3" fmla="*/ 0 h 9"/>
                <a:gd name="T4" fmla="*/ 0 w 22"/>
                <a:gd name="T5" fmla="*/ 397 h 9"/>
                <a:gd name="T6" fmla="*/ 833 w 22"/>
                <a:gd name="T7" fmla="*/ 397 h 9"/>
                <a:gd name="T8" fmla="*/ 863 w 22"/>
                <a:gd name="T9" fmla="*/ 149 h 9"/>
                <a:gd name="T10" fmla="*/ 625 w 22"/>
                <a:gd name="T11" fmla="*/ 5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9">
                  <a:moveTo>
                    <a:pt x="16" y="1"/>
                  </a:moveTo>
                  <a:cubicBezTo>
                    <a:pt x="11" y="0"/>
                    <a:pt x="7" y="0"/>
                    <a:pt x="2" y="0"/>
                  </a:cubicBezTo>
                  <a:cubicBezTo>
                    <a:pt x="1" y="3"/>
                    <a:pt x="0" y="6"/>
                    <a:pt x="0" y="8"/>
                  </a:cubicBezTo>
                  <a:cubicBezTo>
                    <a:pt x="6" y="9"/>
                    <a:pt x="14" y="8"/>
                    <a:pt x="21" y="8"/>
                  </a:cubicBezTo>
                  <a:cubicBezTo>
                    <a:pt x="21" y="6"/>
                    <a:pt x="22" y="5"/>
                    <a:pt x="22" y="3"/>
                  </a:cubicBezTo>
                  <a:cubicBezTo>
                    <a:pt x="20" y="2"/>
                    <a:pt x="18" y="1"/>
                    <a:pt x="16" y="1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1" name="Freeform 19">
              <a:extLst>
                <a:ext uri="{FF2B5EF4-FFF2-40B4-BE49-F238E27FC236}">
                  <a16:creationId xmlns:a16="http://schemas.microsoft.com/office/drawing/2014/main" id="{0F9D0055-A350-4F6B-98B5-DC0E83F4D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3533"/>
              <a:ext cx="78" cy="288"/>
            </a:xfrm>
            <a:custGeom>
              <a:avLst/>
              <a:gdLst>
                <a:gd name="T0" fmla="*/ 284 w 31"/>
                <a:gd name="T1" fmla="*/ 456 h 108"/>
                <a:gd name="T2" fmla="*/ 50 w 31"/>
                <a:gd name="T3" fmla="*/ 1763 h 108"/>
                <a:gd name="T4" fmla="*/ 242 w 31"/>
                <a:gd name="T5" fmla="*/ 3584 h 108"/>
                <a:gd name="T6" fmla="*/ 443 w 31"/>
                <a:gd name="T7" fmla="*/ 4949 h 108"/>
                <a:gd name="T8" fmla="*/ 873 w 31"/>
                <a:gd name="T9" fmla="*/ 5405 h 108"/>
                <a:gd name="T10" fmla="*/ 1198 w 31"/>
                <a:gd name="T11" fmla="*/ 4856 h 108"/>
                <a:gd name="T12" fmla="*/ 1039 w 31"/>
                <a:gd name="T13" fmla="*/ 3435 h 108"/>
                <a:gd name="T14" fmla="*/ 1039 w 31"/>
                <a:gd name="T15" fmla="*/ 661 h 108"/>
                <a:gd name="T16" fmla="*/ 765 w 31"/>
                <a:gd name="T17" fmla="*/ 56 h 108"/>
                <a:gd name="T18" fmla="*/ 284 w 31"/>
                <a:gd name="T19" fmla="*/ 456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108">
                  <a:moveTo>
                    <a:pt x="7" y="9"/>
                  </a:moveTo>
                  <a:cubicBezTo>
                    <a:pt x="4" y="19"/>
                    <a:pt x="1" y="27"/>
                    <a:pt x="1" y="35"/>
                  </a:cubicBezTo>
                  <a:cubicBezTo>
                    <a:pt x="0" y="47"/>
                    <a:pt x="4" y="57"/>
                    <a:pt x="6" y="71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2" y="104"/>
                    <a:pt x="17" y="108"/>
                    <a:pt x="22" y="107"/>
                  </a:cubicBezTo>
                  <a:cubicBezTo>
                    <a:pt x="28" y="106"/>
                    <a:pt x="31" y="101"/>
                    <a:pt x="30" y="96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2" y="46"/>
                    <a:pt x="21" y="37"/>
                    <a:pt x="26" y="13"/>
                  </a:cubicBezTo>
                  <a:cubicBezTo>
                    <a:pt x="28" y="8"/>
                    <a:pt x="24" y="2"/>
                    <a:pt x="19" y="1"/>
                  </a:cubicBezTo>
                  <a:cubicBezTo>
                    <a:pt x="13" y="0"/>
                    <a:pt x="8" y="3"/>
                    <a:pt x="7" y="9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20">
            <a:extLst>
              <a:ext uri="{FF2B5EF4-FFF2-40B4-BE49-F238E27FC236}">
                <a16:creationId xmlns:a16="http://schemas.microsoft.com/office/drawing/2014/main" id="{83B4C338-D6C8-4849-9C14-B3DA4E304D2A}"/>
              </a:ext>
            </a:extLst>
          </p:cNvPr>
          <p:cNvGrpSpPr>
            <a:grpSpLocks/>
          </p:cNvGrpSpPr>
          <p:nvPr/>
        </p:nvGrpSpPr>
        <p:grpSpPr bwMode="auto">
          <a:xfrm>
            <a:off x="6397625" y="5457825"/>
            <a:ext cx="127000" cy="393700"/>
            <a:chOff x="3070" y="3557"/>
            <a:chExt cx="80" cy="248"/>
          </a:xfrm>
        </p:grpSpPr>
        <p:sp>
          <p:nvSpPr>
            <p:cNvPr id="20891" name="Freeform 21">
              <a:extLst>
                <a:ext uri="{FF2B5EF4-FFF2-40B4-BE49-F238E27FC236}">
                  <a16:creationId xmlns:a16="http://schemas.microsoft.com/office/drawing/2014/main" id="{092D6A43-94B9-4B63-BA34-FDA55CE0F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3557"/>
              <a:ext cx="80" cy="248"/>
            </a:xfrm>
            <a:custGeom>
              <a:avLst/>
              <a:gdLst>
                <a:gd name="T0" fmla="*/ 363 w 32"/>
                <a:gd name="T1" fmla="*/ 56 h 93"/>
                <a:gd name="T2" fmla="*/ 50 w 32"/>
                <a:gd name="T3" fmla="*/ 605 h 93"/>
                <a:gd name="T4" fmla="*/ 158 w 32"/>
                <a:gd name="T5" fmla="*/ 1459 h 93"/>
                <a:gd name="T6" fmla="*/ 238 w 32"/>
                <a:gd name="T7" fmla="*/ 4152 h 93"/>
                <a:gd name="T8" fmla="*/ 595 w 32"/>
                <a:gd name="T9" fmla="*/ 4701 h 93"/>
                <a:gd name="T10" fmla="*/ 1020 w 32"/>
                <a:gd name="T11" fmla="*/ 4245 h 93"/>
                <a:gd name="T12" fmla="*/ 1175 w 32"/>
                <a:gd name="T13" fmla="*/ 2731 h 93"/>
                <a:gd name="T14" fmla="*/ 783 w 32"/>
                <a:gd name="T15" fmla="*/ 512 h 93"/>
                <a:gd name="T16" fmla="*/ 363 w 32"/>
                <a:gd name="T17" fmla="*/ 56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93">
                  <a:moveTo>
                    <a:pt x="9" y="1"/>
                  </a:moveTo>
                  <a:cubicBezTo>
                    <a:pt x="3" y="2"/>
                    <a:pt x="0" y="7"/>
                    <a:pt x="1" y="12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6" y="42"/>
                    <a:pt x="8" y="53"/>
                    <a:pt x="6" y="82"/>
                  </a:cubicBezTo>
                  <a:cubicBezTo>
                    <a:pt x="5" y="87"/>
                    <a:pt x="9" y="92"/>
                    <a:pt x="15" y="93"/>
                  </a:cubicBezTo>
                  <a:cubicBezTo>
                    <a:pt x="20" y="93"/>
                    <a:pt x="24" y="89"/>
                    <a:pt x="26" y="84"/>
                  </a:cubicBezTo>
                  <a:cubicBezTo>
                    <a:pt x="28" y="75"/>
                    <a:pt x="32" y="75"/>
                    <a:pt x="30" y="54"/>
                  </a:cubicBezTo>
                  <a:cubicBezTo>
                    <a:pt x="29" y="33"/>
                    <a:pt x="20" y="10"/>
                    <a:pt x="20" y="10"/>
                  </a:cubicBezTo>
                  <a:cubicBezTo>
                    <a:pt x="20" y="4"/>
                    <a:pt x="14" y="0"/>
                    <a:pt x="9" y="1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2" name="Freeform 22">
              <a:extLst>
                <a:ext uri="{FF2B5EF4-FFF2-40B4-BE49-F238E27FC236}">
                  <a16:creationId xmlns:a16="http://schemas.microsoft.com/office/drawing/2014/main" id="{879F4D1F-6CA5-4871-96B3-B0E784809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3616"/>
              <a:ext cx="60" cy="59"/>
            </a:xfrm>
            <a:custGeom>
              <a:avLst/>
              <a:gdLst>
                <a:gd name="T0" fmla="*/ 938 w 24"/>
                <a:gd name="T1" fmla="*/ 770 h 22"/>
                <a:gd name="T2" fmla="*/ 783 w 24"/>
                <a:gd name="T3" fmla="*/ 0 h 22"/>
                <a:gd name="T4" fmla="*/ 0 w 24"/>
                <a:gd name="T5" fmla="*/ 367 h 22"/>
                <a:gd name="T6" fmla="*/ 0 w 24"/>
                <a:gd name="T7" fmla="*/ 367 h 22"/>
                <a:gd name="T8" fmla="*/ 83 w 24"/>
                <a:gd name="T9" fmla="*/ 1137 h 22"/>
                <a:gd name="T10" fmla="*/ 520 w 24"/>
                <a:gd name="T11" fmla="*/ 928 h 22"/>
                <a:gd name="T12" fmla="*/ 938 w 24"/>
                <a:gd name="T13" fmla="*/ 77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22">
                  <a:moveTo>
                    <a:pt x="24" y="15"/>
                  </a:moveTo>
                  <a:cubicBezTo>
                    <a:pt x="23" y="10"/>
                    <a:pt x="22" y="4"/>
                    <a:pt x="20" y="0"/>
                  </a:cubicBezTo>
                  <a:cubicBezTo>
                    <a:pt x="14" y="1"/>
                    <a:pt x="4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2"/>
                    <a:pt x="1" y="17"/>
                    <a:pt x="2" y="22"/>
                  </a:cubicBezTo>
                  <a:cubicBezTo>
                    <a:pt x="6" y="20"/>
                    <a:pt x="10" y="19"/>
                    <a:pt x="13" y="18"/>
                  </a:cubicBezTo>
                  <a:cubicBezTo>
                    <a:pt x="17" y="17"/>
                    <a:pt x="20" y="16"/>
                    <a:pt x="24" y="15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3" name="Freeform 23">
              <a:extLst>
                <a:ext uri="{FF2B5EF4-FFF2-40B4-BE49-F238E27FC236}">
                  <a16:creationId xmlns:a16="http://schemas.microsoft.com/office/drawing/2014/main" id="{B8800410-933A-4393-99B9-5C87F0526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3683"/>
              <a:ext cx="60" cy="58"/>
            </a:xfrm>
            <a:custGeom>
              <a:avLst/>
              <a:gdLst>
                <a:gd name="T0" fmla="*/ 908 w 24"/>
                <a:gd name="T1" fmla="*/ 0 h 22"/>
                <a:gd name="T2" fmla="*/ 0 w 24"/>
                <a:gd name="T3" fmla="*/ 237 h 22"/>
                <a:gd name="T4" fmla="*/ 0 w 24"/>
                <a:gd name="T5" fmla="*/ 973 h 22"/>
                <a:gd name="T6" fmla="*/ 283 w 24"/>
                <a:gd name="T7" fmla="*/ 973 h 22"/>
                <a:gd name="T8" fmla="*/ 908 w 24"/>
                <a:gd name="T9" fmla="*/ 1062 h 22"/>
                <a:gd name="T10" fmla="*/ 908 w 24"/>
                <a:gd name="T11" fmla="*/ 327 h 22"/>
                <a:gd name="T12" fmla="*/ 908 w 24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22">
                  <a:moveTo>
                    <a:pt x="23" y="0"/>
                  </a:moveTo>
                  <a:cubicBezTo>
                    <a:pt x="16" y="0"/>
                    <a:pt x="7" y="3"/>
                    <a:pt x="0" y="5"/>
                  </a:cubicBezTo>
                  <a:cubicBezTo>
                    <a:pt x="0" y="9"/>
                    <a:pt x="0" y="14"/>
                    <a:pt x="0" y="20"/>
                  </a:cubicBezTo>
                  <a:cubicBezTo>
                    <a:pt x="3" y="20"/>
                    <a:pt x="5" y="19"/>
                    <a:pt x="7" y="20"/>
                  </a:cubicBezTo>
                  <a:cubicBezTo>
                    <a:pt x="12" y="20"/>
                    <a:pt x="18" y="22"/>
                    <a:pt x="23" y="22"/>
                  </a:cubicBezTo>
                  <a:cubicBezTo>
                    <a:pt x="24" y="19"/>
                    <a:pt x="24" y="14"/>
                    <a:pt x="23" y="7"/>
                  </a:cubicBezTo>
                  <a:cubicBezTo>
                    <a:pt x="23" y="5"/>
                    <a:pt x="23" y="2"/>
                    <a:pt x="23" y="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4" name="Freeform 24">
              <a:extLst>
                <a:ext uri="{FF2B5EF4-FFF2-40B4-BE49-F238E27FC236}">
                  <a16:creationId xmlns:a16="http://schemas.microsoft.com/office/drawing/2014/main" id="{E29CB946-6C1F-4047-ABCF-2BB59F360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3573"/>
              <a:ext cx="53" cy="32"/>
            </a:xfrm>
            <a:custGeom>
              <a:avLst/>
              <a:gdLst>
                <a:gd name="T0" fmla="*/ 770 w 21"/>
                <a:gd name="T1" fmla="*/ 205 h 12"/>
                <a:gd name="T2" fmla="*/ 727 w 21"/>
                <a:gd name="T3" fmla="*/ 0 h 12"/>
                <a:gd name="T4" fmla="*/ 0 w 21"/>
                <a:gd name="T5" fmla="*/ 248 h 12"/>
                <a:gd name="T6" fmla="*/ 0 w 21"/>
                <a:gd name="T7" fmla="*/ 307 h 12"/>
                <a:gd name="T8" fmla="*/ 50 w 21"/>
                <a:gd name="T9" fmla="*/ 605 h 12"/>
                <a:gd name="T10" fmla="*/ 853 w 21"/>
                <a:gd name="T11" fmla="*/ 363 h 12"/>
                <a:gd name="T12" fmla="*/ 770 w 21"/>
                <a:gd name="T13" fmla="*/ 20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2">
                  <a:moveTo>
                    <a:pt x="19" y="4"/>
                  </a:moveTo>
                  <a:cubicBezTo>
                    <a:pt x="19" y="2"/>
                    <a:pt x="19" y="1"/>
                    <a:pt x="18" y="0"/>
                  </a:cubicBezTo>
                  <a:cubicBezTo>
                    <a:pt x="13" y="0"/>
                    <a:pt x="6" y="2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7" y="11"/>
                    <a:pt x="14" y="9"/>
                    <a:pt x="21" y="7"/>
                  </a:cubicBezTo>
                  <a:cubicBezTo>
                    <a:pt x="20" y="5"/>
                    <a:pt x="19" y="4"/>
                    <a:pt x="19" y="4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5" name="Freeform 25">
              <a:extLst>
                <a:ext uri="{FF2B5EF4-FFF2-40B4-BE49-F238E27FC236}">
                  <a16:creationId xmlns:a16="http://schemas.microsoft.com/office/drawing/2014/main" id="{091ACE49-09ED-4E11-9BBC-8E0B7048D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3557"/>
              <a:ext cx="80" cy="248"/>
            </a:xfrm>
            <a:custGeom>
              <a:avLst/>
              <a:gdLst>
                <a:gd name="T0" fmla="*/ 363 w 32"/>
                <a:gd name="T1" fmla="*/ 56 h 93"/>
                <a:gd name="T2" fmla="*/ 50 w 32"/>
                <a:gd name="T3" fmla="*/ 605 h 93"/>
                <a:gd name="T4" fmla="*/ 158 w 32"/>
                <a:gd name="T5" fmla="*/ 1459 h 93"/>
                <a:gd name="T6" fmla="*/ 238 w 32"/>
                <a:gd name="T7" fmla="*/ 4152 h 93"/>
                <a:gd name="T8" fmla="*/ 595 w 32"/>
                <a:gd name="T9" fmla="*/ 4701 h 93"/>
                <a:gd name="T10" fmla="*/ 1020 w 32"/>
                <a:gd name="T11" fmla="*/ 4245 h 93"/>
                <a:gd name="T12" fmla="*/ 1175 w 32"/>
                <a:gd name="T13" fmla="*/ 2731 h 93"/>
                <a:gd name="T14" fmla="*/ 783 w 32"/>
                <a:gd name="T15" fmla="*/ 512 h 93"/>
                <a:gd name="T16" fmla="*/ 363 w 32"/>
                <a:gd name="T17" fmla="*/ 56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93">
                  <a:moveTo>
                    <a:pt x="9" y="1"/>
                  </a:moveTo>
                  <a:cubicBezTo>
                    <a:pt x="3" y="2"/>
                    <a:pt x="0" y="7"/>
                    <a:pt x="1" y="12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6" y="42"/>
                    <a:pt x="8" y="53"/>
                    <a:pt x="6" y="82"/>
                  </a:cubicBezTo>
                  <a:cubicBezTo>
                    <a:pt x="5" y="87"/>
                    <a:pt x="9" y="92"/>
                    <a:pt x="15" y="93"/>
                  </a:cubicBezTo>
                  <a:cubicBezTo>
                    <a:pt x="20" y="93"/>
                    <a:pt x="24" y="89"/>
                    <a:pt x="26" y="84"/>
                  </a:cubicBezTo>
                  <a:cubicBezTo>
                    <a:pt x="28" y="75"/>
                    <a:pt x="32" y="75"/>
                    <a:pt x="30" y="54"/>
                  </a:cubicBezTo>
                  <a:cubicBezTo>
                    <a:pt x="29" y="33"/>
                    <a:pt x="20" y="10"/>
                    <a:pt x="20" y="10"/>
                  </a:cubicBezTo>
                  <a:cubicBezTo>
                    <a:pt x="20" y="4"/>
                    <a:pt x="14" y="0"/>
                    <a:pt x="9" y="1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6" name="Group 26">
            <a:extLst>
              <a:ext uri="{FF2B5EF4-FFF2-40B4-BE49-F238E27FC236}">
                <a16:creationId xmlns:a16="http://schemas.microsoft.com/office/drawing/2014/main" id="{B56A2018-7782-4F23-808F-4EC1570A9AB4}"/>
              </a:ext>
            </a:extLst>
          </p:cNvPr>
          <p:cNvGrpSpPr>
            <a:grpSpLocks/>
          </p:cNvGrpSpPr>
          <p:nvPr/>
        </p:nvGrpSpPr>
        <p:grpSpPr bwMode="auto">
          <a:xfrm>
            <a:off x="6627813" y="5487988"/>
            <a:ext cx="106362" cy="368300"/>
            <a:chOff x="3215" y="3576"/>
            <a:chExt cx="67" cy="232"/>
          </a:xfrm>
        </p:grpSpPr>
        <p:sp>
          <p:nvSpPr>
            <p:cNvPr id="20886" name="Freeform 27">
              <a:extLst>
                <a:ext uri="{FF2B5EF4-FFF2-40B4-BE49-F238E27FC236}">
                  <a16:creationId xmlns:a16="http://schemas.microsoft.com/office/drawing/2014/main" id="{6A1805E4-E1A7-42DD-960C-DA546541F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3576"/>
              <a:ext cx="67" cy="232"/>
            </a:xfrm>
            <a:custGeom>
              <a:avLst/>
              <a:gdLst>
                <a:gd name="T0" fmla="*/ 154 w 27"/>
                <a:gd name="T1" fmla="*/ 512 h 87"/>
                <a:gd name="T2" fmla="*/ 74 w 27"/>
                <a:gd name="T3" fmla="*/ 2219 h 87"/>
                <a:gd name="T4" fmla="*/ 457 w 27"/>
                <a:gd name="T5" fmla="*/ 4344 h 87"/>
                <a:gd name="T6" fmla="*/ 918 w 27"/>
                <a:gd name="T7" fmla="*/ 3947 h 87"/>
                <a:gd name="T8" fmla="*/ 948 w 27"/>
                <a:gd name="T9" fmla="*/ 2184 h 87"/>
                <a:gd name="T10" fmla="*/ 918 w 27"/>
                <a:gd name="T11" fmla="*/ 605 h 87"/>
                <a:gd name="T12" fmla="*/ 536 w 27"/>
                <a:gd name="T13" fmla="*/ 56 h 87"/>
                <a:gd name="T14" fmla="*/ 154 w 27"/>
                <a:gd name="T15" fmla="*/ 512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87">
                  <a:moveTo>
                    <a:pt x="4" y="10"/>
                  </a:moveTo>
                  <a:cubicBezTo>
                    <a:pt x="3" y="24"/>
                    <a:pt x="0" y="34"/>
                    <a:pt x="2" y="44"/>
                  </a:cubicBezTo>
                  <a:cubicBezTo>
                    <a:pt x="3" y="55"/>
                    <a:pt x="0" y="82"/>
                    <a:pt x="12" y="86"/>
                  </a:cubicBezTo>
                  <a:cubicBezTo>
                    <a:pt x="17" y="87"/>
                    <a:pt x="23" y="84"/>
                    <a:pt x="24" y="78"/>
                  </a:cubicBezTo>
                  <a:cubicBezTo>
                    <a:pt x="27" y="66"/>
                    <a:pt x="26" y="54"/>
                    <a:pt x="25" y="43"/>
                  </a:cubicBezTo>
                  <a:cubicBezTo>
                    <a:pt x="24" y="33"/>
                    <a:pt x="23" y="23"/>
                    <a:pt x="24" y="12"/>
                  </a:cubicBezTo>
                  <a:cubicBezTo>
                    <a:pt x="24" y="6"/>
                    <a:pt x="20" y="1"/>
                    <a:pt x="14" y="1"/>
                  </a:cubicBezTo>
                  <a:cubicBezTo>
                    <a:pt x="9" y="0"/>
                    <a:pt x="4" y="5"/>
                    <a:pt x="4" y="10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7" name="Freeform 28">
              <a:extLst>
                <a:ext uri="{FF2B5EF4-FFF2-40B4-BE49-F238E27FC236}">
                  <a16:creationId xmlns:a16="http://schemas.microsoft.com/office/drawing/2014/main" id="{620C1A5D-D982-4C0A-B69C-3BF92720E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3688"/>
              <a:ext cx="60" cy="51"/>
            </a:xfrm>
            <a:custGeom>
              <a:avLst/>
              <a:gdLst>
                <a:gd name="T0" fmla="*/ 208 w 24"/>
                <a:gd name="T1" fmla="*/ 94 h 19"/>
                <a:gd name="T2" fmla="*/ 0 w 24"/>
                <a:gd name="T3" fmla="*/ 150 h 19"/>
                <a:gd name="T4" fmla="*/ 0 w 24"/>
                <a:gd name="T5" fmla="*/ 988 h 19"/>
                <a:gd name="T6" fmla="*/ 750 w 24"/>
                <a:gd name="T7" fmla="*/ 929 h 19"/>
                <a:gd name="T8" fmla="*/ 938 w 24"/>
                <a:gd name="T9" fmla="*/ 988 h 19"/>
                <a:gd name="T10" fmla="*/ 908 w 24"/>
                <a:gd name="T11" fmla="*/ 56 h 19"/>
                <a:gd name="T12" fmla="*/ 908 w 24"/>
                <a:gd name="T13" fmla="*/ 56 h 19"/>
                <a:gd name="T14" fmla="*/ 208 w 24"/>
                <a:gd name="T15" fmla="*/ 9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19">
                  <a:moveTo>
                    <a:pt x="5" y="2"/>
                  </a:moveTo>
                  <a:cubicBezTo>
                    <a:pt x="3" y="3"/>
                    <a:pt x="1" y="3"/>
                    <a:pt x="0" y="3"/>
                  </a:cubicBezTo>
                  <a:cubicBezTo>
                    <a:pt x="0" y="7"/>
                    <a:pt x="0" y="13"/>
                    <a:pt x="0" y="19"/>
                  </a:cubicBezTo>
                  <a:cubicBezTo>
                    <a:pt x="6" y="19"/>
                    <a:pt x="13" y="19"/>
                    <a:pt x="19" y="18"/>
                  </a:cubicBezTo>
                  <a:cubicBezTo>
                    <a:pt x="20" y="18"/>
                    <a:pt x="22" y="19"/>
                    <a:pt x="24" y="19"/>
                  </a:cubicBezTo>
                  <a:cubicBezTo>
                    <a:pt x="24" y="13"/>
                    <a:pt x="24" y="7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7" y="0"/>
                    <a:pt x="9" y="2"/>
                    <a:pt x="5" y="2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8" name="Freeform 29">
              <a:extLst>
                <a:ext uri="{FF2B5EF4-FFF2-40B4-BE49-F238E27FC236}">
                  <a16:creationId xmlns:a16="http://schemas.microsoft.com/office/drawing/2014/main" id="{5464C9FF-B3AD-4AD1-A000-F362B48FF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" y="3629"/>
              <a:ext cx="58" cy="48"/>
            </a:xfrm>
            <a:custGeom>
              <a:avLst/>
              <a:gdLst>
                <a:gd name="T0" fmla="*/ 885 w 23"/>
                <a:gd name="T1" fmla="*/ 93 h 18"/>
                <a:gd name="T2" fmla="*/ 83 w 23"/>
                <a:gd name="T3" fmla="*/ 56 h 18"/>
                <a:gd name="T4" fmla="*/ 0 w 23"/>
                <a:gd name="T5" fmla="*/ 909 h 18"/>
                <a:gd name="T6" fmla="*/ 928 w 23"/>
                <a:gd name="T7" fmla="*/ 853 h 18"/>
                <a:gd name="T8" fmla="*/ 885 w 23"/>
                <a:gd name="T9" fmla="*/ 93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8">
                  <a:moveTo>
                    <a:pt x="22" y="2"/>
                  </a:moveTo>
                  <a:cubicBezTo>
                    <a:pt x="16" y="1"/>
                    <a:pt x="9" y="0"/>
                    <a:pt x="2" y="1"/>
                  </a:cubicBezTo>
                  <a:cubicBezTo>
                    <a:pt x="1" y="7"/>
                    <a:pt x="0" y="13"/>
                    <a:pt x="0" y="18"/>
                  </a:cubicBezTo>
                  <a:cubicBezTo>
                    <a:pt x="8" y="18"/>
                    <a:pt x="16" y="18"/>
                    <a:pt x="23" y="17"/>
                  </a:cubicBezTo>
                  <a:cubicBezTo>
                    <a:pt x="23" y="12"/>
                    <a:pt x="22" y="7"/>
                    <a:pt x="22" y="2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9" name="Freeform 30">
              <a:extLst>
                <a:ext uri="{FF2B5EF4-FFF2-40B4-BE49-F238E27FC236}">
                  <a16:creationId xmlns:a16="http://schemas.microsoft.com/office/drawing/2014/main" id="{56E5F821-4F45-4488-83DD-2A61C5D5D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3595"/>
              <a:ext cx="53" cy="24"/>
            </a:xfrm>
            <a:custGeom>
              <a:avLst/>
              <a:gdLst>
                <a:gd name="T0" fmla="*/ 50 w 21"/>
                <a:gd name="T1" fmla="*/ 0 h 9"/>
                <a:gd name="T2" fmla="*/ 50 w 21"/>
                <a:gd name="T3" fmla="*/ 149 h 9"/>
                <a:gd name="T4" fmla="*/ 0 w 21"/>
                <a:gd name="T5" fmla="*/ 397 h 9"/>
                <a:gd name="T6" fmla="*/ 803 w 21"/>
                <a:gd name="T7" fmla="*/ 363 h 9"/>
                <a:gd name="T8" fmla="*/ 853 w 21"/>
                <a:gd name="T9" fmla="*/ 248 h 9"/>
                <a:gd name="T10" fmla="*/ 803 w 21"/>
                <a:gd name="T11" fmla="*/ 56 h 9"/>
                <a:gd name="T12" fmla="*/ 368 w 21"/>
                <a:gd name="T13" fmla="*/ 0 h 9"/>
                <a:gd name="T14" fmla="*/ 50 w 2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9">
                  <a:moveTo>
                    <a:pt x="1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6" y="8"/>
                    <a:pt x="15" y="9"/>
                    <a:pt x="20" y="7"/>
                  </a:cubicBezTo>
                  <a:cubicBezTo>
                    <a:pt x="20" y="6"/>
                    <a:pt x="20" y="6"/>
                    <a:pt x="21" y="5"/>
                  </a:cubicBezTo>
                  <a:cubicBezTo>
                    <a:pt x="21" y="3"/>
                    <a:pt x="20" y="2"/>
                    <a:pt x="20" y="1"/>
                  </a:cubicBezTo>
                  <a:cubicBezTo>
                    <a:pt x="16" y="0"/>
                    <a:pt x="12" y="0"/>
                    <a:pt x="9" y="0"/>
                  </a:cubicBezTo>
                  <a:cubicBezTo>
                    <a:pt x="6" y="0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0" name="Freeform 31">
              <a:extLst>
                <a:ext uri="{FF2B5EF4-FFF2-40B4-BE49-F238E27FC236}">
                  <a16:creationId xmlns:a16="http://schemas.microsoft.com/office/drawing/2014/main" id="{B155307A-A5A1-4C67-A45C-F04AB885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3576"/>
              <a:ext cx="67" cy="232"/>
            </a:xfrm>
            <a:custGeom>
              <a:avLst/>
              <a:gdLst>
                <a:gd name="T0" fmla="*/ 154 w 27"/>
                <a:gd name="T1" fmla="*/ 512 h 87"/>
                <a:gd name="T2" fmla="*/ 74 w 27"/>
                <a:gd name="T3" fmla="*/ 2219 h 87"/>
                <a:gd name="T4" fmla="*/ 457 w 27"/>
                <a:gd name="T5" fmla="*/ 4344 h 87"/>
                <a:gd name="T6" fmla="*/ 918 w 27"/>
                <a:gd name="T7" fmla="*/ 3947 h 87"/>
                <a:gd name="T8" fmla="*/ 948 w 27"/>
                <a:gd name="T9" fmla="*/ 2184 h 87"/>
                <a:gd name="T10" fmla="*/ 918 w 27"/>
                <a:gd name="T11" fmla="*/ 605 h 87"/>
                <a:gd name="T12" fmla="*/ 536 w 27"/>
                <a:gd name="T13" fmla="*/ 56 h 87"/>
                <a:gd name="T14" fmla="*/ 154 w 27"/>
                <a:gd name="T15" fmla="*/ 512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87">
                  <a:moveTo>
                    <a:pt x="4" y="10"/>
                  </a:moveTo>
                  <a:cubicBezTo>
                    <a:pt x="3" y="24"/>
                    <a:pt x="0" y="34"/>
                    <a:pt x="2" y="44"/>
                  </a:cubicBezTo>
                  <a:cubicBezTo>
                    <a:pt x="3" y="55"/>
                    <a:pt x="0" y="82"/>
                    <a:pt x="12" y="86"/>
                  </a:cubicBezTo>
                  <a:cubicBezTo>
                    <a:pt x="17" y="87"/>
                    <a:pt x="23" y="84"/>
                    <a:pt x="24" y="78"/>
                  </a:cubicBezTo>
                  <a:cubicBezTo>
                    <a:pt x="27" y="66"/>
                    <a:pt x="26" y="54"/>
                    <a:pt x="25" y="43"/>
                  </a:cubicBezTo>
                  <a:cubicBezTo>
                    <a:pt x="24" y="33"/>
                    <a:pt x="23" y="23"/>
                    <a:pt x="24" y="12"/>
                  </a:cubicBezTo>
                  <a:cubicBezTo>
                    <a:pt x="24" y="6"/>
                    <a:pt x="20" y="1"/>
                    <a:pt x="14" y="1"/>
                  </a:cubicBezTo>
                  <a:cubicBezTo>
                    <a:pt x="9" y="0"/>
                    <a:pt x="4" y="5"/>
                    <a:pt x="4" y="10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7" name="Group 32">
            <a:extLst>
              <a:ext uri="{FF2B5EF4-FFF2-40B4-BE49-F238E27FC236}">
                <a16:creationId xmlns:a16="http://schemas.microsoft.com/office/drawing/2014/main" id="{F1A8583C-CBBE-4C16-AF15-33B9E3F1F05B}"/>
              </a:ext>
            </a:extLst>
          </p:cNvPr>
          <p:cNvGrpSpPr>
            <a:grpSpLocks/>
          </p:cNvGrpSpPr>
          <p:nvPr/>
        </p:nvGrpSpPr>
        <p:grpSpPr bwMode="auto">
          <a:xfrm>
            <a:off x="4416425" y="5437188"/>
            <a:ext cx="103188" cy="423862"/>
            <a:chOff x="1822" y="3544"/>
            <a:chExt cx="65" cy="267"/>
          </a:xfrm>
        </p:grpSpPr>
        <p:sp>
          <p:nvSpPr>
            <p:cNvPr id="20881" name="Freeform 33">
              <a:extLst>
                <a:ext uri="{FF2B5EF4-FFF2-40B4-BE49-F238E27FC236}">
                  <a16:creationId xmlns:a16="http://schemas.microsoft.com/office/drawing/2014/main" id="{69911122-B76D-4BE4-AEFA-9D4386A88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3544"/>
              <a:ext cx="65" cy="267"/>
            </a:xfrm>
            <a:custGeom>
              <a:avLst/>
              <a:gdLst>
                <a:gd name="T0" fmla="*/ 50 w 26"/>
                <a:gd name="T1" fmla="*/ 513 h 100"/>
                <a:gd name="T2" fmla="*/ 0 w 26"/>
                <a:gd name="T3" fmla="*/ 1370 h 100"/>
                <a:gd name="T4" fmla="*/ 158 w 26"/>
                <a:gd name="T5" fmla="*/ 4683 h 100"/>
                <a:gd name="T6" fmla="*/ 675 w 26"/>
                <a:gd name="T7" fmla="*/ 4990 h 100"/>
                <a:gd name="T8" fmla="*/ 863 w 26"/>
                <a:gd name="T9" fmla="*/ 4721 h 100"/>
                <a:gd name="T10" fmla="*/ 783 w 26"/>
                <a:gd name="T11" fmla="*/ 2339 h 100"/>
                <a:gd name="T12" fmla="*/ 750 w 26"/>
                <a:gd name="T13" fmla="*/ 1469 h 100"/>
                <a:gd name="T14" fmla="*/ 833 w 26"/>
                <a:gd name="T15" fmla="*/ 513 h 100"/>
                <a:gd name="T16" fmla="*/ 438 w 26"/>
                <a:gd name="T17" fmla="*/ 0 h 100"/>
                <a:gd name="T18" fmla="*/ 50 w 26"/>
                <a:gd name="T19" fmla="*/ 513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00">
                  <a:moveTo>
                    <a:pt x="1" y="1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51"/>
                    <a:pt x="0" y="79"/>
                    <a:pt x="4" y="92"/>
                  </a:cubicBezTo>
                  <a:cubicBezTo>
                    <a:pt x="6" y="97"/>
                    <a:pt x="11" y="100"/>
                    <a:pt x="17" y="98"/>
                  </a:cubicBezTo>
                  <a:cubicBezTo>
                    <a:pt x="19" y="97"/>
                    <a:pt x="21" y="96"/>
                    <a:pt x="22" y="93"/>
                  </a:cubicBezTo>
                  <a:cubicBezTo>
                    <a:pt x="26" y="88"/>
                    <a:pt x="23" y="57"/>
                    <a:pt x="20" y="46"/>
                  </a:cubicBezTo>
                  <a:cubicBezTo>
                    <a:pt x="18" y="35"/>
                    <a:pt x="20" y="36"/>
                    <a:pt x="19" y="29"/>
                  </a:cubicBezTo>
                  <a:cubicBezTo>
                    <a:pt x="18" y="23"/>
                    <a:pt x="22" y="16"/>
                    <a:pt x="21" y="10"/>
                  </a:cubicBezTo>
                  <a:cubicBezTo>
                    <a:pt x="19" y="3"/>
                    <a:pt x="16" y="0"/>
                    <a:pt x="11" y="0"/>
                  </a:cubicBezTo>
                  <a:cubicBezTo>
                    <a:pt x="5" y="0"/>
                    <a:pt x="1" y="4"/>
                    <a:pt x="1" y="10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2" name="Freeform 34">
              <a:extLst>
                <a:ext uri="{FF2B5EF4-FFF2-40B4-BE49-F238E27FC236}">
                  <a16:creationId xmlns:a16="http://schemas.microsoft.com/office/drawing/2014/main" id="{0D289FD6-6671-424E-AC1C-0673484E4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3544"/>
              <a:ext cx="52" cy="48"/>
            </a:xfrm>
            <a:custGeom>
              <a:avLst/>
              <a:gdLst>
                <a:gd name="T0" fmla="*/ 790 w 21"/>
                <a:gd name="T1" fmla="*/ 512 h 18"/>
                <a:gd name="T2" fmla="*/ 411 w 21"/>
                <a:gd name="T3" fmla="*/ 0 h 18"/>
                <a:gd name="T4" fmla="*/ 30 w 21"/>
                <a:gd name="T5" fmla="*/ 512 h 18"/>
                <a:gd name="T6" fmla="*/ 0 w 21"/>
                <a:gd name="T7" fmla="*/ 853 h 18"/>
                <a:gd name="T8" fmla="*/ 760 w 21"/>
                <a:gd name="T9" fmla="*/ 853 h 18"/>
                <a:gd name="T10" fmla="*/ 790 w 21"/>
                <a:gd name="T11" fmla="*/ 512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8">
                  <a:moveTo>
                    <a:pt x="21" y="10"/>
                  </a:moveTo>
                  <a:cubicBezTo>
                    <a:pt x="19" y="3"/>
                    <a:pt x="16" y="0"/>
                    <a:pt x="11" y="0"/>
                  </a:cubicBezTo>
                  <a:cubicBezTo>
                    <a:pt x="5" y="0"/>
                    <a:pt x="1" y="4"/>
                    <a:pt x="1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8"/>
                    <a:pt x="15" y="18"/>
                    <a:pt x="20" y="17"/>
                  </a:cubicBezTo>
                  <a:cubicBezTo>
                    <a:pt x="21" y="15"/>
                    <a:pt x="21" y="12"/>
                    <a:pt x="21" y="10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3" name="Freeform 35">
              <a:extLst>
                <a:ext uri="{FF2B5EF4-FFF2-40B4-BE49-F238E27FC236}">
                  <a16:creationId xmlns:a16="http://schemas.microsoft.com/office/drawing/2014/main" id="{590745DA-0CB4-45EA-834B-E7FD69407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3643"/>
              <a:ext cx="52" cy="50"/>
            </a:xfrm>
            <a:custGeom>
              <a:avLst/>
              <a:gdLst>
                <a:gd name="T0" fmla="*/ 790 w 21"/>
                <a:gd name="T1" fmla="*/ 768 h 19"/>
                <a:gd name="T2" fmla="*/ 760 w 21"/>
                <a:gd name="T3" fmla="*/ 437 h 19"/>
                <a:gd name="T4" fmla="*/ 711 w 21"/>
                <a:gd name="T5" fmla="*/ 0 h 19"/>
                <a:gd name="T6" fmla="*/ 0 w 21"/>
                <a:gd name="T7" fmla="*/ 200 h 19"/>
                <a:gd name="T8" fmla="*/ 0 w 21"/>
                <a:gd name="T9" fmla="*/ 913 h 19"/>
                <a:gd name="T10" fmla="*/ 485 w 21"/>
                <a:gd name="T11" fmla="*/ 818 h 19"/>
                <a:gd name="T12" fmla="*/ 790 w 21"/>
                <a:gd name="T13" fmla="*/ 768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9">
                  <a:moveTo>
                    <a:pt x="21" y="16"/>
                  </a:moveTo>
                  <a:cubicBezTo>
                    <a:pt x="21" y="13"/>
                    <a:pt x="21" y="11"/>
                    <a:pt x="20" y="9"/>
                  </a:cubicBezTo>
                  <a:cubicBezTo>
                    <a:pt x="19" y="4"/>
                    <a:pt x="19" y="2"/>
                    <a:pt x="19" y="0"/>
                  </a:cubicBezTo>
                  <a:cubicBezTo>
                    <a:pt x="13" y="0"/>
                    <a:pt x="6" y="2"/>
                    <a:pt x="0" y="4"/>
                  </a:cubicBezTo>
                  <a:cubicBezTo>
                    <a:pt x="0" y="9"/>
                    <a:pt x="0" y="14"/>
                    <a:pt x="0" y="19"/>
                  </a:cubicBezTo>
                  <a:cubicBezTo>
                    <a:pt x="4" y="18"/>
                    <a:pt x="8" y="17"/>
                    <a:pt x="13" y="17"/>
                  </a:cubicBezTo>
                  <a:cubicBezTo>
                    <a:pt x="15" y="16"/>
                    <a:pt x="18" y="16"/>
                    <a:pt x="21" y="16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4" name="Freeform 36">
              <a:extLst>
                <a:ext uri="{FF2B5EF4-FFF2-40B4-BE49-F238E27FC236}">
                  <a16:creationId xmlns:a16="http://schemas.microsoft.com/office/drawing/2014/main" id="{7F846145-38E1-4608-9063-7B858995A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3715"/>
              <a:ext cx="58" cy="37"/>
            </a:xfrm>
            <a:custGeom>
              <a:avLst/>
              <a:gdLst>
                <a:gd name="T0" fmla="*/ 0 w 23"/>
                <a:gd name="T1" fmla="*/ 293 h 14"/>
                <a:gd name="T2" fmla="*/ 0 w 23"/>
                <a:gd name="T3" fmla="*/ 685 h 14"/>
                <a:gd name="T4" fmla="*/ 928 w 23"/>
                <a:gd name="T5" fmla="*/ 595 h 14"/>
                <a:gd name="T6" fmla="*/ 885 w 23"/>
                <a:gd name="T7" fmla="*/ 0 h 14"/>
                <a:gd name="T8" fmla="*/ 242 w 23"/>
                <a:gd name="T9" fmla="*/ 238 h 14"/>
                <a:gd name="T10" fmla="*/ 0 w 23"/>
                <a:gd name="T11" fmla="*/ 293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4">
                  <a:moveTo>
                    <a:pt x="0" y="6"/>
                  </a:moveTo>
                  <a:cubicBezTo>
                    <a:pt x="0" y="9"/>
                    <a:pt x="0" y="11"/>
                    <a:pt x="0" y="14"/>
                  </a:cubicBezTo>
                  <a:cubicBezTo>
                    <a:pt x="8" y="13"/>
                    <a:pt x="15" y="13"/>
                    <a:pt x="23" y="12"/>
                  </a:cubicBezTo>
                  <a:cubicBezTo>
                    <a:pt x="22" y="8"/>
                    <a:pt x="22" y="4"/>
                    <a:pt x="22" y="0"/>
                  </a:cubicBezTo>
                  <a:cubicBezTo>
                    <a:pt x="17" y="1"/>
                    <a:pt x="10" y="4"/>
                    <a:pt x="6" y="5"/>
                  </a:cubicBez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5" name="Freeform 37">
              <a:extLst>
                <a:ext uri="{FF2B5EF4-FFF2-40B4-BE49-F238E27FC236}">
                  <a16:creationId xmlns:a16="http://schemas.microsoft.com/office/drawing/2014/main" id="{816C4BF1-1003-4836-8042-46BBBFE13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3544"/>
              <a:ext cx="65" cy="267"/>
            </a:xfrm>
            <a:custGeom>
              <a:avLst/>
              <a:gdLst>
                <a:gd name="T0" fmla="*/ 50 w 26"/>
                <a:gd name="T1" fmla="*/ 513 h 100"/>
                <a:gd name="T2" fmla="*/ 0 w 26"/>
                <a:gd name="T3" fmla="*/ 1370 h 100"/>
                <a:gd name="T4" fmla="*/ 158 w 26"/>
                <a:gd name="T5" fmla="*/ 4683 h 100"/>
                <a:gd name="T6" fmla="*/ 675 w 26"/>
                <a:gd name="T7" fmla="*/ 4990 h 100"/>
                <a:gd name="T8" fmla="*/ 863 w 26"/>
                <a:gd name="T9" fmla="*/ 4721 h 100"/>
                <a:gd name="T10" fmla="*/ 783 w 26"/>
                <a:gd name="T11" fmla="*/ 2339 h 100"/>
                <a:gd name="T12" fmla="*/ 750 w 26"/>
                <a:gd name="T13" fmla="*/ 1469 h 100"/>
                <a:gd name="T14" fmla="*/ 833 w 26"/>
                <a:gd name="T15" fmla="*/ 513 h 100"/>
                <a:gd name="T16" fmla="*/ 438 w 26"/>
                <a:gd name="T17" fmla="*/ 0 h 100"/>
                <a:gd name="T18" fmla="*/ 50 w 26"/>
                <a:gd name="T19" fmla="*/ 513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00">
                  <a:moveTo>
                    <a:pt x="1" y="1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51"/>
                    <a:pt x="0" y="79"/>
                    <a:pt x="4" y="92"/>
                  </a:cubicBezTo>
                  <a:cubicBezTo>
                    <a:pt x="6" y="97"/>
                    <a:pt x="11" y="100"/>
                    <a:pt x="17" y="98"/>
                  </a:cubicBezTo>
                  <a:cubicBezTo>
                    <a:pt x="19" y="97"/>
                    <a:pt x="21" y="96"/>
                    <a:pt x="22" y="93"/>
                  </a:cubicBezTo>
                  <a:cubicBezTo>
                    <a:pt x="26" y="88"/>
                    <a:pt x="23" y="57"/>
                    <a:pt x="20" y="46"/>
                  </a:cubicBezTo>
                  <a:cubicBezTo>
                    <a:pt x="18" y="35"/>
                    <a:pt x="20" y="36"/>
                    <a:pt x="19" y="29"/>
                  </a:cubicBezTo>
                  <a:cubicBezTo>
                    <a:pt x="18" y="23"/>
                    <a:pt x="22" y="16"/>
                    <a:pt x="21" y="10"/>
                  </a:cubicBezTo>
                  <a:cubicBezTo>
                    <a:pt x="19" y="3"/>
                    <a:pt x="16" y="0"/>
                    <a:pt x="11" y="0"/>
                  </a:cubicBezTo>
                  <a:cubicBezTo>
                    <a:pt x="5" y="0"/>
                    <a:pt x="1" y="4"/>
                    <a:pt x="1" y="10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8" name="Group 38">
            <a:extLst>
              <a:ext uri="{FF2B5EF4-FFF2-40B4-BE49-F238E27FC236}">
                <a16:creationId xmlns:a16="http://schemas.microsoft.com/office/drawing/2014/main" id="{2EA20B0A-5DC8-47D4-97F0-A8BD16090E59}"/>
              </a:ext>
            </a:extLst>
          </p:cNvPr>
          <p:cNvGrpSpPr>
            <a:grpSpLocks/>
          </p:cNvGrpSpPr>
          <p:nvPr/>
        </p:nvGrpSpPr>
        <p:grpSpPr bwMode="auto">
          <a:xfrm>
            <a:off x="4614863" y="5424488"/>
            <a:ext cx="103187" cy="436562"/>
            <a:chOff x="1947" y="3536"/>
            <a:chExt cx="65" cy="275"/>
          </a:xfrm>
        </p:grpSpPr>
        <p:sp>
          <p:nvSpPr>
            <p:cNvPr id="20876" name="Freeform 39">
              <a:extLst>
                <a:ext uri="{FF2B5EF4-FFF2-40B4-BE49-F238E27FC236}">
                  <a16:creationId xmlns:a16="http://schemas.microsoft.com/office/drawing/2014/main" id="{B0C32AAE-B669-46CD-98AD-354B17F89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3536"/>
              <a:ext cx="65" cy="275"/>
            </a:xfrm>
            <a:custGeom>
              <a:avLst/>
              <a:gdLst>
                <a:gd name="T0" fmla="*/ 238 w 26"/>
                <a:gd name="T1" fmla="*/ 457 h 103"/>
                <a:gd name="T2" fmla="*/ 50 w 26"/>
                <a:gd name="T3" fmla="*/ 2494 h 103"/>
                <a:gd name="T4" fmla="*/ 158 w 26"/>
                <a:gd name="T5" fmla="*/ 4683 h 103"/>
                <a:gd name="T6" fmla="*/ 520 w 26"/>
                <a:gd name="T7" fmla="*/ 5233 h 103"/>
                <a:gd name="T8" fmla="*/ 938 w 26"/>
                <a:gd name="T9" fmla="*/ 4718 h 103"/>
                <a:gd name="T10" fmla="*/ 988 w 26"/>
                <a:gd name="T11" fmla="*/ 2587 h 103"/>
                <a:gd name="T12" fmla="*/ 908 w 26"/>
                <a:gd name="T13" fmla="*/ 1426 h 103"/>
                <a:gd name="T14" fmla="*/ 1020 w 26"/>
                <a:gd name="T15" fmla="*/ 513 h 103"/>
                <a:gd name="T16" fmla="*/ 625 w 26"/>
                <a:gd name="T17" fmla="*/ 0 h 103"/>
                <a:gd name="T18" fmla="*/ 238 w 26"/>
                <a:gd name="T19" fmla="*/ 457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03">
                  <a:moveTo>
                    <a:pt x="6" y="9"/>
                  </a:moveTo>
                  <a:cubicBezTo>
                    <a:pt x="5" y="19"/>
                    <a:pt x="1" y="34"/>
                    <a:pt x="1" y="49"/>
                  </a:cubicBezTo>
                  <a:cubicBezTo>
                    <a:pt x="0" y="65"/>
                    <a:pt x="4" y="92"/>
                    <a:pt x="4" y="92"/>
                  </a:cubicBezTo>
                  <a:cubicBezTo>
                    <a:pt x="3" y="98"/>
                    <a:pt x="8" y="103"/>
                    <a:pt x="13" y="103"/>
                  </a:cubicBezTo>
                  <a:cubicBezTo>
                    <a:pt x="19" y="103"/>
                    <a:pt x="23" y="99"/>
                    <a:pt x="24" y="93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4"/>
                    <a:pt x="22" y="35"/>
                    <a:pt x="23" y="28"/>
                  </a:cubicBezTo>
                  <a:cubicBezTo>
                    <a:pt x="23" y="20"/>
                    <a:pt x="25" y="15"/>
                    <a:pt x="26" y="10"/>
                  </a:cubicBezTo>
                  <a:cubicBezTo>
                    <a:pt x="26" y="5"/>
                    <a:pt x="22" y="0"/>
                    <a:pt x="16" y="0"/>
                  </a:cubicBezTo>
                  <a:cubicBezTo>
                    <a:pt x="11" y="0"/>
                    <a:pt x="6" y="4"/>
                    <a:pt x="6" y="9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7" name="Freeform 40">
              <a:extLst>
                <a:ext uri="{FF2B5EF4-FFF2-40B4-BE49-F238E27FC236}">
                  <a16:creationId xmlns:a16="http://schemas.microsoft.com/office/drawing/2014/main" id="{8B9656F3-ACDF-40B5-938B-1C905FABB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" y="3536"/>
              <a:ext cx="53" cy="53"/>
            </a:xfrm>
            <a:custGeom>
              <a:avLst/>
              <a:gdLst>
                <a:gd name="T0" fmla="*/ 452 w 21"/>
                <a:gd name="T1" fmla="*/ 0 h 20"/>
                <a:gd name="T2" fmla="*/ 50 w 21"/>
                <a:gd name="T3" fmla="*/ 451 h 20"/>
                <a:gd name="T4" fmla="*/ 0 w 21"/>
                <a:gd name="T5" fmla="*/ 893 h 20"/>
                <a:gd name="T6" fmla="*/ 770 w 21"/>
                <a:gd name="T7" fmla="*/ 983 h 20"/>
                <a:gd name="T8" fmla="*/ 853 w 21"/>
                <a:gd name="T9" fmla="*/ 506 h 20"/>
                <a:gd name="T10" fmla="*/ 452 w 21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0">
                  <a:moveTo>
                    <a:pt x="11" y="0"/>
                  </a:moveTo>
                  <a:cubicBezTo>
                    <a:pt x="6" y="0"/>
                    <a:pt x="1" y="4"/>
                    <a:pt x="1" y="9"/>
                  </a:cubicBezTo>
                  <a:cubicBezTo>
                    <a:pt x="0" y="12"/>
                    <a:pt x="0" y="15"/>
                    <a:pt x="0" y="18"/>
                  </a:cubicBezTo>
                  <a:cubicBezTo>
                    <a:pt x="6" y="19"/>
                    <a:pt x="12" y="19"/>
                    <a:pt x="19" y="20"/>
                  </a:cubicBezTo>
                  <a:cubicBezTo>
                    <a:pt x="19" y="16"/>
                    <a:pt x="20" y="13"/>
                    <a:pt x="21" y="10"/>
                  </a:cubicBezTo>
                  <a:cubicBezTo>
                    <a:pt x="21" y="5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8" name="Freeform 41">
              <a:extLst>
                <a:ext uri="{FF2B5EF4-FFF2-40B4-BE49-F238E27FC236}">
                  <a16:creationId xmlns:a16="http://schemas.microsoft.com/office/drawing/2014/main" id="{5A62B99E-A7C5-4E8C-B6A9-E089C9B9D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3640"/>
              <a:ext cx="62" cy="48"/>
            </a:xfrm>
            <a:custGeom>
              <a:avLst/>
              <a:gdLst>
                <a:gd name="T0" fmla="*/ 947 w 25"/>
                <a:gd name="T1" fmla="*/ 760 h 18"/>
                <a:gd name="T2" fmla="*/ 947 w 25"/>
                <a:gd name="T3" fmla="*/ 605 h 18"/>
                <a:gd name="T4" fmla="*/ 918 w 25"/>
                <a:gd name="T5" fmla="*/ 56 h 18"/>
                <a:gd name="T6" fmla="*/ 30 w 25"/>
                <a:gd name="T7" fmla="*/ 93 h 18"/>
                <a:gd name="T8" fmla="*/ 30 w 25"/>
                <a:gd name="T9" fmla="*/ 512 h 18"/>
                <a:gd name="T10" fmla="*/ 30 w 25"/>
                <a:gd name="T11" fmla="*/ 909 h 18"/>
                <a:gd name="T12" fmla="*/ 412 w 25"/>
                <a:gd name="T13" fmla="*/ 760 h 18"/>
                <a:gd name="T14" fmla="*/ 947 w 25"/>
                <a:gd name="T15" fmla="*/ 76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18">
                  <a:moveTo>
                    <a:pt x="25" y="15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9"/>
                    <a:pt x="24" y="5"/>
                    <a:pt x="24" y="1"/>
                  </a:cubicBezTo>
                  <a:cubicBezTo>
                    <a:pt x="17" y="0"/>
                    <a:pt x="9" y="1"/>
                    <a:pt x="1" y="2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0" y="12"/>
                    <a:pt x="0" y="15"/>
                    <a:pt x="1" y="18"/>
                  </a:cubicBezTo>
                  <a:cubicBezTo>
                    <a:pt x="4" y="16"/>
                    <a:pt x="8" y="15"/>
                    <a:pt x="11" y="15"/>
                  </a:cubicBezTo>
                  <a:cubicBezTo>
                    <a:pt x="14" y="14"/>
                    <a:pt x="20" y="15"/>
                    <a:pt x="25" y="15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9" name="Freeform 42">
              <a:extLst>
                <a:ext uri="{FF2B5EF4-FFF2-40B4-BE49-F238E27FC236}">
                  <a16:creationId xmlns:a16="http://schemas.microsoft.com/office/drawing/2014/main" id="{7CE8C060-B16A-4AB0-84D5-996CDA0F5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3707"/>
              <a:ext cx="58" cy="40"/>
            </a:xfrm>
            <a:custGeom>
              <a:avLst/>
              <a:gdLst>
                <a:gd name="T0" fmla="*/ 0 w 23"/>
                <a:gd name="T1" fmla="*/ 248 h 15"/>
                <a:gd name="T2" fmla="*/ 50 w 23"/>
                <a:gd name="T3" fmla="*/ 760 h 15"/>
                <a:gd name="T4" fmla="*/ 368 w 23"/>
                <a:gd name="T5" fmla="*/ 704 h 15"/>
                <a:gd name="T6" fmla="*/ 928 w 23"/>
                <a:gd name="T7" fmla="*/ 760 h 15"/>
                <a:gd name="T8" fmla="*/ 928 w 23"/>
                <a:gd name="T9" fmla="*/ 93 h 15"/>
                <a:gd name="T10" fmla="*/ 0 w 23"/>
                <a:gd name="T11" fmla="*/ 248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5">
                  <a:moveTo>
                    <a:pt x="0" y="5"/>
                  </a:moveTo>
                  <a:cubicBezTo>
                    <a:pt x="0" y="9"/>
                    <a:pt x="1" y="12"/>
                    <a:pt x="1" y="15"/>
                  </a:cubicBezTo>
                  <a:cubicBezTo>
                    <a:pt x="4" y="15"/>
                    <a:pt x="7" y="14"/>
                    <a:pt x="9" y="14"/>
                  </a:cubicBezTo>
                  <a:cubicBezTo>
                    <a:pt x="13" y="14"/>
                    <a:pt x="19" y="15"/>
                    <a:pt x="23" y="1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6" y="0"/>
                    <a:pt x="8" y="3"/>
                    <a:pt x="0" y="5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0" name="Freeform 43">
              <a:extLst>
                <a:ext uri="{FF2B5EF4-FFF2-40B4-BE49-F238E27FC236}">
                  <a16:creationId xmlns:a16="http://schemas.microsoft.com/office/drawing/2014/main" id="{22B2135B-7F89-4546-A661-C74D1CE75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3536"/>
              <a:ext cx="65" cy="275"/>
            </a:xfrm>
            <a:custGeom>
              <a:avLst/>
              <a:gdLst>
                <a:gd name="T0" fmla="*/ 238 w 26"/>
                <a:gd name="T1" fmla="*/ 457 h 103"/>
                <a:gd name="T2" fmla="*/ 50 w 26"/>
                <a:gd name="T3" fmla="*/ 2494 h 103"/>
                <a:gd name="T4" fmla="*/ 158 w 26"/>
                <a:gd name="T5" fmla="*/ 4683 h 103"/>
                <a:gd name="T6" fmla="*/ 520 w 26"/>
                <a:gd name="T7" fmla="*/ 5233 h 103"/>
                <a:gd name="T8" fmla="*/ 938 w 26"/>
                <a:gd name="T9" fmla="*/ 4718 h 103"/>
                <a:gd name="T10" fmla="*/ 988 w 26"/>
                <a:gd name="T11" fmla="*/ 2587 h 103"/>
                <a:gd name="T12" fmla="*/ 908 w 26"/>
                <a:gd name="T13" fmla="*/ 1426 h 103"/>
                <a:gd name="T14" fmla="*/ 1020 w 26"/>
                <a:gd name="T15" fmla="*/ 513 h 103"/>
                <a:gd name="T16" fmla="*/ 625 w 26"/>
                <a:gd name="T17" fmla="*/ 0 h 103"/>
                <a:gd name="T18" fmla="*/ 238 w 26"/>
                <a:gd name="T19" fmla="*/ 457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03">
                  <a:moveTo>
                    <a:pt x="6" y="9"/>
                  </a:moveTo>
                  <a:cubicBezTo>
                    <a:pt x="5" y="19"/>
                    <a:pt x="1" y="34"/>
                    <a:pt x="1" y="49"/>
                  </a:cubicBezTo>
                  <a:cubicBezTo>
                    <a:pt x="0" y="65"/>
                    <a:pt x="4" y="92"/>
                    <a:pt x="4" y="92"/>
                  </a:cubicBezTo>
                  <a:cubicBezTo>
                    <a:pt x="3" y="98"/>
                    <a:pt x="8" y="103"/>
                    <a:pt x="13" y="103"/>
                  </a:cubicBezTo>
                  <a:cubicBezTo>
                    <a:pt x="19" y="103"/>
                    <a:pt x="23" y="99"/>
                    <a:pt x="24" y="93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4"/>
                    <a:pt x="22" y="35"/>
                    <a:pt x="23" y="28"/>
                  </a:cubicBezTo>
                  <a:cubicBezTo>
                    <a:pt x="23" y="20"/>
                    <a:pt x="25" y="15"/>
                    <a:pt x="26" y="10"/>
                  </a:cubicBezTo>
                  <a:cubicBezTo>
                    <a:pt x="26" y="5"/>
                    <a:pt x="22" y="0"/>
                    <a:pt x="16" y="0"/>
                  </a:cubicBezTo>
                  <a:cubicBezTo>
                    <a:pt x="11" y="0"/>
                    <a:pt x="6" y="4"/>
                    <a:pt x="6" y="9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9" name="Group 44">
            <a:extLst>
              <a:ext uri="{FF2B5EF4-FFF2-40B4-BE49-F238E27FC236}">
                <a16:creationId xmlns:a16="http://schemas.microsoft.com/office/drawing/2014/main" id="{978C0596-4A9E-4632-9558-65B9BA46E397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5457825"/>
            <a:ext cx="134937" cy="381000"/>
            <a:chOff x="1157" y="3557"/>
            <a:chExt cx="85" cy="240"/>
          </a:xfrm>
        </p:grpSpPr>
        <p:sp>
          <p:nvSpPr>
            <p:cNvPr id="20871" name="Freeform 45">
              <a:extLst>
                <a:ext uri="{FF2B5EF4-FFF2-40B4-BE49-F238E27FC236}">
                  <a16:creationId xmlns:a16="http://schemas.microsoft.com/office/drawing/2014/main" id="{11D69D2D-53B6-42BF-9A90-44BC857BF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" y="3557"/>
              <a:ext cx="85" cy="240"/>
            </a:xfrm>
            <a:custGeom>
              <a:avLst/>
              <a:gdLst>
                <a:gd name="T0" fmla="*/ 550 w 34"/>
                <a:gd name="T1" fmla="*/ 512 h 90"/>
                <a:gd name="T2" fmla="*/ 438 w 34"/>
                <a:gd name="T3" fmla="*/ 1613 h 90"/>
                <a:gd name="T4" fmla="*/ 283 w 34"/>
                <a:gd name="T5" fmla="*/ 4096 h 90"/>
                <a:gd name="T6" fmla="*/ 863 w 34"/>
                <a:gd name="T7" fmla="*/ 4493 h 90"/>
                <a:gd name="T8" fmla="*/ 1145 w 34"/>
                <a:gd name="T9" fmla="*/ 3848 h 90"/>
                <a:gd name="T10" fmla="*/ 1220 w 34"/>
                <a:gd name="T11" fmla="*/ 2125 h 90"/>
                <a:gd name="T12" fmla="*/ 1220 w 34"/>
                <a:gd name="T13" fmla="*/ 1003 h 90"/>
                <a:gd name="T14" fmla="*/ 1333 w 34"/>
                <a:gd name="T15" fmla="*/ 512 h 90"/>
                <a:gd name="T16" fmla="*/ 938 w 34"/>
                <a:gd name="T17" fmla="*/ 0 h 90"/>
                <a:gd name="T18" fmla="*/ 550 w 34"/>
                <a:gd name="T19" fmla="*/ 512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90">
                  <a:moveTo>
                    <a:pt x="14" y="10"/>
                  </a:moveTo>
                  <a:cubicBezTo>
                    <a:pt x="14" y="16"/>
                    <a:pt x="12" y="24"/>
                    <a:pt x="11" y="32"/>
                  </a:cubicBezTo>
                  <a:cubicBezTo>
                    <a:pt x="9" y="48"/>
                    <a:pt x="0" y="61"/>
                    <a:pt x="7" y="81"/>
                  </a:cubicBezTo>
                  <a:cubicBezTo>
                    <a:pt x="10" y="89"/>
                    <a:pt x="17" y="90"/>
                    <a:pt x="22" y="89"/>
                  </a:cubicBezTo>
                  <a:cubicBezTo>
                    <a:pt x="27" y="87"/>
                    <a:pt x="31" y="82"/>
                    <a:pt x="29" y="76"/>
                  </a:cubicBezTo>
                  <a:cubicBezTo>
                    <a:pt x="27" y="66"/>
                    <a:pt x="28" y="56"/>
                    <a:pt x="31" y="42"/>
                  </a:cubicBezTo>
                  <a:cubicBezTo>
                    <a:pt x="31" y="37"/>
                    <a:pt x="30" y="25"/>
                    <a:pt x="31" y="20"/>
                  </a:cubicBezTo>
                  <a:cubicBezTo>
                    <a:pt x="31" y="16"/>
                    <a:pt x="34" y="13"/>
                    <a:pt x="34" y="10"/>
                  </a:cubicBezTo>
                  <a:cubicBezTo>
                    <a:pt x="34" y="4"/>
                    <a:pt x="29" y="0"/>
                    <a:pt x="24" y="0"/>
                  </a:cubicBezTo>
                  <a:cubicBezTo>
                    <a:pt x="18" y="0"/>
                    <a:pt x="14" y="4"/>
                    <a:pt x="14" y="10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2" name="Freeform 46">
              <a:extLst>
                <a:ext uri="{FF2B5EF4-FFF2-40B4-BE49-F238E27FC236}">
                  <a16:creationId xmlns:a16="http://schemas.microsoft.com/office/drawing/2014/main" id="{DC0257BE-B8E3-4538-8467-6ABC08F4B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" y="3611"/>
              <a:ext cx="50" cy="48"/>
            </a:xfrm>
            <a:custGeom>
              <a:avLst/>
              <a:gdLst>
                <a:gd name="T0" fmla="*/ 208 w 20"/>
                <a:gd name="T1" fmla="*/ 760 h 18"/>
                <a:gd name="T2" fmla="*/ 783 w 20"/>
                <a:gd name="T3" fmla="*/ 909 h 18"/>
                <a:gd name="T4" fmla="*/ 783 w 20"/>
                <a:gd name="T5" fmla="*/ 56 h 18"/>
                <a:gd name="T6" fmla="*/ 83 w 20"/>
                <a:gd name="T7" fmla="*/ 56 h 18"/>
                <a:gd name="T8" fmla="*/ 0 w 20"/>
                <a:gd name="T9" fmla="*/ 605 h 18"/>
                <a:gd name="T10" fmla="*/ 0 w 20"/>
                <a:gd name="T11" fmla="*/ 760 h 18"/>
                <a:gd name="T12" fmla="*/ 208 w 20"/>
                <a:gd name="T13" fmla="*/ 76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8">
                  <a:moveTo>
                    <a:pt x="5" y="15"/>
                  </a:moveTo>
                  <a:cubicBezTo>
                    <a:pt x="10" y="16"/>
                    <a:pt x="15" y="17"/>
                    <a:pt x="20" y="18"/>
                  </a:cubicBezTo>
                  <a:cubicBezTo>
                    <a:pt x="20" y="13"/>
                    <a:pt x="20" y="6"/>
                    <a:pt x="20" y="1"/>
                  </a:cubicBezTo>
                  <a:cubicBezTo>
                    <a:pt x="14" y="0"/>
                    <a:pt x="8" y="0"/>
                    <a:pt x="2" y="1"/>
                  </a:cubicBezTo>
                  <a:cubicBezTo>
                    <a:pt x="1" y="4"/>
                    <a:pt x="1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5"/>
                    <a:pt x="3" y="15"/>
                    <a:pt x="5" y="15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3" name="Freeform 47">
              <a:extLst>
                <a:ext uri="{FF2B5EF4-FFF2-40B4-BE49-F238E27FC236}">
                  <a16:creationId xmlns:a16="http://schemas.microsoft.com/office/drawing/2014/main" id="{5C2B7022-CF53-4ACE-881B-B9F8D3A7D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" y="3573"/>
              <a:ext cx="53" cy="22"/>
            </a:xfrm>
            <a:custGeom>
              <a:avLst/>
              <a:gdLst>
                <a:gd name="T0" fmla="*/ 853 w 21"/>
                <a:gd name="T1" fmla="*/ 228 h 8"/>
                <a:gd name="T2" fmla="*/ 803 w 21"/>
                <a:gd name="T3" fmla="*/ 129 h 8"/>
                <a:gd name="T4" fmla="*/ 560 w 21"/>
                <a:gd name="T5" fmla="*/ 129 h 8"/>
                <a:gd name="T6" fmla="*/ 50 w 21"/>
                <a:gd name="T7" fmla="*/ 0 h 8"/>
                <a:gd name="T8" fmla="*/ 50 w 21"/>
                <a:gd name="T9" fmla="*/ 228 h 8"/>
                <a:gd name="T10" fmla="*/ 0 w 21"/>
                <a:gd name="T11" fmla="*/ 462 h 8"/>
                <a:gd name="T12" fmla="*/ 694 w 21"/>
                <a:gd name="T13" fmla="*/ 462 h 8"/>
                <a:gd name="T14" fmla="*/ 803 w 21"/>
                <a:gd name="T15" fmla="*/ 462 h 8"/>
                <a:gd name="T16" fmla="*/ 853 w 21"/>
                <a:gd name="T17" fmla="*/ 22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8">
                  <a:moveTo>
                    <a:pt x="21" y="4"/>
                  </a:moveTo>
                  <a:cubicBezTo>
                    <a:pt x="21" y="3"/>
                    <a:pt x="20" y="3"/>
                    <a:pt x="20" y="2"/>
                  </a:cubicBezTo>
                  <a:cubicBezTo>
                    <a:pt x="18" y="2"/>
                    <a:pt x="15" y="3"/>
                    <a:pt x="14" y="2"/>
                  </a:cubicBezTo>
                  <a:cubicBezTo>
                    <a:pt x="10" y="2"/>
                    <a:pt x="5" y="1"/>
                    <a:pt x="1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6" y="8"/>
                    <a:pt x="12" y="7"/>
                    <a:pt x="17" y="8"/>
                  </a:cubicBezTo>
                  <a:cubicBezTo>
                    <a:pt x="18" y="8"/>
                    <a:pt x="18" y="8"/>
                    <a:pt x="20" y="8"/>
                  </a:cubicBezTo>
                  <a:cubicBezTo>
                    <a:pt x="20" y="7"/>
                    <a:pt x="21" y="5"/>
                    <a:pt x="21" y="4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4" name="Freeform 48">
              <a:extLst>
                <a:ext uri="{FF2B5EF4-FFF2-40B4-BE49-F238E27FC236}">
                  <a16:creationId xmlns:a16="http://schemas.microsoft.com/office/drawing/2014/main" id="{48AB1E89-37B1-4A58-80A1-BEA408991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" y="3712"/>
              <a:ext cx="62" cy="51"/>
            </a:xfrm>
            <a:custGeom>
              <a:avLst/>
              <a:gdLst>
                <a:gd name="T0" fmla="*/ 947 w 25"/>
                <a:gd name="T1" fmla="*/ 770 h 19"/>
                <a:gd name="T2" fmla="*/ 918 w 25"/>
                <a:gd name="T3" fmla="*/ 56 h 19"/>
                <a:gd name="T4" fmla="*/ 0 w 25"/>
                <a:gd name="T5" fmla="*/ 150 h 19"/>
                <a:gd name="T6" fmla="*/ 30 w 25"/>
                <a:gd name="T7" fmla="*/ 988 h 19"/>
                <a:gd name="T8" fmla="*/ 382 w 25"/>
                <a:gd name="T9" fmla="*/ 829 h 19"/>
                <a:gd name="T10" fmla="*/ 947 w 25"/>
                <a:gd name="T11" fmla="*/ 77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9">
                  <a:moveTo>
                    <a:pt x="25" y="15"/>
                  </a:moveTo>
                  <a:cubicBezTo>
                    <a:pt x="24" y="10"/>
                    <a:pt x="24" y="6"/>
                    <a:pt x="24" y="1"/>
                  </a:cubicBezTo>
                  <a:cubicBezTo>
                    <a:pt x="17" y="0"/>
                    <a:pt x="8" y="1"/>
                    <a:pt x="0" y="3"/>
                  </a:cubicBezTo>
                  <a:cubicBezTo>
                    <a:pt x="0" y="8"/>
                    <a:pt x="0" y="13"/>
                    <a:pt x="1" y="19"/>
                  </a:cubicBezTo>
                  <a:cubicBezTo>
                    <a:pt x="5" y="17"/>
                    <a:pt x="8" y="16"/>
                    <a:pt x="10" y="16"/>
                  </a:cubicBezTo>
                  <a:cubicBezTo>
                    <a:pt x="15" y="15"/>
                    <a:pt x="20" y="15"/>
                    <a:pt x="25" y="15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5" name="Freeform 49">
              <a:extLst>
                <a:ext uri="{FF2B5EF4-FFF2-40B4-BE49-F238E27FC236}">
                  <a16:creationId xmlns:a16="http://schemas.microsoft.com/office/drawing/2014/main" id="{0C61A260-AEFA-4C00-B5AE-528E4C83B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" y="3557"/>
              <a:ext cx="85" cy="240"/>
            </a:xfrm>
            <a:custGeom>
              <a:avLst/>
              <a:gdLst>
                <a:gd name="T0" fmla="*/ 550 w 34"/>
                <a:gd name="T1" fmla="*/ 512 h 90"/>
                <a:gd name="T2" fmla="*/ 438 w 34"/>
                <a:gd name="T3" fmla="*/ 1613 h 90"/>
                <a:gd name="T4" fmla="*/ 283 w 34"/>
                <a:gd name="T5" fmla="*/ 4096 h 90"/>
                <a:gd name="T6" fmla="*/ 863 w 34"/>
                <a:gd name="T7" fmla="*/ 4493 h 90"/>
                <a:gd name="T8" fmla="*/ 1145 w 34"/>
                <a:gd name="T9" fmla="*/ 3848 h 90"/>
                <a:gd name="T10" fmla="*/ 1220 w 34"/>
                <a:gd name="T11" fmla="*/ 2125 h 90"/>
                <a:gd name="T12" fmla="*/ 1220 w 34"/>
                <a:gd name="T13" fmla="*/ 1003 h 90"/>
                <a:gd name="T14" fmla="*/ 1333 w 34"/>
                <a:gd name="T15" fmla="*/ 512 h 90"/>
                <a:gd name="T16" fmla="*/ 938 w 34"/>
                <a:gd name="T17" fmla="*/ 0 h 90"/>
                <a:gd name="T18" fmla="*/ 550 w 34"/>
                <a:gd name="T19" fmla="*/ 512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90">
                  <a:moveTo>
                    <a:pt x="14" y="10"/>
                  </a:moveTo>
                  <a:cubicBezTo>
                    <a:pt x="14" y="16"/>
                    <a:pt x="12" y="24"/>
                    <a:pt x="11" y="32"/>
                  </a:cubicBezTo>
                  <a:cubicBezTo>
                    <a:pt x="9" y="48"/>
                    <a:pt x="0" y="61"/>
                    <a:pt x="7" y="81"/>
                  </a:cubicBezTo>
                  <a:cubicBezTo>
                    <a:pt x="10" y="89"/>
                    <a:pt x="17" y="90"/>
                    <a:pt x="22" y="89"/>
                  </a:cubicBezTo>
                  <a:cubicBezTo>
                    <a:pt x="27" y="87"/>
                    <a:pt x="31" y="82"/>
                    <a:pt x="29" y="76"/>
                  </a:cubicBezTo>
                  <a:cubicBezTo>
                    <a:pt x="27" y="66"/>
                    <a:pt x="28" y="56"/>
                    <a:pt x="31" y="42"/>
                  </a:cubicBezTo>
                  <a:cubicBezTo>
                    <a:pt x="31" y="37"/>
                    <a:pt x="30" y="25"/>
                    <a:pt x="31" y="20"/>
                  </a:cubicBezTo>
                  <a:cubicBezTo>
                    <a:pt x="31" y="16"/>
                    <a:pt x="34" y="13"/>
                    <a:pt x="34" y="10"/>
                  </a:cubicBezTo>
                  <a:cubicBezTo>
                    <a:pt x="34" y="4"/>
                    <a:pt x="29" y="0"/>
                    <a:pt x="24" y="0"/>
                  </a:cubicBezTo>
                  <a:cubicBezTo>
                    <a:pt x="18" y="0"/>
                    <a:pt x="14" y="4"/>
                    <a:pt x="14" y="10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0" name="Group 50">
            <a:extLst>
              <a:ext uri="{FF2B5EF4-FFF2-40B4-BE49-F238E27FC236}">
                <a16:creationId xmlns:a16="http://schemas.microsoft.com/office/drawing/2014/main" id="{77EBFC2F-89DC-4809-86CF-B7A8CC67E874}"/>
              </a:ext>
            </a:extLst>
          </p:cNvPr>
          <p:cNvGrpSpPr>
            <a:grpSpLocks/>
          </p:cNvGrpSpPr>
          <p:nvPr/>
        </p:nvGrpSpPr>
        <p:grpSpPr bwMode="auto">
          <a:xfrm>
            <a:off x="3609975" y="5437188"/>
            <a:ext cx="100013" cy="388937"/>
            <a:chOff x="1314" y="3544"/>
            <a:chExt cx="63" cy="245"/>
          </a:xfrm>
        </p:grpSpPr>
        <p:sp>
          <p:nvSpPr>
            <p:cNvPr id="20866" name="Freeform 51">
              <a:extLst>
                <a:ext uri="{FF2B5EF4-FFF2-40B4-BE49-F238E27FC236}">
                  <a16:creationId xmlns:a16="http://schemas.microsoft.com/office/drawing/2014/main" id="{98077A1B-C772-4963-940C-67AF2538B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3544"/>
              <a:ext cx="63" cy="245"/>
            </a:xfrm>
            <a:custGeom>
              <a:avLst/>
              <a:gdLst>
                <a:gd name="T0" fmla="*/ 484 w 25"/>
                <a:gd name="T1" fmla="*/ 56 h 92"/>
                <a:gd name="T2" fmla="*/ 159 w 25"/>
                <a:gd name="T3" fmla="*/ 602 h 92"/>
                <a:gd name="T4" fmla="*/ 0 w 25"/>
                <a:gd name="T5" fmla="*/ 2213 h 92"/>
                <a:gd name="T6" fmla="*/ 159 w 25"/>
                <a:gd name="T7" fmla="*/ 4120 h 92"/>
                <a:gd name="T8" fmla="*/ 610 w 25"/>
                <a:gd name="T9" fmla="*/ 4567 h 92"/>
                <a:gd name="T10" fmla="*/ 927 w 25"/>
                <a:gd name="T11" fmla="*/ 3965 h 92"/>
                <a:gd name="T12" fmla="*/ 852 w 25"/>
                <a:gd name="T13" fmla="*/ 3169 h 92"/>
                <a:gd name="T14" fmla="*/ 927 w 25"/>
                <a:gd name="T15" fmla="*/ 2170 h 92"/>
                <a:gd name="T16" fmla="*/ 960 w 25"/>
                <a:gd name="T17" fmla="*/ 511 h 92"/>
                <a:gd name="T18" fmla="*/ 484 w 25"/>
                <a:gd name="T19" fmla="*/ 56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" h="92">
                  <a:moveTo>
                    <a:pt x="12" y="1"/>
                  </a:moveTo>
                  <a:cubicBezTo>
                    <a:pt x="7" y="2"/>
                    <a:pt x="3" y="6"/>
                    <a:pt x="4" y="12"/>
                  </a:cubicBezTo>
                  <a:cubicBezTo>
                    <a:pt x="4" y="19"/>
                    <a:pt x="1" y="32"/>
                    <a:pt x="0" y="44"/>
                  </a:cubicBezTo>
                  <a:cubicBezTo>
                    <a:pt x="0" y="58"/>
                    <a:pt x="2" y="71"/>
                    <a:pt x="4" y="82"/>
                  </a:cubicBezTo>
                  <a:cubicBezTo>
                    <a:pt x="4" y="88"/>
                    <a:pt x="10" y="92"/>
                    <a:pt x="15" y="91"/>
                  </a:cubicBezTo>
                  <a:cubicBezTo>
                    <a:pt x="21" y="90"/>
                    <a:pt x="24" y="85"/>
                    <a:pt x="23" y="79"/>
                  </a:cubicBezTo>
                  <a:cubicBezTo>
                    <a:pt x="23" y="75"/>
                    <a:pt x="21" y="68"/>
                    <a:pt x="21" y="63"/>
                  </a:cubicBezTo>
                  <a:cubicBezTo>
                    <a:pt x="21" y="56"/>
                    <a:pt x="23" y="50"/>
                    <a:pt x="23" y="43"/>
                  </a:cubicBezTo>
                  <a:cubicBezTo>
                    <a:pt x="24" y="30"/>
                    <a:pt x="25" y="19"/>
                    <a:pt x="24" y="10"/>
                  </a:cubicBezTo>
                  <a:cubicBezTo>
                    <a:pt x="23" y="4"/>
                    <a:pt x="18" y="0"/>
                    <a:pt x="12" y="1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7" name="Freeform 52">
              <a:extLst>
                <a:ext uri="{FF2B5EF4-FFF2-40B4-BE49-F238E27FC236}">
                  <a16:creationId xmlns:a16="http://schemas.microsoft.com/office/drawing/2014/main" id="{3EF23C75-9466-431E-A37A-DC9AA4DB0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3635"/>
              <a:ext cx="60" cy="56"/>
            </a:xfrm>
            <a:custGeom>
              <a:avLst/>
              <a:gdLst>
                <a:gd name="T0" fmla="*/ 938 w 24"/>
                <a:gd name="T1" fmla="*/ 0 h 21"/>
                <a:gd name="T2" fmla="*/ 313 w 24"/>
                <a:gd name="T3" fmla="*/ 149 h 21"/>
                <a:gd name="T4" fmla="*/ 50 w 24"/>
                <a:gd name="T5" fmla="*/ 205 h 21"/>
                <a:gd name="T6" fmla="*/ 0 w 24"/>
                <a:gd name="T7" fmla="*/ 512 h 21"/>
                <a:gd name="T8" fmla="*/ 0 w 24"/>
                <a:gd name="T9" fmla="*/ 1059 h 21"/>
                <a:gd name="T10" fmla="*/ 470 w 24"/>
                <a:gd name="T11" fmla="*/ 909 h 21"/>
                <a:gd name="T12" fmla="*/ 863 w 24"/>
                <a:gd name="T13" fmla="*/ 909 h 21"/>
                <a:gd name="T14" fmla="*/ 908 w 24"/>
                <a:gd name="T15" fmla="*/ 456 h 21"/>
                <a:gd name="T16" fmla="*/ 938 w 24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21">
                  <a:moveTo>
                    <a:pt x="24" y="0"/>
                  </a:moveTo>
                  <a:cubicBezTo>
                    <a:pt x="18" y="1"/>
                    <a:pt x="10" y="3"/>
                    <a:pt x="8" y="3"/>
                  </a:cubicBezTo>
                  <a:cubicBezTo>
                    <a:pt x="5" y="3"/>
                    <a:pt x="3" y="4"/>
                    <a:pt x="1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0" y="13"/>
                    <a:pt x="0" y="17"/>
                    <a:pt x="0" y="21"/>
                  </a:cubicBezTo>
                  <a:cubicBezTo>
                    <a:pt x="4" y="20"/>
                    <a:pt x="8" y="19"/>
                    <a:pt x="12" y="18"/>
                  </a:cubicBezTo>
                  <a:cubicBezTo>
                    <a:pt x="15" y="18"/>
                    <a:pt x="19" y="18"/>
                    <a:pt x="22" y="18"/>
                  </a:cubicBezTo>
                  <a:cubicBezTo>
                    <a:pt x="23" y="15"/>
                    <a:pt x="23" y="12"/>
                    <a:pt x="23" y="9"/>
                  </a:cubicBezTo>
                  <a:cubicBezTo>
                    <a:pt x="23" y="6"/>
                    <a:pt x="24" y="3"/>
                    <a:pt x="24" y="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8" name="Freeform 53">
              <a:extLst>
                <a:ext uri="{FF2B5EF4-FFF2-40B4-BE49-F238E27FC236}">
                  <a16:creationId xmlns:a16="http://schemas.microsoft.com/office/drawing/2014/main" id="{60409706-243B-452E-AD1E-8AFB5767B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" y="3595"/>
              <a:ext cx="55" cy="29"/>
            </a:xfrm>
            <a:custGeom>
              <a:avLst/>
              <a:gdLst>
                <a:gd name="T0" fmla="*/ 863 w 22"/>
                <a:gd name="T1" fmla="*/ 0 h 11"/>
                <a:gd name="T2" fmla="*/ 50 w 22"/>
                <a:gd name="T3" fmla="*/ 145 h 11"/>
                <a:gd name="T4" fmla="*/ 0 w 22"/>
                <a:gd name="T5" fmla="*/ 527 h 11"/>
                <a:gd name="T6" fmla="*/ 863 w 22"/>
                <a:gd name="T7" fmla="*/ 438 h 11"/>
                <a:gd name="T8" fmla="*/ 863 w 2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5" y="0"/>
                    <a:pt x="8" y="2"/>
                    <a:pt x="1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7" y="10"/>
                    <a:pt x="15" y="10"/>
                    <a:pt x="22" y="9"/>
                  </a:cubicBezTo>
                  <a:cubicBezTo>
                    <a:pt x="22" y="6"/>
                    <a:pt x="22" y="3"/>
                    <a:pt x="22" y="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9" name="Freeform 54">
              <a:extLst>
                <a:ext uri="{FF2B5EF4-FFF2-40B4-BE49-F238E27FC236}">
                  <a16:creationId xmlns:a16="http://schemas.microsoft.com/office/drawing/2014/main" id="{41D97354-4213-49A4-B1D7-7A28CBEE6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" y="3733"/>
              <a:ext cx="50" cy="32"/>
            </a:xfrm>
            <a:custGeom>
              <a:avLst/>
              <a:gdLst>
                <a:gd name="T0" fmla="*/ 750 w 20"/>
                <a:gd name="T1" fmla="*/ 0 h 12"/>
                <a:gd name="T2" fmla="*/ 0 w 20"/>
                <a:gd name="T3" fmla="*/ 248 h 12"/>
                <a:gd name="T4" fmla="*/ 50 w 20"/>
                <a:gd name="T5" fmla="*/ 547 h 12"/>
                <a:gd name="T6" fmla="*/ 50 w 20"/>
                <a:gd name="T7" fmla="*/ 605 h 12"/>
                <a:gd name="T8" fmla="*/ 783 w 20"/>
                <a:gd name="T9" fmla="*/ 397 h 12"/>
                <a:gd name="T10" fmla="*/ 750 w 20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2">
                  <a:moveTo>
                    <a:pt x="19" y="0"/>
                  </a:moveTo>
                  <a:cubicBezTo>
                    <a:pt x="13" y="1"/>
                    <a:pt x="6" y="3"/>
                    <a:pt x="0" y="5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6" y="11"/>
                    <a:pt x="15" y="10"/>
                    <a:pt x="20" y="8"/>
                  </a:cubicBezTo>
                  <a:cubicBezTo>
                    <a:pt x="20" y="6"/>
                    <a:pt x="19" y="3"/>
                    <a:pt x="19" y="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0" name="Freeform 55">
              <a:extLst>
                <a:ext uri="{FF2B5EF4-FFF2-40B4-BE49-F238E27FC236}">
                  <a16:creationId xmlns:a16="http://schemas.microsoft.com/office/drawing/2014/main" id="{29571051-AEE4-413E-B6B4-91B8B3C49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3544"/>
              <a:ext cx="63" cy="245"/>
            </a:xfrm>
            <a:custGeom>
              <a:avLst/>
              <a:gdLst>
                <a:gd name="T0" fmla="*/ 484 w 25"/>
                <a:gd name="T1" fmla="*/ 56 h 92"/>
                <a:gd name="T2" fmla="*/ 159 w 25"/>
                <a:gd name="T3" fmla="*/ 602 h 92"/>
                <a:gd name="T4" fmla="*/ 0 w 25"/>
                <a:gd name="T5" fmla="*/ 2213 h 92"/>
                <a:gd name="T6" fmla="*/ 159 w 25"/>
                <a:gd name="T7" fmla="*/ 4120 h 92"/>
                <a:gd name="T8" fmla="*/ 610 w 25"/>
                <a:gd name="T9" fmla="*/ 4567 h 92"/>
                <a:gd name="T10" fmla="*/ 927 w 25"/>
                <a:gd name="T11" fmla="*/ 3965 h 92"/>
                <a:gd name="T12" fmla="*/ 852 w 25"/>
                <a:gd name="T13" fmla="*/ 3169 h 92"/>
                <a:gd name="T14" fmla="*/ 927 w 25"/>
                <a:gd name="T15" fmla="*/ 2170 h 92"/>
                <a:gd name="T16" fmla="*/ 960 w 25"/>
                <a:gd name="T17" fmla="*/ 511 h 92"/>
                <a:gd name="T18" fmla="*/ 484 w 25"/>
                <a:gd name="T19" fmla="*/ 56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" h="92">
                  <a:moveTo>
                    <a:pt x="12" y="1"/>
                  </a:moveTo>
                  <a:cubicBezTo>
                    <a:pt x="7" y="2"/>
                    <a:pt x="3" y="6"/>
                    <a:pt x="4" y="12"/>
                  </a:cubicBezTo>
                  <a:cubicBezTo>
                    <a:pt x="4" y="19"/>
                    <a:pt x="1" y="32"/>
                    <a:pt x="0" y="44"/>
                  </a:cubicBezTo>
                  <a:cubicBezTo>
                    <a:pt x="0" y="58"/>
                    <a:pt x="2" y="71"/>
                    <a:pt x="4" y="82"/>
                  </a:cubicBezTo>
                  <a:cubicBezTo>
                    <a:pt x="4" y="88"/>
                    <a:pt x="10" y="92"/>
                    <a:pt x="15" y="91"/>
                  </a:cubicBezTo>
                  <a:cubicBezTo>
                    <a:pt x="21" y="90"/>
                    <a:pt x="24" y="85"/>
                    <a:pt x="23" y="79"/>
                  </a:cubicBezTo>
                  <a:cubicBezTo>
                    <a:pt x="23" y="75"/>
                    <a:pt x="21" y="68"/>
                    <a:pt x="21" y="63"/>
                  </a:cubicBezTo>
                  <a:cubicBezTo>
                    <a:pt x="21" y="56"/>
                    <a:pt x="23" y="50"/>
                    <a:pt x="23" y="43"/>
                  </a:cubicBezTo>
                  <a:cubicBezTo>
                    <a:pt x="24" y="30"/>
                    <a:pt x="25" y="19"/>
                    <a:pt x="24" y="10"/>
                  </a:cubicBezTo>
                  <a:cubicBezTo>
                    <a:pt x="23" y="4"/>
                    <a:pt x="18" y="0"/>
                    <a:pt x="12" y="1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1" name="Group 56">
            <a:extLst>
              <a:ext uri="{FF2B5EF4-FFF2-40B4-BE49-F238E27FC236}">
                <a16:creationId xmlns:a16="http://schemas.microsoft.com/office/drawing/2014/main" id="{00E18DB0-5475-403E-BA49-913AA5158184}"/>
              </a:ext>
            </a:extLst>
          </p:cNvPr>
          <p:cNvGrpSpPr>
            <a:grpSpLocks/>
          </p:cNvGrpSpPr>
          <p:nvPr/>
        </p:nvGrpSpPr>
        <p:grpSpPr bwMode="auto">
          <a:xfrm>
            <a:off x="5411788" y="5480050"/>
            <a:ext cx="100012" cy="350838"/>
            <a:chOff x="2449" y="3571"/>
            <a:chExt cx="63" cy="221"/>
          </a:xfrm>
        </p:grpSpPr>
        <p:sp>
          <p:nvSpPr>
            <p:cNvPr id="20862" name="Freeform 57">
              <a:extLst>
                <a:ext uri="{FF2B5EF4-FFF2-40B4-BE49-F238E27FC236}">
                  <a16:creationId xmlns:a16="http://schemas.microsoft.com/office/drawing/2014/main" id="{4F4D5F27-86FF-44D1-9CE8-0DDE66984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" y="3571"/>
              <a:ext cx="63" cy="221"/>
            </a:xfrm>
            <a:custGeom>
              <a:avLst/>
              <a:gdLst>
                <a:gd name="T0" fmla="*/ 285 w 25"/>
                <a:gd name="T1" fmla="*/ 56 h 83"/>
                <a:gd name="T2" fmla="*/ 83 w 25"/>
                <a:gd name="T3" fmla="*/ 809 h 83"/>
                <a:gd name="T4" fmla="*/ 83 w 25"/>
                <a:gd name="T5" fmla="*/ 3666 h 83"/>
                <a:gd name="T6" fmla="*/ 451 w 25"/>
                <a:gd name="T7" fmla="*/ 4170 h 83"/>
                <a:gd name="T8" fmla="*/ 882 w 25"/>
                <a:gd name="T9" fmla="*/ 3666 h 83"/>
                <a:gd name="T10" fmla="*/ 1011 w 25"/>
                <a:gd name="T11" fmla="*/ 2154 h 83"/>
                <a:gd name="T12" fmla="*/ 769 w 25"/>
                <a:gd name="T13" fmla="*/ 453 h 83"/>
                <a:gd name="T14" fmla="*/ 285 w 25"/>
                <a:gd name="T15" fmla="*/ 56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83">
                  <a:moveTo>
                    <a:pt x="7" y="1"/>
                  </a:moveTo>
                  <a:cubicBezTo>
                    <a:pt x="2" y="2"/>
                    <a:pt x="0" y="11"/>
                    <a:pt x="2" y="16"/>
                  </a:cubicBezTo>
                  <a:cubicBezTo>
                    <a:pt x="5" y="31"/>
                    <a:pt x="2" y="73"/>
                    <a:pt x="2" y="73"/>
                  </a:cubicBezTo>
                  <a:cubicBezTo>
                    <a:pt x="1" y="78"/>
                    <a:pt x="6" y="83"/>
                    <a:pt x="11" y="83"/>
                  </a:cubicBezTo>
                  <a:cubicBezTo>
                    <a:pt x="17" y="83"/>
                    <a:pt x="21" y="78"/>
                    <a:pt x="22" y="73"/>
                  </a:cubicBezTo>
                  <a:cubicBezTo>
                    <a:pt x="22" y="73"/>
                    <a:pt x="25" y="59"/>
                    <a:pt x="25" y="43"/>
                  </a:cubicBezTo>
                  <a:cubicBezTo>
                    <a:pt x="25" y="31"/>
                    <a:pt x="21" y="16"/>
                    <a:pt x="19" y="9"/>
                  </a:cubicBezTo>
                  <a:cubicBezTo>
                    <a:pt x="18" y="3"/>
                    <a:pt x="13" y="0"/>
                    <a:pt x="7" y="1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3" name="Freeform 58">
              <a:extLst>
                <a:ext uri="{FF2B5EF4-FFF2-40B4-BE49-F238E27FC236}">
                  <a16:creationId xmlns:a16="http://schemas.microsoft.com/office/drawing/2014/main" id="{745B6E00-57BA-4FB7-8899-B767F1EB2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3648"/>
              <a:ext cx="55" cy="77"/>
            </a:xfrm>
            <a:custGeom>
              <a:avLst/>
              <a:gdLst>
                <a:gd name="T0" fmla="*/ 863 w 22"/>
                <a:gd name="T1" fmla="*/ 690 h 29"/>
                <a:gd name="T2" fmla="*/ 833 w 22"/>
                <a:gd name="T3" fmla="*/ 93 h 29"/>
                <a:gd name="T4" fmla="*/ 708 w 22"/>
                <a:gd name="T5" fmla="*/ 56 h 29"/>
                <a:gd name="T6" fmla="*/ 0 w 22"/>
                <a:gd name="T7" fmla="*/ 149 h 29"/>
                <a:gd name="T8" fmla="*/ 0 w 22"/>
                <a:gd name="T9" fmla="*/ 1439 h 29"/>
                <a:gd name="T10" fmla="*/ 783 w 22"/>
                <a:gd name="T11" fmla="*/ 1290 h 29"/>
                <a:gd name="T12" fmla="*/ 833 w 22"/>
                <a:gd name="T13" fmla="*/ 1290 h 29"/>
                <a:gd name="T14" fmla="*/ 863 w 22"/>
                <a:gd name="T15" fmla="*/ 69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29">
                  <a:moveTo>
                    <a:pt x="22" y="14"/>
                  </a:moveTo>
                  <a:cubicBezTo>
                    <a:pt x="22" y="10"/>
                    <a:pt x="21" y="6"/>
                    <a:pt x="21" y="2"/>
                  </a:cubicBezTo>
                  <a:cubicBezTo>
                    <a:pt x="20" y="2"/>
                    <a:pt x="19" y="1"/>
                    <a:pt x="18" y="1"/>
                  </a:cubicBezTo>
                  <a:cubicBezTo>
                    <a:pt x="12" y="0"/>
                    <a:pt x="6" y="2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6" y="28"/>
                    <a:pt x="13" y="27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3"/>
                    <a:pt x="22" y="18"/>
                    <a:pt x="22" y="14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4" name="Freeform 59">
              <a:extLst>
                <a:ext uri="{FF2B5EF4-FFF2-40B4-BE49-F238E27FC236}">
                  <a16:creationId xmlns:a16="http://schemas.microsoft.com/office/drawing/2014/main" id="{1DCFF491-EE6D-4E3F-B200-4FEB28061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3597"/>
              <a:ext cx="52" cy="35"/>
            </a:xfrm>
            <a:custGeom>
              <a:avLst/>
              <a:gdLst>
                <a:gd name="T0" fmla="*/ 790 w 21"/>
                <a:gd name="T1" fmla="*/ 530 h 13"/>
                <a:gd name="T2" fmla="*/ 711 w 21"/>
                <a:gd name="T3" fmla="*/ 0 h 13"/>
                <a:gd name="T4" fmla="*/ 0 w 21"/>
                <a:gd name="T5" fmla="*/ 218 h 13"/>
                <a:gd name="T6" fmla="*/ 30 w 21"/>
                <a:gd name="T7" fmla="*/ 312 h 13"/>
                <a:gd name="T8" fmla="*/ 74 w 21"/>
                <a:gd name="T9" fmla="*/ 681 h 13"/>
                <a:gd name="T10" fmla="*/ 532 w 21"/>
                <a:gd name="T11" fmla="*/ 587 h 13"/>
                <a:gd name="T12" fmla="*/ 790 w 21"/>
                <a:gd name="T13" fmla="*/ 53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3">
                  <a:moveTo>
                    <a:pt x="21" y="10"/>
                  </a:moveTo>
                  <a:cubicBezTo>
                    <a:pt x="20" y="6"/>
                    <a:pt x="19" y="3"/>
                    <a:pt x="19" y="0"/>
                  </a:cubicBezTo>
                  <a:cubicBezTo>
                    <a:pt x="13" y="0"/>
                    <a:pt x="6" y="2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8"/>
                    <a:pt x="1" y="10"/>
                    <a:pt x="2" y="13"/>
                  </a:cubicBezTo>
                  <a:cubicBezTo>
                    <a:pt x="6" y="12"/>
                    <a:pt x="11" y="11"/>
                    <a:pt x="14" y="11"/>
                  </a:cubicBezTo>
                  <a:cubicBezTo>
                    <a:pt x="17" y="10"/>
                    <a:pt x="19" y="10"/>
                    <a:pt x="21" y="1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5" name="Freeform 60">
              <a:extLst>
                <a:ext uri="{FF2B5EF4-FFF2-40B4-BE49-F238E27FC236}">
                  <a16:creationId xmlns:a16="http://schemas.microsoft.com/office/drawing/2014/main" id="{0C9F0EBB-C9A9-42B2-B375-465EF2C6C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" y="3571"/>
              <a:ext cx="63" cy="221"/>
            </a:xfrm>
            <a:custGeom>
              <a:avLst/>
              <a:gdLst>
                <a:gd name="T0" fmla="*/ 285 w 25"/>
                <a:gd name="T1" fmla="*/ 56 h 83"/>
                <a:gd name="T2" fmla="*/ 83 w 25"/>
                <a:gd name="T3" fmla="*/ 809 h 83"/>
                <a:gd name="T4" fmla="*/ 83 w 25"/>
                <a:gd name="T5" fmla="*/ 3666 h 83"/>
                <a:gd name="T6" fmla="*/ 451 w 25"/>
                <a:gd name="T7" fmla="*/ 4170 h 83"/>
                <a:gd name="T8" fmla="*/ 882 w 25"/>
                <a:gd name="T9" fmla="*/ 3666 h 83"/>
                <a:gd name="T10" fmla="*/ 1011 w 25"/>
                <a:gd name="T11" fmla="*/ 2154 h 83"/>
                <a:gd name="T12" fmla="*/ 769 w 25"/>
                <a:gd name="T13" fmla="*/ 453 h 83"/>
                <a:gd name="T14" fmla="*/ 285 w 25"/>
                <a:gd name="T15" fmla="*/ 56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83">
                  <a:moveTo>
                    <a:pt x="7" y="1"/>
                  </a:moveTo>
                  <a:cubicBezTo>
                    <a:pt x="2" y="2"/>
                    <a:pt x="0" y="11"/>
                    <a:pt x="2" y="16"/>
                  </a:cubicBezTo>
                  <a:cubicBezTo>
                    <a:pt x="5" y="31"/>
                    <a:pt x="2" y="73"/>
                    <a:pt x="2" y="73"/>
                  </a:cubicBezTo>
                  <a:cubicBezTo>
                    <a:pt x="1" y="78"/>
                    <a:pt x="6" y="83"/>
                    <a:pt x="11" y="83"/>
                  </a:cubicBezTo>
                  <a:cubicBezTo>
                    <a:pt x="17" y="83"/>
                    <a:pt x="21" y="78"/>
                    <a:pt x="22" y="73"/>
                  </a:cubicBezTo>
                  <a:cubicBezTo>
                    <a:pt x="22" y="73"/>
                    <a:pt x="25" y="59"/>
                    <a:pt x="25" y="43"/>
                  </a:cubicBezTo>
                  <a:cubicBezTo>
                    <a:pt x="25" y="31"/>
                    <a:pt x="21" y="16"/>
                    <a:pt x="19" y="9"/>
                  </a:cubicBezTo>
                  <a:cubicBezTo>
                    <a:pt x="18" y="3"/>
                    <a:pt x="13" y="0"/>
                    <a:pt x="7" y="1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2" name="Group 61">
            <a:extLst>
              <a:ext uri="{FF2B5EF4-FFF2-40B4-BE49-F238E27FC236}">
                <a16:creationId xmlns:a16="http://schemas.microsoft.com/office/drawing/2014/main" id="{E22956AA-D483-440D-B27B-4C671812A8C0}"/>
              </a:ext>
            </a:extLst>
          </p:cNvPr>
          <p:cNvGrpSpPr>
            <a:grpSpLocks/>
          </p:cNvGrpSpPr>
          <p:nvPr/>
        </p:nvGrpSpPr>
        <p:grpSpPr bwMode="auto">
          <a:xfrm>
            <a:off x="5602288" y="5457825"/>
            <a:ext cx="103187" cy="393700"/>
            <a:chOff x="2569" y="3557"/>
            <a:chExt cx="65" cy="248"/>
          </a:xfrm>
        </p:grpSpPr>
        <p:sp>
          <p:nvSpPr>
            <p:cNvPr id="20858" name="Freeform 62">
              <a:extLst>
                <a:ext uri="{FF2B5EF4-FFF2-40B4-BE49-F238E27FC236}">
                  <a16:creationId xmlns:a16="http://schemas.microsoft.com/office/drawing/2014/main" id="{37E67675-C82A-4920-B535-D788D5983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3557"/>
              <a:ext cx="65" cy="248"/>
            </a:xfrm>
            <a:custGeom>
              <a:avLst/>
              <a:gdLst>
                <a:gd name="T0" fmla="*/ 438 w 26"/>
                <a:gd name="T1" fmla="*/ 56 h 93"/>
                <a:gd name="T2" fmla="*/ 208 w 26"/>
                <a:gd name="T3" fmla="*/ 512 h 93"/>
                <a:gd name="T4" fmla="*/ 50 w 26"/>
                <a:gd name="T5" fmla="*/ 2675 h 93"/>
                <a:gd name="T6" fmla="*/ 125 w 26"/>
                <a:gd name="T7" fmla="*/ 4152 h 93"/>
                <a:gd name="T8" fmla="*/ 395 w 26"/>
                <a:gd name="T9" fmla="*/ 4643 h 93"/>
                <a:gd name="T10" fmla="*/ 863 w 26"/>
                <a:gd name="T11" fmla="*/ 4245 h 93"/>
                <a:gd name="T12" fmla="*/ 938 w 26"/>
                <a:gd name="T13" fmla="*/ 1365 h 93"/>
                <a:gd name="T14" fmla="*/ 938 w 26"/>
                <a:gd name="T15" fmla="*/ 397 h 93"/>
                <a:gd name="T16" fmla="*/ 438 w 26"/>
                <a:gd name="T17" fmla="*/ 56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93">
                  <a:moveTo>
                    <a:pt x="11" y="1"/>
                  </a:moveTo>
                  <a:cubicBezTo>
                    <a:pt x="7" y="3"/>
                    <a:pt x="5" y="6"/>
                    <a:pt x="5" y="10"/>
                  </a:cubicBezTo>
                  <a:cubicBezTo>
                    <a:pt x="4" y="12"/>
                    <a:pt x="2" y="38"/>
                    <a:pt x="1" y="53"/>
                  </a:cubicBezTo>
                  <a:cubicBezTo>
                    <a:pt x="0" y="63"/>
                    <a:pt x="3" y="81"/>
                    <a:pt x="3" y="82"/>
                  </a:cubicBezTo>
                  <a:cubicBezTo>
                    <a:pt x="3" y="86"/>
                    <a:pt x="6" y="90"/>
                    <a:pt x="10" y="92"/>
                  </a:cubicBezTo>
                  <a:cubicBezTo>
                    <a:pt x="15" y="93"/>
                    <a:pt x="21" y="90"/>
                    <a:pt x="22" y="84"/>
                  </a:cubicBezTo>
                  <a:cubicBezTo>
                    <a:pt x="25" y="72"/>
                    <a:pt x="26" y="47"/>
                    <a:pt x="24" y="27"/>
                  </a:cubicBezTo>
                  <a:cubicBezTo>
                    <a:pt x="24" y="20"/>
                    <a:pt x="26" y="13"/>
                    <a:pt x="24" y="8"/>
                  </a:cubicBezTo>
                  <a:cubicBezTo>
                    <a:pt x="22" y="2"/>
                    <a:pt x="16" y="0"/>
                    <a:pt x="11" y="1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9" name="Freeform 63">
              <a:extLst>
                <a:ext uri="{FF2B5EF4-FFF2-40B4-BE49-F238E27FC236}">
                  <a16:creationId xmlns:a16="http://schemas.microsoft.com/office/drawing/2014/main" id="{A1A6308F-EF3F-4D36-92F8-112FCF164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" y="3659"/>
              <a:ext cx="60" cy="74"/>
            </a:xfrm>
            <a:custGeom>
              <a:avLst/>
              <a:gdLst>
                <a:gd name="T0" fmla="*/ 783 w 24"/>
                <a:gd name="T1" fmla="*/ 1216 h 28"/>
                <a:gd name="T2" fmla="*/ 938 w 24"/>
                <a:gd name="T3" fmla="*/ 1216 h 28"/>
                <a:gd name="T4" fmla="*/ 938 w 24"/>
                <a:gd name="T5" fmla="*/ 0 h 28"/>
                <a:gd name="T6" fmla="*/ 50 w 24"/>
                <a:gd name="T7" fmla="*/ 56 h 28"/>
                <a:gd name="T8" fmla="*/ 0 w 24"/>
                <a:gd name="T9" fmla="*/ 740 h 28"/>
                <a:gd name="T10" fmla="*/ 0 w 24"/>
                <a:gd name="T11" fmla="*/ 1271 h 28"/>
                <a:gd name="T12" fmla="*/ 783 w 24"/>
                <a:gd name="T13" fmla="*/ 1216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28">
                  <a:moveTo>
                    <a:pt x="20" y="25"/>
                  </a:moveTo>
                  <a:cubicBezTo>
                    <a:pt x="21" y="25"/>
                    <a:pt x="23" y="25"/>
                    <a:pt x="24" y="25"/>
                  </a:cubicBezTo>
                  <a:cubicBezTo>
                    <a:pt x="24" y="17"/>
                    <a:pt x="24" y="9"/>
                    <a:pt x="24" y="0"/>
                  </a:cubicBezTo>
                  <a:cubicBezTo>
                    <a:pt x="16" y="0"/>
                    <a:pt x="9" y="1"/>
                    <a:pt x="1" y="1"/>
                  </a:cubicBezTo>
                  <a:cubicBezTo>
                    <a:pt x="1" y="6"/>
                    <a:pt x="0" y="11"/>
                    <a:pt x="0" y="15"/>
                  </a:cubicBezTo>
                  <a:cubicBezTo>
                    <a:pt x="0" y="18"/>
                    <a:pt x="0" y="22"/>
                    <a:pt x="0" y="26"/>
                  </a:cubicBezTo>
                  <a:cubicBezTo>
                    <a:pt x="5" y="28"/>
                    <a:pt x="15" y="25"/>
                    <a:pt x="20" y="25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0" name="Freeform 64">
              <a:extLst>
                <a:ext uri="{FF2B5EF4-FFF2-40B4-BE49-F238E27FC236}">
                  <a16:creationId xmlns:a16="http://schemas.microsoft.com/office/drawing/2014/main" id="{43EABB68-FB5B-4E27-8399-A44811D80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587"/>
              <a:ext cx="55" cy="40"/>
            </a:xfrm>
            <a:custGeom>
              <a:avLst/>
              <a:gdLst>
                <a:gd name="T0" fmla="*/ 863 w 22"/>
                <a:gd name="T1" fmla="*/ 0 h 15"/>
                <a:gd name="T2" fmla="*/ 50 w 22"/>
                <a:gd name="T3" fmla="*/ 93 h 15"/>
                <a:gd name="T4" fmla="*/ 0 w 22"/>
                <a:gd name="T5" fmla="*/ 760 h 15"/>
                <a:gd name="T6" fmla="*/ 833 w 22"/>
                <a:gd name="T7" fmla="*/ 661 h 15"/>
                <a:gd name="T8" fmla="*/ 863 w 22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5">
                  <a:moveTo>
                    <a:pt x="22" y="0"/>
                  </a:moveTo>
                  <a:cubicBezTo>
                    <a:pt x="15" y="0"/>
                    <a:pt x="8" y="1"/>
                    <a:pt x="1" y="2"/>
                  </a:cubicBezTo>
                  <a:cubicBezTo>
                    <a:pt x="1" y="5"/>
                    <a:pt x="1" y="10"/>
                    <a:pt x="0" y="15"/>
                  </a:cubicBezTo>
                  <a:cubicBezTo>
                    <a:pt x="7" y="14"/>
                    <a:pt x="14" y="13"/>
                    <a:pt x="21" y="13"/>
                  </a:cubicBezTo>
                  <a:cubicBezTo>
                    <a:pt x="21" y="8"/>
                    <a:pt x="22" y="4"/>
                    <a:pt x="22" y="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1" name="Freeform 65">
              <a:extLst>
                <a:ext uri="{FF2B5EF4-FFF2-40B4-BE49-F238E27FC236}">
                  <a16:creationId xmlns:a16="http://schemas.microsoft.com/office/drawing/2014/main" id="{B1788208-5EC6-4059-B1CD-553027970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3557"/>
              <a:ext cx="65" cy="248"/>
            </a:xfrm>
            <a:custGeom>
              <a:avLst/>
              <a:gdLst>
                <a:gd name="T0" fmla="*/ 438 w 26"/>
                <a:gd name="T1" fmla="*/ 56 h 93"/>
                <a:gd name="T2" fmla="*/ 208 w 26"/>
                <a:gd name="T3" fmla="*/ 512 h 93"/>
                <a:gd name="T4" fmla="*/ 50 w 26"/>
                <a:gd name="T5" fmla="*/ 2675 h 93"/>
                <a:gd name="T6" fmla="*/ 125 w 26"/>
                <a:gd name="T7" fmla="*/ 4152 h 93"/>
                <a:gd name="T8" fmla="*/ 395 w 26"/>
                <a:gd name="T9" fmla="*/ 4643 h 93"/>
                <a:gd name="T10" fmla="*/ 863 w 26"/>
                <a:gd name="T11" fmla="*/ 4245 h 93"/>
                <a:gd name="T12" fmla="*/ 938 w 26"/>
                <a:gd name="T13" fmla="*/ 1365 h 93"/>
                <a:gd name="T14" fmla="*/ 938 w 26"/>
                <a:gd name="T15" fmla="*/ 397 h 93"/>
                <a:gd name="T16" fmla="*/ 438 w 26"/>
                <a:gd name="T17" fmla="*/ 56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93">
                  <a:moveTo>
                    <a:pt x="11" y="1"/>
                  </a:moveTo>
                  <a:cubicBezTo>
                    <a:pt x="7" y="3"/>
                    <a:pt x="5" y="6"/>
                    <a:pt x="5" y="10"/>
                  </a:cubicBezTo>
                  <a:cubicBezTo>
                    <a:pt x="4" y="12"/>
                    <a:pt x="2" y="38"/>
                    <a:pt x="1" y="53"/>
                  </a:cubicBezTo>
                  <a:cubicBezTo>
                    <a:pt x="0" y="63"/>
                    <a:pt x="3" y="81"/>
                    <a:pt x="3" y="82"/>
                  </a:cubicBezTo>
                  <a:cubicBezTo>
                    <a:pt x="3" y="86"/>
                    <a:pt x="6" y="90"/>
                    <a:pt x="10" y="92"/>
                  </a:cubicBezTo>
                  <a:cubicBezTo>
                    <a:pt x="15" y="93"/>
                    <a:pt x="21" y="90"/>
                    <a:pt x="22" y="84"/>
                  </a:cubicBezTo>
                  <a:cubicBezTo>
                    <a:pt x="25" y="72"/>
                    <a:pt x="26" y="47"/>
                    <a:pt x="24" y="27"/>
                  </a:cubicBezTo>
                  <a:cubicBezTo>
                    <a:pt x="24" y="20"/>
                    <a:pt x="26" y="13"/>
                    <a:pt x="24" y="8"/>
                  </a:cubicBezTo>
                  <a:cubicBezTo>
                    <a:pt x="22" y="2"/>
                    <a:pt x="16" y="0"/>
                    <a:pt x="11" y="1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3" name="Group 66">
            <a:extLst>
              <a:ext uri="{FF2B5EF4-FFF2-40B4-BE49-F238E27FC236}">
                <a16:creationId xmlns:a16="http://schemas.microsoft.com/office/drawing/2014/main" id="{68D8D5AF-E8CE-41AD-A417-7AE3CFF7900F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4149725"/>
            <a:ext cx="119062" cy="644525"/>
            <a:chOff x="1157" y="2733"/>
            <a:chExt cx="75" cy="406"/>
          </a:xfrm>
        </p:grpSpPr>
        <p:sp>
          <p:nvSpPr>
            <p:cNvPr id="20850" name="Freeform 67">
              <a:extLst>
                <a:ext uri="{FF2B5EF4-FFF2-40B4-BE49-F238E27FC236}">
                  <a16:creationId xmlns:a16="http://schemas.microsoft.com/office/drawing/2014/main" id="{B2B9321A-A9A9-419E-ACA8-87CDE7762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" y="2733"/>
              <a:ext cx="75" cy="406"/>
            </a:xfrm>
            <a:custGeom>
              <a:avLst/>
              <a:gdLst>
                <a:gd name="T0" fmla="*/ 363 w 30"/>
                <a:gd name="T1" fmla="*/ 56 h 152"/>
                <a:gd name="T2" fmla="*/ 50 w 30"/>
                <a:gd name="T3" fmla="*/ 662 h 152"/>
                <a:gd name="T4" fmla="*/ 283 w 30"/>
                <a:gd name="T5" fmla="*/ 4781 h 152"/>
                <a:gd name="T6" fmla="*/ 208 w 30"/>
                <a:gd name="T7" fmla="*/ 7220 h 152"/>
                <a:gd name="T8" fmla="*/ 595 w 30"/>
                <a:gd name="T9" fmla="*/ 7733 h 152"/>
                <a:gd name="T10" fmla="*/ 1063 w 30"/>
                <a:gd name="T11" fmla="*/ 6977 h 152"/>
                <a:gd name="T12" fmla="*/ 1145 w 30"/>
                <a:gd name="T13" fmla="*/ 4688 h 152"/>
                <a:gd name="T14" fmla="*/ 783 w 30"/>
                <a:gd name="T15" fmla="*/ 457 h 152"/>
                <a:gd name="T16" fmla="*/ 363 w 30"/>
                <a:gd name="T17" fmla="*/ 56 h 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152">
                  <a:moveTo>
                    <a:pt x="9" y="1"/>
                  </a:moveTo>
                  <a:cubicBezTo>
                    <a:pt x="3" y="2"/>
                    <a:pt x="0" y="7"/>
                    <a:pt x="1" y="13"/>
                  </a:cubicBezTo>
                  <a:cubicBezTo>
                    <a:pt x="3" y="28"/>
                    <a:pt x="6" y="59"/>
                    <a:pt x="7" y="94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5" y="148"/>
                    <a:pt x="9" y="152"/>
                    <a:pt x="15" y="152"/>
                  </a:cubicBezTo>
                  <a:cubicBezTo>
                    <a:pt x="20" y="152"/>
                    <a:pt x="24" y="148"/>
                    <a:pt x="27" y="137"/>
                  </a:cubicBezTo>
                  <a:cubicBezTo>
                    <a:pt x="29" y="126"/>
                    <a:pt x="30" y="112"/>
                    <a:pt x="29" y="92"/>
                  </a:cubicBezTo>
                  <a:cubicBezTo>
                    <a:pt x="29" y="72"/>
                    <a:pt x="23" y="26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1" name="Freeform 68">
              <a:extLst>
                <a:ext uri="{FF2B5EF4-FFF2-40B4-BE49-F238E27FC236}">
                  <a16:creationId xmlns:a16="http://schemas.microsoft.com/office/drawing/2014/main" id="{57F3E2CF-A68C-4E2C-A51B-75D1B0F80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2931"/>
              <a:ext cx="57" cy="61"/>
            </a:xfrm>
            <a:custGeom>
              <a:avLst/>
              <a:gdLst>
                <a:gd name="T0" fmla="*/ 0 w 23"/>
                <a:gd name="T1" fmla="*/ 204 h 23"/>
                <a:gd name="T2" fmla="*/ 30 w 23"/>
                <a:gd name="T3" fmla="*/ 992 h 23"/>
                <a:gd name="T4" fmla="*/ 0 w 23"/>
                <a:gd name="T5" fmla="*/ 1140 h 23"/>
                <a:gd name="T6" fmla="*/ 104 w 23"/>
                <a:gd name="T7" fmla="*/ 1140 h 23"/>
                <a:gd name="T8" fmla="*/ 865 w 23"/>
                <a:gd name="T9" fmla="*/ 1140 h 23"/>
                <a:gd name="T10" fmla="*/ 865 w 23"/>
                <a:gd name="T11" fmla="*/ 894 h 23"/>
                <a:gd name="T12" fmla="*/ 835 w 23"/>
                <a:gd name="T13" fmla="*/ 0 h 23"/>
                <a:gd name="T14" fmla="*/ 535 w 23"/>
                <a:gd name="T15" fmla="*/ 90 h 23"/>
                <a:gd name="T16" fmla="*/ 0 w 23"/>
                <a:gd name="T17" fmla="*/ 204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23">
                  <a:moveTo>
                    <a:pt x="0" y="4"/>
                  </a:moveTo>
                  <a:cubicBezTo>
                    <a:pt x="0" y="9"/>
                    <a:pt x="1" y="14"/>
                    <a:pt x="1" y="2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10" y="22"/>
                    <a:pt x="17" y="22"/>
                    <a:pt x="23" y="23"/>
                  </a:cubicBezTo>
                  <a:cubicBezTo>
                    <a:pt x="23" y="21"/>
                    <a:pt x="23" y="19"/>
                    <a:pt x="23" y="18"/>
                  </a:cubicBezTo>
                  <a:cubicBezTo>
                    <a:pt x="23" y="13"/>
                    <a:pt x="23" y="7"/>
                    <a:pt x="22" y="0"/>
                  </a:cubicBezTo>
                  <a:cubicBezTo>
                    <a:pt x="19" y="1"/>
                    <a:pt x="16" y="2"/>
                    <a:pt x="14" y="2"/>
                  </a:cubicBezTo>
                  <a:cubicBezTo>
                    <a:pt x="9" y="2"/>
                    <a:pt x="5" y="3"/>
                    <a:pt x="0" y="4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2" name="Freeform 69">
              <a:extLst>
                <a:ext uri="{FF2B5EF4-FFF2-40B4-BE49-F238E27FC236}">
                  <a16:creationId xmlns:a16="http://schemas.microsoft.com/office/drawing/2014/main" id="{0864C629-4B9D-4B01-9A92-CF5A16130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2877"/>
              <a:ext cx="55" cy="27"/>
            </a:xfrm>
            <a:custGeom>
              <a:avLst/>
              <a:gdLst>
                <a:gd name="T0" fmla="*/ 520 w 22"/>
                <a:gd name="T1" fmla="*/ 475 h 10"/>
                <a:gd name="T2" fmla="*/ 863 w 22"/>
                <a:gd name="T3" fmla="*/ 532 h 10"/>
                <a:gd name="T4" fmla="*/ 833 w 22"/>
                <a:gd name="T5" fmla="*/ 0 h 10"/>
                <a:gd name="T6" fmla="*/ 0 w 22"/>
                <a:gd name="T7" fmla="*/ 219 h 10"/>
                <a:gd name="T8" fmla="*/ 50 w 22"/>
                <a:gd name="T9" fmla="*/ 475 h 10"/>
                <a:gd name="T10" fmla="*/ 520 w 22"/>
                <a:gd name="T11" fmla="*/ 475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0">
                  <a:moveTo>
                    <a:pt x="13" y="9"/>
                  </a:moveTo>
                  <a:cubicBezTo>
                    <a:pt x="16" y="9"/>
                    <a:pt x="19" y="10"/>
                    <a:pt x="22" y="10"/>
                  </a:cubicBezTo>
                  <a:cubicBezTo>
                    <a:pt x="22" y="7"/>
                    <a:pt x="22" y="3"/>
                    <a:pt x="21" y="0"/>
                  </a:cubicBezTo>
                  <a:cubicBezTo>
                    <a:pt x="14" y="0"/>
                    <a:pt x="7" y="2"/>
                    <a:pt x="0" y="4"/>
                  </a:cubicBezTo>
                  <a:cubicBezTo>
                    <a:pt x="0" y="6"/>
                    <a:pt x="1" y="7"/>
                    <a:pt x="1" y="9"/>
                  </a:cubicBezTo>
                  <a:cubicBezTo>
                    <a:pt x="5" y="9"/>
                    <a:pt x="9" y="9"/>
                    <a:pt x="13" y="9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3" name="Freeform 70">
              <a:extLst>
                <a:ext uri="{FF2B5EF4-FFF2-40B4-BE49-F238E27FC236}">
                  <a16:creationId xmlns:a16="http://schemas.microsoft.com/office/drawing/2014/main" id="{A65C2CE9-FFC1-419E-ACBD-0B7BD3442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" y="2816"/>
              <a:ext cx="52" cy="32"/>
            </a:xfrm>
            <a:custGeom>
              <a:avLst/>
              <a:gdLst>
                <a:gd name="T0" fmla="*/ 681 w 21"/>
                <a:gd name="T1" fmla="*/ 605 h 12"/>
                <a:gd name="T2" fmla="*/ 790 w 21"/>
                <a:gd name="T3" fmla="*/ 605 h 12"/>
                <a:gd name="T4" fmla="*/ 760 w 21"/>
                <a:gd name="T5" fmla="*/ 0 h 12"/>
                <a:gd name="T6" fmla="*/ 0 w 21"/>
                <a:gd name="T7" fmla="*/ 205 h 12"/>
                <a:gd name="T8" fmla="*/ 0 w 21"/>
                <a:gd name="T9" fmla="*/ 605 h 12"/>
                <a:gd name="T10" fmla="*/ 30 w 21"/>
                <a:gd name="T11" fmla="*/ 605 h 12"/>
                <a:gd name="T12" fmla="*/ 681 w 21"/>
                <a:gd name="T13" fmla="*/ 60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2">
                  <a:moveTo>
                    <a:pt x="18" y="12"/>
                  </a:moveTo>
                  <a:cubicBezTo>
                    <a:pt x="18" y="12"/>
                    <a:pt x="19" y="12"/>
                    <a:pt x="21" y="12"/>
                  </a:cubicBezTo>
                  <a:cubicBezTo>
                    <a:pt x="21" y="8"/>
                    <a:pt x="20" y="4"/>
                    <a:pt x="20" y="0"/>
                  </a:cubicBezTo>
                  <a:cubicBezTo>
                    <a:pt x="13" y="2"/>
                    <a:pt x="6" y="3"/>
                    <a:pt x="0" y="4"/>
                  </a:cubicBezTo>
                  <a:cubicBezTo>
                    <a:pt x="0" y="6"/>
                    <a:pt x="0" y="9"/>
                    <a:pt x="0" y="12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6" y="11"/>
                    <a:pt x="12" y="12"/>
                    <a:pt x="18" y="12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4" name="Freeform 71">
              <a:extLst>
                <a:ext uri="{FF2B5EF4-FFF2-40B4-BE49-F238E27FC236}">
                  <a16:creationId xmlns:a16="http://schemas.microsoft.com/office/drawing/2014/main" id="{98FEE837-F182-4CCB-967E-0AE162951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" y="2733"/>
              <a:ext cx="55" cy="59"/>
            </a:xfrm>
            <a:custGeom>
              <a:avLst/>
              <a:gdLst>
                <a:gd name="T0" fmla="*/ 863 w 22"/>
                <a:gd name="T1" fmla="*/ 1043 h 22"/>
                <a:gd name="T2" fmla="*/ 783 w 22"/>
                <a:gd name="T3" fmla="*/ 461 h 22"/>
                <a:gd name="T4" fmla="*/ 363 w 22"/>
                <a:gd name="T5" fmla="*/ 56 h 22"/>
                <a:gd name="T6" fmla="*/ 50 w 22"/>
                <a:gd name="T7" fmla="*/ 676 h 22"/>
                <a:gd name="T8" fmla="*/ 83 w 22"/>
                <a:gd name="T9" fmla="*/ 1078 h 22"/>
                <a:gd name="T10" fmla="*/ 863 w 22"/>
                <a:gd name="T11" fmla="*/ 1043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22">
                  <a:moveTo>
                    <a:pt x="22" y="20"/>
                  </a:moveTo>
                  <a:cubicBezTo>
                    <a:pt x="21" y="16"/>
                    <a:pt x="21" y="12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3" y="2"/>
                    <a:pt x="0" y="7"/>
                    <a:pt x="1" y="13"/>
                  </a:cubicBezTo>
                  <a:cubicBezTo>
                    <a:pt x="1" y="15"/>
                    <a:pt x="2" y="18"/>
                    <a:pt x="2" y="21"/>
                  </a:cubicBezTo>
                  <a:cubicBezTo>
                    <a:pt x="8" y="22"/>
                    <a:pt x="16" y="22"/>
                    <a:pt x="22" y="2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5" name="Freeform 72">
              <a:extLst>
                <a:ext uri="{FF2B5EF4-FFF2-40B4-BE49-F238E27FC236}">
                  <a16:creationId xmlns:a16="http://schemas.microsoft.com/office/drawing/2014/main" id="{4A5271A2-0EE9-4C7B-B647-3631038FF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3043"/>
              <a:ext cx="60" cy="32"/>
            </a:xfrm>
            <a:custGeom>
              <a:avLst/>
              <a:gdLst>
                <a:gd name="T0" fmla="*/ 708 w 24"/>
                <a:gd name="T1" fmla="*/ 547 h 12"/>
                <a:gd name="T2" fmla="*/ 908 w 24"/>
                <a:gd name="T3" fmla="*/ 605 h 12"/>
                <a:gd name="T4" fmla="*/ 938 w 24"/>
                <a:gd name="T5" fmla="*/ 0 h 12"/>
                <a:gd name="T6" fmla="*/ 50 w 24"/>
                <a:gd name="T7" fmla="*/ 149 h 12"/>
                <a:gd name="T8" fmla="*/ 0 w 24"/>
                <a:gd name="T9" fmla="*/ 547 h 12"/>
                <a:gd name="T10" fmla="*/ 708 w 24"/>
                <a:gd name="T11" fmla="*/ 5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2">
                  <a:moveTo>
                    <a:pt x="18" y="11"/>
                  </a:moveTo>
                  <a:cubicBezTo>
                    <a:pt x="19" y="11"/>
                    <a:pt x="21" y="12"/>
                    <a:pt x="23" y="12"/>
                  </a:cubicBezTo>
                  <a:cubicBezTo>
                    <a:pt x="24" y="8"/>
                    <a:pt x="24" y="4"/>
                    <a:pt x="24" y="0"/>
                  </a:cubicBezTo>
                  <a:cubicBezTo>
                    <a:pt x="17" y="0"/>
                    <a:pt x="8" y="3"/>
                    <a:pt x="1" y="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2"/>
                    <a:pt x="13" y="11"/>
                    <a:pt x="18" y="11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6" name="Freeform 73">
              <a:extLst>
                <a:ext uri="{FF2B5EF4-FFF2-40B4-BE49-F238E27FC236}">
                  <a16:creationId xmlns:a16="http://schemas.microsoft.com/office/drawing/2014/main" id="{5D77DF1A-675D-4284-8294-EF0AF82DF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3091"/>
              <a:ext cx="53" cy="48"/>
            </a:xfrm>
            <a:custGeom>
              <a:avLst/>
              <a:gdLst>
                <a:gd name="T0" fmla="*/ 0 w 21"/>
                <a:gd name="T1" fmla="*/ 0 h 18"/>
                <a:gd name="T2" fmla="*/ 0 w 21"/>
                <a:gd name="T3" fmla="*/ 397 h 18"/>
                <a:gd name="T4" fmla="*/ 401 w 21"/>
                <a:gd name="T5" fmla="*/ 909 h 18"/>
                <a:gd name="T6" fmla="*/ 853 w 21"/>
                <a:gd name="T7" fmla="*/ 205 h 18"/>
                <a:gd name="T8" fmla="*/ 0 w 2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8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4"/>
                    <a:pt x="4" y="18"/>
                    <a:pt x="10" y="18"/>
                  </a:cubicBezTo>
                  <a:cubicBezTo>
                    <a:pt x="15" y="18"/>
                    <a:pt x="18" y="14"/>
                    <a:pt x="21" y="4"/>
                  </a:cubicBezTo>
                  <a:cubicBezTo>
                    <a:pt x="14" y="4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7" name="Freeform 74">
              <a:extLst>
                <a:ext uri="{FF2B5EF4-FFF2-40B4-BE49-F238E27FC236}">
                  <a16:creationId xmlns:a16="http://schemas.microsoft.com/office/drawing/2014/main" id="{DB4032C0-756E-481F-881F-2D5954D10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" y="2733"/>
              <a:ext cx="75" cy="406"/>
            </a:xfrm>
            <a:custGeom>
              <a:avLst/>
              <a:gdLst>
                <a:gd name="T0" fmla="*/ 363 w 30"/>
                <a:gd name="T1" fmla="*/ 56 h 152"/>
                <a:gd name="T2" fmla="*/ 50 w 30"/>
                <a:gd name="T3" fmla="*/ 662 h 152"/>
                <a:gd name="T4" fmla="*/ 283 w 30"/>
                <a:gd name="T5" fmla="*/ 4781 h 152"/>
                <a:gd name="T6" fmla="*/ 208 w 30"/>
                <a:gd name="T7" fmla="*/ 7220 h 152"/>
                <a:gd name="T8" fmla="*/ 595 w 30"/>
                <a:gd name="T9" fmla="*/ 7733 h 152"/>
                <a:gd name="T10" fmla="*/ 1063 w 30"/>
                <a:gd name="T11" fmla="*/ 6977 h 152"/>
                <a:gd name="T12" fmla="*/ 1145 w 30"/>
                <a:gd name="T13" fmla="*/ 4688 h 152"/>
                <a:gd name="T14" fmla="*/ 783 w 30"/>
                <a:gd name="T15" fmla="*/ 457 h 152"/>
                <a:gd name="T16" fmla="*/ 363 w 30"/>
                <a:gd name="T17" fmla="*/ 56 h 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152">
                  <a:moveTo>
                    <a:pt x="9" y="1"/>
                  </a:moveTo>
                  <a:cubicBezTo>
                    <a:pt x="3" y="2"/>
                    <a:pt x="0" y="7"/>
                    <a:pt x="1" y="13"/>
                  </a:cubicBezTo>
                  <a:cubicBezTo>
                    <a:pt x="3" y="28"/>
                    <a:pt x="6" y="59"/>
                    <a:pt x="7" y="94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5" y="148"/>
                    <a:pt x="9" y="152"/>
                    <a:pt x="15" y="152"/>
                  </a:cubicBezTo>
                  <a:cubicBezTo>
                    <a:pt x="20" y="152"/>
                    <a:pt x="24" y="148"/>
                    <a:pt x="27" y="137"/>
                  </a:cubicBezTo>
                  <a:cubicBezTo>
                    <a:pt x="29" y="126"/>
                    <a:pt x="30" y="112"/>
                    <a:pt x="29" y="92"/>
                  </a:cubicBezTo>
                  <a:cubicBezTo>
                    <a:pt x="29" y="72"/>
                    <a:pt x="23" y="26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4" name="Group 75">
            <a:extLst>
              <a:ext uri="{FF2B5EF4-FFF2-40B4-BE49-F238E27FC236}">
                <a16:creationId xmlns:a16="http://schemas.microsoft.com/office/drawing/2014/main" id="{9261E9E9-008B-4D44-8420-D448C3B4E0E4}"/>
              </a:ext>
            </a:extLst>
          </p:cNvPr>
          <p:cNvGrpSpPr>
            <a:grpSpLocks/>
          </p:cNvGrpSpPr>
          <p:nvPr/>
        </p:nvGrpSpPr>
        <p:grpSpPr bwMode="auto">
          <a:xfrm>
            <a:off x="3575050" y="4090988"/>
            <a:ext cx="111125" cy="711200"/>
            <a:chOff x="1292" y="2696"/>
            <a:chExt cx="70" cy="448"/>
          </a:xfrm>
        </p:grpSpPr>
        <p:sp>
          <p:nvSpPr>
            <p:cNvPr id="20842" name="Freeform 76">
              <a:extLst>
                <a:ext uri="{FF2B5EF4-FFF2-40B4-BE49-F238E27FC236}">
                  <a16:creationId xmlns:a16="http://schemas.microsoft.com/office/drawing/2014/main" id="{0E8B1198-D7FE-4849-943F-6B06259B6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2696"/>
              <a:ext cx="70" cy="448"/>
            </a:xfrm>
            <a:custGeom>
              <a:avLst/>
              <a:gdLst>
                <a:gd name="T0" fmla="*/ 550 w 28"/>
                <a:gd name="T1" fmla="*/ 56 h 168"/>
                <a:gd name="T2" fmla="*/ 208 w 28"/>
                <a:gd name="T3" fmla="*/ 605 h 168"/>
                <a:gd name="T4" fmla="*/ 83 w 28"/>
                <a:gd name="T5" fmla="*/ 3584 h 168"/>
                <a:gd name="T6" fmla="*/ 50 w 28"/>
                <a:gd name="T7" fmla="*/ 4800 h 168"/>
                <a:gd name="T8" fmla="*/ 283 w 28"/>
                <a:gd name="T9" fmla="*/ 8099 h 168"/>
                <a:gd name="T10" fmla="*/ 750 w 28"/>
                <a:gd name="T11" fmla="*/ 8397 h 168"/>
                <a:gd name="T12" fmla="*/ 1020 w 28"/>
                <a:gd name="T13" fmla="*/ 7795 h 168"/>
                <a:gd name="T14" fmla="*/ 938 w 28"/>
                <a:gd name="T15" fmla="*/ 4800 h 168"/>
                <a:gd name="T16" fmla="*/ 988 w 28"/>
                <a:gd name="T17" fmla="*/ 3640 h 168"/>
                <a:gd name="T18" fmla="*/ 988 w 28"/>
                <a:gd name="T19" fmla="*/ 512 h 168"/>
                <a:gd name="T20" fmla="*/ 550 w 28"/>
                <a:gd name="T21" fmla="*/ 56 h 1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" h="168">
                  <a:moveTo>
                    <a:pt x="14" y="1"/>
                  </a:moveTo>
                  <a:cubicBezTo>
                    <a:pt x="8" y="1"/>
                    <a:pt x="4" y="6"/>
                    <a:pt x="5" y="12"/>
                  </a:cubicBezTo>
                  <a:cubicBezTo>
                    <a:pt x="7" y="33"/>
                    <a:pt x="3" y="52"/>
                    <a:pt x="2" y="71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0" y="127"/>
                    <a:pt x="4" y="149"/>
                    <a:pt x="7" y="160"/>
                  </a:cubicBezTo>
                  <a:cubicBezTo>
                    <a:pt x="9" y="165"/>
                    <a:pt x="14" y="168"/>
                    <a:pt x="19" y="166"/>
                  </a:cubicBezTo>
                  <a:cubicBezTo>
                    <a:pt x="25" y="165"/>
                    <a:pt x="28" y="159"/>
                    <a:pt x="26" y="154"/>
                  </a:cubicBezTo>
                  <a:cubicBezTo>
                    <a:pt x="25" y="150"/>
                    <a:pt x="22" y="136"/>
                    <a:pt x="24" y="95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6" y="52"/>
                    <a:pt x="27" y="33"/>
                    <a:pt x="25" y="10"/>
                  </a:cubicBezTo>
                  <a:cubicBezTo>
                    <a:pt x="24" y="4"/>
                    <a:pt x="19" y="0"/>
                    <a:pt x="14" y="1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3" name="Freeform 77">
              <a:extLst>
                <a:ext uri="{FF2B5EF4-FFF2-40B4-BE49-F238E27FC236}">
                  <a16:creationId xmlns:a16="http://schemas.microsoft.com/office/drawing/2014/main" id="{FA324E72-23D8-4F77-9FC3-498F6D808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2787"/>
              <a:ext cx="53" cy="21"/>
            </a:xfrm>
            <a:custGeom>
              <a:avLst/>
              <a:gdLst>
                <a:gd name="T0" fmla="*/ 0 w 21"/>
                <a:gd name="T1" fmla="*/ 55 h 8"/>
                <a:gd name="T2" fmla="*/ 0 w 21"/>
                <a:gd name="T3" fmla="*/ 378 h 8"/>
                <a:gd name="T4" fmla="*/ 803 w 21"/>
                <a:gd name="T5" fmla="*/ 323 h 8"/>
                <a:gd name="T6" fmla="*/ 853 w 21"/>
                <a:gd name="T7" fmla="*/ 378 h 8"/>
                <a:gd name="T8" fmla="*/ 853 w 21"/>
                <a:gd name="T9" fmla="*/ 0 h 8"/>
                <a:gd name="T10" fmla="*/ 0 w 21"/>
                <a:gd name="T11" fmla="*/ 5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8">
                  <a:moveTo>
                    <a:pt x="0" y="1"/>
                  </a:moveTo>
                  <a:cubicBezTo>
                    <a:pt x="0" y="3"/>
                    <a:pt x="0" y="6"/>
                    <a:pt x="0" y="8"/>
                  </a:cubicBezTo>
                  <a:cubicBezTo>
                    <a:pt x="6" y="7"/>
                    <a:pt x="14" y="7"/>
                    <a:pt x="20" y="7"/>
                  </a:cubicBezTo>
                  <a:cubicBezTo>
                    <a:pt x="20" y="7"/>
                    <a:pt x="21" y="7"/>
                    <a:pt x="21" y="8"/>
                  </a:cubicBezTo>
                  <a:cubicBezTo>
                    <a:pt x="21" y="5"/>
                    <a:pt x="21" y="3"/>
                    <a:pt x="21" y="0"/>
                  </a:cubicBezTo>
                  <a:cubicBezTo>
                    <a:pt x="14" y="0"/>
                    <a:pt x="6" y="1"/>
                    <a:pt x="0" y="1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4" name="Freeform 78">
              <a:extLst>
                <a:ext uri="{FF2B5EF4-FFF2-40B4-BE49-F238E27FC236}">
                  <a16:creationId xmlns:a16="http://schemas.microsoft.com/office/drawing/2014/main" id="{B3168162-95A3-4F7F-9DCA-02AB2AE82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2712"/>
              <a:ext cx="50" cy="35"/>
            </a:xfrm>
            <a:custGeom>
              <a:avLst/>
              <a:gdLst>
                <a:gd name="T0" fmla="*/ 750 w 20"/>
                <a:gd name="T1" fmla="*/ 94 h 13"/>
                <a:gd name="T2" fmla="*/ 0 w 20"/>
                <a:gd name="T3" fmla="*/ 159 h 13"/>
                <a:gd name="T4" fmla="*/ 0 w 20"/>
                <a:gd name="T5" fmla="*/ 312 h 13"/>
                <a:gd name="T6" fmla="*/ 0 w 20"/>
                <a:gd name="T7" fmla="*/ 681 h 13"/>
                <a:gd name="T8" fmla="*/ 783 w 20"/>
                <a:gd name="T9" fmla="*/ 681 h 13"/>
                <a:gd name="T10" fmla="*/ 783 w 20"/>
                <a:gd name="T11" fmla="*/ 218 h 13"/>
                <a:gd name="T12" fmla="*/ 750 w 20"/>
                <a:gd name="T13" fmla="*/ 94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3">
                  <a:moveTo>
                    <a:pt x="19" y="2"/>
                  </a:moveTo>
                  <a:cubicBezTo>
                    <a:pt x="13" y="0"/>
                    <a:pt x="6" y="1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8"/>
                    <a:pt x="0" y="11"/>
                    <a:pt x="0" y="13"/>
                  </a:cubicBezTo>
                  <a:cubicBezTo>
                    <a:pt x="7" y="13"/>
                    <a:pt x="14" y="12"/>
                    <a:pt x="20" y="13"/>
                  </a:cubicBezTo>
                  <a:cubicBezTo>
                    <a:pt x="20" y="10"/>
                    <a:pt x="20" y="7"/>
                    <a:pt x="20" y="4"/>
                  </a:cubicBezTo>
                  <a:cubicBezTo>
                    <a:pt x="19" y="3"/>
                    <a:pt x="19" y="2"/>
                    <a:pt x="19" y="2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5" name="Freeform 79">
              <a:extLst>
                <a:ext uri="{FF2B5EF4-FFF2-40B4-BE49-F238E27FC236}">
                  <a16:creationId xmlns:a16="http://schemas.microsoft.com/office/drawing/2014/main" id="{7380BED9-7B4A-4333-86B4-EE265E37C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2859"/>
              <a:ext cx="57" cy="40"/>
            </a:xfrm>
            <a:custGeom>
              <a:avLst/>
              <a:gdLst>
                <a:gd name="T0" fmla="*/ 835 w 23"/>
                <a:gd name="T1" fmla="*/ 760 h 15"/>
                <a:gd name="T2" fmla="*/ 865 w 23"/>
                <a:gd name="T3" fmla="*/ 547 h 15"/>
                <a:gd name="T4" fmla="*/ 865 w 23"/>
                <a:gd name="T5" fmla="*/ 0 h 15"/>
                <a:gd name="T6" fmla="*/ 382 w 23"/>
                <a:gd name="T7" fmla="*/ 0 h 15"/>
                <a:gd name="T8" fmla="*/ 30 w 23"/>
                <a:gd name="T9" fmla="*/ 56 h 15"/>
                <a:gd name="T10" fmla="*/ 0 w 23"/>
                <a:gd name="T11" fmla="*/ 512 h 15"/>
                <a:gd name="T12" fmla="*/ 0 w 23"/>
                <a:gd name="T13" fmla="*/ 760 h 15"/>
                <a:gd name="T14" fmla="*/ 835 w 23"/>
                <a:gd name="T15" fmla="*/ 76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15">
                  <a:moveTo>
                    <a:pt x="22" y="15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3" y="7"/>
                    <a:pt x="23" y="3"/>
                    <a:pt x="23" y="0"/>
                  </a:cubicBezTo>
                  <a:cubicBezTo>
                    <a:pt x="18" y="0"/>
                    <a:pt x="13" y="0"/>
                    <a:pt x="10" y="0"/>
                  </a:cubicBezTo>
                  <a:cubicBezTo>
                    <a:pt x="7" y="0"/>
                    <a:pt x="4" y="1"/>
                    <a:pt x="1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7" y="14"/>
                    <a:pt x="15" y="15"/>
                    <a:pt x="22" y="15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6" name="Freeform 80">
              <a:extLst>
                <a:ext uri="{FF2B5EF4-FFF2-40B4-BE49-F238E27FC236}">
                  <a16:creationId xmlns:a16="http://schemas.microsoft.com/office/drawing/2014/main" id="{51DD81C2-0411-48B0-B692-C31F0DBAB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" y="2947"/>
              <a:ext cx="58" cy="50"/>
            </a:xfrm>
            <a:custGeom>
              <a:avLst/>
              <a:gdLst>
                <a:gd name="T0" fmla="*/ 885 w 23"/>
                <a:gd name="T1" fmla="*/ 768 h 19"/>
                <a:gd name="T2" fmla="*/ 928 w 23"/>
                <a:gd name="T3" fmla="*/ 89 h 19"/>
                <a:gd name="T4" fmla="*/ 0 w 23"/>
                <a:gd name="T5" fmla="*/ 0 h 19"/>
                <a:gd name="T6" fmla="*/ 0 w 23"/>
                <a:gd name="T7" fmla="*/ 55 h 19"/>
                <a:gd name="T8" fmla="*/ 0 w 23"/>
                <a:gd name="T9" fmla="*/ 913 h 19"/>
                <a:gd name="T10" fmla="*/ 484 w 23"/>
                <a:gd name="T11" fmla="*/ 818 h 19"/>
                <a:gd name="T12" fmla="*/ 885 w 23"/>
                <a:gd name="T13" fmla="*/ 768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9">
                  <a:moveTo>
                    <a:pt x="22" y="16"/>
                  </a:moveTo>
                  <a:cubicBezTo>
                    <a:pt x="22" y="12"/>
                    <a:pt x="22" y="7"/>
                    <a:pt x="23" y="2"/>
                  </a:cubicBezTo>
                  <a:cubicBezTo>
                    <a:pt x="15" y="2"/>
                    <a:pt x="7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"/>
                    <a:pt x="0" y="13"/>
                    <a:pt x="0" y="19"/>
                  </a:cubicBezTo>
                  <a:cubicBezTo>
                    <a:pt x="4" y="18"/>
                    <a:pt x="8" y="17"/>
                    <a:pt x="12" y="17"/>
                  </a:cubicBezTo>
                  <a:cubicBezTo>
                    <a:pt x="15" y="16"/>
                    <a:pt x="19" y="16"/>
                    <a:pt x="22" y="16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7" name="Freeform 81">
              <a:extLst>
                <a:ext uri="{FF2B5EF4-FFF2-40B4-BE49-F238E27FC236}">
                  <a16:creationId xmlns:a16="http://schemas.microsoft.com/office/drawing/2014/main" id="{38DADF90-BDBF-4E89-9AA6-30329B9FF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" y="3019"/>
              <a:ext cx="58" cy="48"/>
            </a:xfrm>
            <a:custGeom>
              <a:avLst/>
              <a:gdLst>
                <a:gd name="T0" fmla="*/ 83 w 23"/>
                <a:gd name="T1" fmla="*/ 909 h 18"/>
                <a:gd name="T2" fmla="*/ 719 w 23"/>
                <a:gd name="T3" fmla="*/ 760 h 18"/>
                <a:gd name="T4" fmla="*/ 928 w 23"/>
                <a:gd name="T5" fmla="*/ 704 h 18"/>
                <a:gd name="T6" fmla="*/ 885 w 23"/>
                <a:gd name="T7" fmla="*/ 0 h 18"/>
                <a:gd name="T8" fmla="*/ 0 w 23"/>
                <a:gd name="T9" fmla="*/ 56 h 18"/>
                <a:gd name="T10" fmla="*/ 83 w 23"/>
                <a:gd name="T11" fmla="*/ 909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8">
                  <a:moveTo>
                    <a:pt x="2" y="18"/>
                  </a:moveTo>
                  <a:cubicBezTo>
                    <a:pt x="7" y="17"/>
                    <a:pt x="12" y="16"/>
                    <a:pt x="18" y="15"/>
                  </a:cubicBezTo>
                  <a:cubicBezTo>
                    <a:pt x="19" y="14"/>
                    <a:pt x="21" y="14"/>
                    <a:pt x="23" y="14"/>
                  </a:cubicBezTo>
                  <a:cubicBezTo>
                    <a:pt x="22" y="10"/>
                    <a:pt x="22" y="5"/>
                    <a:pt x="22" y="0"/>
                  </a:cubicBezTo>
                  <a:cubicBezTo>
                    <a:pt x="15" y="1"/>
                    <a:pt x="8" y="1"/>
                    <a:pt x="0" y="1"/>
                  </a:cubicBezTo>
                  <a:cubicBezTo>
                    <a:pt x="1" y="7"/>
                    <a:pt x="1" y="13"/>
                    <a:pt x="2" y="18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8" name="Freeform 82">
              <a:extLst>
                <a:ext uri="{FF2B5EF4-FFF2-40B4-BE49-F238E27FC236}">
                  <a16:creationId xmlns:a16="http://schemas.microsoft.com/office/drawing/2014/main" id="{2572193C-71F8-42AA-BDCC-0038A0323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" y="3088"/>
              <a:ext cx="52" cy="45"/>
            </a:xfrm>
            <a:custGeom>
              <a:avLst/>
              <a:gdLst>
                <a:gd name="T0" fmla="*/ 30 w 21"/>
                <a:gd name="T1" fmla="*/ 630 h 17"/>
                <a:gd name="T2" fmla="*/ 154 w 21"/>
                <a:gd name="T3" fmla="*/ 834 h 17"/>
                <a:gd name="T4" fmla="*/ 790 w 21"/>
                <a:gd name="T5" fmla="*/ 447 h 17"/>
                <a:gd name="T6" fmla="*/ 760 w 21"/>
                <a:gd name="T7" fmla="*/ 349 h 17"/>
                <a:gd name="T8" fmla="*/ 711 w 21"/>
                <a:gd name="T9" fmla="*/ 0 h 17"/>
                <a:gd name="T10" fmla="*/ 0 w 21"/>
                <a:gd name="T11" fmla="*/ 349 h 17"/>
                <a:gd name="T12" fmla="*/ 30 w 21"/>
                <a:gd name="T13" fmla="*/ 63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7">
                  <a:moveTo>
                    <a:pt x="1" y="13"/>
                  </a:moveTo>
                  <a:cubicBezTo>
                    <a:pt x="1" y="14"/>
                    <a:pt x="2" y="16"/>
                    <a:pt x="4" y="17"/>
                  </a:cubicBezTo>
                  <a:cubicBezTo>
                    <a:pt x="9" y="14"/>
                    <a:pt x="15" y="12"/>
                    <a:pt x="21" y="9"/>
                  </a:cubicBezTo>
                  <a:cubicBezTo>
                    <a:pt x="20" y="8"/>
                    <a:pt x="20" y="8"/>
                    <a:pt x="20" y="7"/>
                  </a:cubicBezTo>
                  <a:cubicBezTo>
                    <a:pt x="20" y="6"/>
                    <a:pt x="19" y="3"/>
                    <a:pt x="19" y="0"/>
                  </a:cubicBezTo>
                  <a:cubicBezTo>
                    <a:pt x="12" y="1"/>
                    <a:pt x="6" y="5"/>
                    <a:pt x="0" y="7"/>
                  </a:cubicBezTo>
                  <a:cubicBezTo>
                    <a:pt x="0" y="9"/>
                    <a:pt x="1" y="11"/>
                    <a:pt x="1" y="13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9" name="Freeform 83">
              <a:extLst>
                <a:ext uri="{FF2B5EF4-FFF2-40B4-BE49-F238E27FC236}">
                  <a16:creationId xmlns:a16="http://schemas.microsoft.com/office/drawing/2014/main" id="{4CCD79AB-2C67-4C9C-B7B2-4B2AA6CCA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2696"/>
              <a:ext cx="70" cy="448"/>
            </a:xfrm>
            <a:custGeom>
              <a:avLst/>
              <a:gdLst>
                <a:gd name="T0" fmla="*/ 550 w 28"/>
                <a:gd name="T1" fmla="*/ 56 h 168"/>
                <a:gd name="T2" fmla="*/ 208 w 28"/>
                <a:gd name="T3" fmla="*/ 605 h 168"/>
                <a:gd name="T4" fmla="*/ 83 w 28"/>
                <a:gd name="T5" fmla="*/ 3584 h 168"/>
                <a:gd name="T6" fmla="*/ 50 w 28"/>
                <a:gd name="T7" fmla="*/ 4800 h 168"/>
                <a:gd name="T8" fmla="*/ 283 w 28"/>
                <a:gd name="T9" fmla="*/ 8099 h 168"/>
                <a:gd name="T10" fmla="*/ 750 w 28"/>
                <a:gd name="T11" fmla="*/ 8397 h 168"/>
                <a:gd name="T12" fmla="*/ 1020 w 28"/>
                <a:gd name="T13" fmla="*/ 7795 h 168"/>
                <a:gd name="T14" fmla="*/ 938 w 28"/>
                <a:gd name="T15" fmla="*/ 4800 h 168"/>
                <a:gd name="T16" fmla="*/ 988 w 28"/>
                <a:gd name="T17" fmla="*/ 3640 h 168"/>
                <a:gd name="T18" fmla="*/ 988 w 28"/>
                <a:gd name="T19" fmla="*/ 512 h 168"/>
                <a:gd name="T20" fmla="*/ 550 w 28"/>
                <a:gd name="T21" fmla="*/ 56 h 1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" h="168">
                  <a:moveTo>
                    <a:pt x="14" y="1"/>
                  </a:moveTo>
                  <a:cubicBezTo>
                    <a:pt x="8" y="1"/>
                    <a:pt x="4" y="6"/>
                    <a:pt x="5" y="12"/>
                  </a:cubicBezTo>
                  <a:cubicBezTo>
                    <a:pt x="7" y="33"/>
                    <a:pt x="3" y="52"/>
                    <a:pt x="2" y="71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0" y="127"/>
                    <a:pt x="4" y="149"/>
                    <a:pt x="7" y="160"/>
                  </a:cubicBezTo>
                  <a:cubicBezTo>
                    <a:pt x="9" y="165"/>
                    <a:pt x="14" y="168"/>
                    <a:pt x="19" y="166"/>
                  </a:cubicBezTo>
                  <a:cubicBezTo>
                    <a:pt x="25" y="165"/>
                    <a:pt x="28" y="159"/>
                    <a:pt x="26" y="154"/>
                  </a:cubicBezTo>
                  <a:cubicBezTo>
                    <a:pt x="25" y="150"/>
                    <a:pt x="22" y="136"/>
                    <a:pt x="24" y="95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6" y="52"/>
                    <a:pt x="27" y="33"/>
                    <a:pt x="25" y="10"/>
                  </a:cubicBezTo>
                  <a:cubicBezTo>
                    <a:pt x="24" y="4"/>
                    <a:pt x="19" y="0"/>
                    <a:pt x="14" y="1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5" name="Group 84">
            <a:extLst>
              <a:ext uri="{FF2B5EF4-FFF2-40B4-BE49-F238E27FC236}">
                <a16:creationId xmlns:a16="http://schemas.microsoft.com/office/drawing/2014/main" id="{E02F2C55-D041-468E-B4B5-CB3AFCFE82E8}"/>
              </a:ext>
            </a:extLst>
          </p:cNvPr>
          <p:cNvGrpSpPr>
            <a:grpSpLocks/>
          </p:cNvGrpSpPr>
          <p:nvPr/>
        </p:nvGrpSpPr>
        <p:grpSpPr bwMode="auto">
          <a:xfrm>
            <a:off x="4368800" y="4141788"/>
            <a:ext cx="114300" cy="681037"/>
            <a:chOff x="1792" y="2728"/>
            <a:chExt cx="72" cy="429"/>
          </a:xfrm>
        </p:grpSpPr>
        <p:sp>
          <p:nvSpPr>
            <p:cNvPr id="20834" name="Freeform 85">
              <a:extLst>
                <a:ext uri="{FF2B5EF4-FFF2-40B4-BE49-F238E27FC236}">
                  <a16:creationId xmlns:a16="http://schemas.microsoft.com/office/drawing/2014/main" id="{311F06F9-63DE-4641-BA8D-BD43EB22C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2728"/>
              <a:ext cx="72" cy="429"/>
            </a:xfrm>
            <a:custGeom>
              <a:avLst/>
              <a:gdLst>
                <a:gd name="T0" fmla="*/ 0 w 29"/>
                <a:gd name="T1" fmla="*/ 512 h 161"/>
                <a:gd name="T2" fmla="*/ 104 w 29"/>
                <a:gd name="T3" fmla="*/ 2785 h 161"/>
                <a:gd name="T4" fmla="*/ 184 w 29"/>
                <a:gd name="T5" fmla="*/ 4330 h 161"/>
                <a:gd name="T6" fmla="*/ 74 w 29"/>
                <a:gd name="T7" fmla="*/ 7264 h 161"/>
                <a:gd name="T8" fmla="*/ 412 w 29"/>
                <a:gd name="T9" fmla="*/ 8058 h 161"/>
                <a:gd name="T10" fmla="*/ 844 w 29"/>
                <a:gd name="T11" fmla="*/ 7661 h 161"/>
                <a:gd name="T12" fmla="*/ 993 w 29"/>
                <a:gd name="T13" fmla="*/ 3933 h 161"/>
                <a:gd name="T14" fmla="*/ 876 w 29"/>
                <a:gd name="T15" fmla="*/ 2670 h 161"/>
                <a:gd name="T16" fmla="*/ 765 w 29"/>
                <a:gd name="T17" fmla="*/ 512 h 161"/>
                <a:gd name="T18" fmla="*/ 382 w 29"/>
                <a:gd name="T19" fmla="*/ 0 h 161"/>
                <a:gd name="T20" fmla="*/ 0 w 29"/>
                <a:gd name="T21" fmla="*/ 512 h 1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161">
                  <a:moveTo>
                    <a:pt x="0" y="10"/>
                  </a:moveTo>
                  <a:cubicBezTo>
                    <a:pt x="0" y="26"/>
                    <a:pt x="1" y="36"/>
                    <a:pt x="3" y="55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8" y="120"/>
                    <a:pt x="3" y="136"/>
                    <a:pt x="2" y="144"/>
                  </a:cubicBezTo>
                  <a:cubicBezTo>
                    <a:pt x="1" y="152"/>
                    <a:pt x="5" y="159"/>
                    <a:pt x="11" y="160"/>
                  </a:cubicBezTo>
                  <a:cubicBezTo>
                    <a:pt x="16" y="161"/>
                    <a:pt x="21" y="157"/>
                    <a:pt x="22" y="152"/>
                  </a:cubicBezTo>
                  <a:cubicBezTo>
                    <a:pt x="23" y="150"/>
                    <a:pt x="29" y="114"/>
                    <a:pt x="26" y="78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1" y="34"/>
                    <a:pt x="20" y="25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5" name="Freeform 86">
              <a:extLst>
                <a:ext uri="{FF2B5EF4-FFF2-40B4-BE49-F238E27FC236}">
                  <a16:creationId xmlns:a16="http://schemas.microsoft.com/office/drawing/2014/main" id="{217D1AA0-F7E7-4A31-A32D-78B62A205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2755"/>
              <a:ext cx="50" cy="34"/>
            </a:xfrm>
            <a:custGeom>
              <a:avLst/>
              <a:gdLst>
                <a:gd name="T0" fmla="*/ 783 w 20"/>
                <a:gd name="T1" fmla="*/ 377 h 13"/>
                <a:gd name="T2" fmla="*/ 783 w 20"/>
                <a:gd name="T3" fmla="*/ 0 h 13"/>
                <a:gd name="T4" fmla="*/ 0 w 20"/>
                <a:gd name="T5" fmla="*/ 144 h 13"/>
                <a:gd name="T6" fmla="*/ 0 w 20"/>
                <a:gd name="T7" fmla="*/ 609 h 13"/>
                <a:gd name="T8" fmla="*/ 470 w 20"/>
                <a:gd name="T9" fmla="*/ 432 h 13"/>
                <a:gd name="T10" fmla="*/ 783 w 20"/>
                <a:gd name="T11" fmla="*/ 37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3">
                  <a:moveTo>
                    <a:pt x="20" y="8"/>
                  </a:moveTo>
                  <a:cubicBezTo>
                    <a:pt x="20" y="6"/>
                    <a:pt x="20" y="3"/>
                    <a:pt x="20" y="0"/>
                  </a:cubicBezTo>
                  <a:cubicBezTo>
                    <a:pt x="13" y="0"/>
                    <a:pt x="6" y="1"/>
                    <a:pt x="0" y="3"/>
                  </a:cubicBezTo>
                  <a:cubicBezTo>
                    <a:pt x="0" y="6"/>
                    <a:pt x="0" y="10"/>
                    <a:pt x="0" y="13"/>
                  </a:cubicBezTo>
                  <a:cubicBezTo>
                    <a:pt x="4" y="11"/>
                    <a:pt x="8" y="10"/>
                    <a:pt x="12" y="9"/>
                  </a:cubicBezTo>
                  <a:cubicBezTo>
                    <a:pt x="15" y="9"/>
                    <a:pt x="17" y="8"/>
                    <a:pt x="20" y="8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6" name="Freeform 87">
              <a:extLst>
                <a:ext uri="{FF2B5EF4-FFF2-40B4-BE49-F238E27FC236}">
                  <a16:creationId xmlns:a16="http://schemas.microsoft.com/office/drawing/2014/main" id="{8D705C35-DD43-42E0-8815-1440D27D2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2795"/>
              <a:ext cx="52" cy="37"/>
            </a:xfrm>
            <a:custGeom>
              <a:avLst/>
              <a:gdLst>
                <a:gd name="T0" fmla="*/ 790 w 21"/>
                <a:gd name="T1" fmla="*/ 391 h 14"/>
                <a:gd name="T2" fmla="*/ 760 w 21"/>
                <a:gd name="T3" fmla="*/ 0 h 14"/>
                <a:gd name="T4" fmla="*/ 74 w 21"/>
                <a:gd name="T5" fmla="*/ 204 h 14"/>
                <a:gd name="T6" fmla="*/ 0 w 21"/>
                <a:gd name="T7" fmla="*/ 238 h 14"/>
                <a:gd name="T8" fmla="*/ 30 w 21"/>
                <a:gd name="T9" fmla="*/ 685 h 14"/>
                <a:gd name="T10" fmla="*/ 411 w 21"/>
                <a:gd name="T11" fmla="*/ 481 h 14"/>
                <a:gd name="T12" fmla="*/ 790 w 21"/>
                <a:gd name="T13" fmla="*/ 391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4">
                  <a:moveTo>
                    <a:pt x="21" y="8"/>
                  </a:moveTo>
                  <a:cubicBezTo>
                    <a:pt x="20" y="5"/>
                    <a:pt x="20" y="3"/>
                    <a:pt x="20" y="0"/>
                  </a:cubicBezTo>
                  <a:cubicBezTo>
                    <a:pt x="14" y="0"/>
                    <a:pt x="7" y="3"/>
                    <a:pt x="2" y="4"/>
                  </a:cubicBezTo>
                  <a:cubicBezTo>
                    <a:pt x="1" y="4"/>
                    <a:pt x="1" y="5"/>
                    <a:pt x="0" y="5"/>
                  </a:cubicBezTo>
                  <a:cubicBezTo>
                    <a:pt x="0" y="8"/>
                    <a:pt x="1" y="10"/>
                    <a:pt x="1" y="14"/>
                  </a:cubicBezTo>
                  <a:cubicBezTo>
                    <a:pt x="4" y="12"/>
                    <a:pt x="8" y="11"/>
                    <a:pt x="11" y="10"/>
                  </a:cubicBezTo>
                  <a:cubicBezTo>
                    <a:pt x="14" y="9"/>
                    <a:pt x="17" y="8"/>
                    <a:pt x="21" y="8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7" name="Freeform 88">
              <a:extLst>
                <a:ext uri="{FF2B5EF4-FFF2-40B4-BE49-F238E27FC236}">
                  <a16:creationId xmlns:a16="http://schemas.microsoft.com/office/drawing/2014/main" id="{248E05C9-3084-4F09-9171-0E3E602A2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2848"/>
              <a:ext cx="52" cy="48"/>
            </a:xfrm>
            <a:custGeom>
              <a:avLst/>
              <a:gdLst>
                <a:gd name="T0" fmla="*/ 790 w 21"/>
                <a:gd name="T1" fmla="*/ 704 h 18"/>
                <a:gd name="T2" fmla="*/ 790 w 21"/>
                <a:gd name="T3" fmla="*/ 397 h 18"/>
                <a:gd name="T4" fmla="*/ 760 w 21"/>
                <a:gd name="T5" fmla="*/ 0 h 18"/>
                <a:gd name="T6" fmla="*/ 639 w 21"/>
                <a:gd name="T7" fmla="*/ 56 h 18"/>
                <a:gd name="T8" fmla="*/ 154 w 21"/>
                <a:gd name="T9" fmla="*/ 205 h 18"/>
                <a:gd name="T10" fmla="*/ 0 w 21"/>
                <a:gd name="T11" fmla="*/ 307 h 18"/>
                <a:gd name="T12" fmla="*/ 30 w 21"/>
                <a:gd name="T13" fmla="*/ 512 h 18"/>
                <a:gd name="T14" fmla="*/ 30 w 21"/>
                <a:gd name="T15" fmla="*/ 909 h 18"/>
                <a:gd name="T16" fmla="*/ 760 w 21"/>
                <a:gd name="T17" fmla="*/ 704 h 18"/>
                <a:gd name="T18" fmla="*/ 790 w 21"/>
                <a:gd name="T19" fmla="*/ 704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18">
                  <a:moveTo>
                    <a:pt x="21" y="14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0" y="5"/>
                    <a:pt x="20" y="3"/>
                    <a:pt x="20" y="0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13" y="1"/>
                    <a:pt x="8" y="2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1" y="7"/>
                    <a:pt x="1" y="8"/>
                    <a:pt x="1" y="10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7" y="16"/>
                    <a:pt x="13" y="15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8" name="Freeform 89">
              <a:extLst>
                <a:ext uri="{FF2B5EF4-FFF2-40B4-BE49-F238E27FC236}">
                  <a16:creationId xmlns:a16="http://schemas.microsoft.com/office/drawing/2014/main" id="{A109ED3C-E182-4460-941D-61BC4B1F9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" y="2909"/>
              <a:ext cx="55" cy="43"/>
            </a:xfrm>
            <a:custGeom>
              <a:avLst/>
              <a:gdLst>
                <a:gd name="T0" fmla="*/ 863 w 22"/>
                <a:gd name="T1" fmla="*/ 621 h 16"/>
                <a:gd name="T2" fmla="*/ 863 w 22"/>
                <a:gd name="T3" fmla="*/ 527 h 16"/>
                <a:gd name="T4" fmla="*/ 833 w 22"/>
                <a:gd name="T5" fmla="*/ 59 h 16"/>
                <a:gd name="T6" fmla="*/ 238 w 22"/>
                <a:gd name="T7" fmla="*/ 159 h 16"/>
                <a:gd name="T8" fmla="*/ 0 w 22"/>
                <a:gd name="T9" fmla="*/ 253 h 16"/>
                <a:gd name="T10" fmla="*/ 0 w 22"/>
                <a:gd name="T11" fmla="*/ 839 h 16"/>
                <a:gd name="T12" fmla="*/ 863 w 22"/>
                <a:gd name="T13" fmla="*/ 62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6">
                  <a:moveTo>
                    <a:pt x="22" y="12"/>
                  </a:moveTo>
                  <a:cubicBezTo>
                    <a:pt x="22" y="11"/>
                    <a:pt x="22" y="11"/>
                    <a:pt x="22" y="1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7" y="0"/>
                    <a:pt x="9" y="2"/>
                    <a:pt x="6" y="3"/>
                  </a:cubicBezTo>
                  <a:cubicBezTo>
                    <a:pt x="4" y="4"/>
                    <a:pt x="2" y="4"/>
                    <a:pt x="0" y="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7" y="13"/>
                    <a:pt x="15" y="12"/>
                    <a:pt x="22" y="12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9" name="Freeform 90">
              <a:extLst>
                <a:ext uri="{FF2B5EF4-FFF2-40B4-BE49-F238E27FC236}">
                  <a16:creationId xmlns:a16="http://schemas.microsoft.com/office/drawing/2014/main" id="{54109A08-E12B-4654-AA91-E9DC216A1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7" y="3003"/>
              <a:ext cx="52" cy="45"/>
            </a:xfrm>
            <a:custGeom>
              <a:avLst/>
              <a:gdLst>
                <a:gd name="T0" fmla="*/ 258 w 21"/>
                <a:gd name="T1" fmla="*/ 56 h 17"/>
                <a:gd name="T2" fmla="*/ 0 w 21"/>
                <a:gd name="T3" fmla="*/ 148 h 17"/>
                <a:gd name="T4" fmla="*/ 0 w 21"/>
                <a:gd name="T5" fmla="*/ 778 h 17"/>
                <a:gd name="T6" fmla="*/ 532 w 21"/>
                <a:gd name="T7" fmla="*/ 778 h 17"/>
                <a:gd name="T8" fmla="*/ 760 w 21"/>
                <a:gd name="T9" fmla="*/ 834 h 17"/>
                <a:gd name="T10" fmla="*/ 790 w 21"/>
                <a:gd name="T11" fmla="*/ 56 h 17"/>
                <a:gd name="T12" fmla="*/ 258 w 21"/>
                <a:gd name="T13" fmla="*/ 5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7">
                  <a:moveTo>
                    <a:pt x="7" y="1"/>
                  </a:moveTo>
                  <a:cubicBezTo>
                    <a:pt x="5" y="1"/>
                    <a:pt x="2" y="2"/>
                    <a:pt x="0" y="3"/>
                  </a:cubicBezTo>
                  <a:cubicBezTo>
                    <a:pt x="0" y="8"/>
                    <a:pt x="0" y="12"/>
                    <a:pt x="0" y="16"/>
                  </a:cubicBezTo>
                  <a:cubicBezTo>
                    <a:pt x="4" y="15"/>
                    <a:pt x="9" y="15"/>
                    <a:pt x="14" y="16"/>
                  </a:cubicBezTo>
                  <a:cubicBezTo>
                    <a:pt x="16" y="16"/>
                    <a:pt x="18" y="17"/>
                    <a:pt x="20" y="17"/>
                  </a:cubicBezTo>
                  <a:cubicBezTo>
                    <a:pt x="20" y="12"/>
                    <a:pt x="21" y="7"/>
                    <a:pt x="21" y="1"/>
                  </a:cubicBezTo>
                  <a:cubicBezTo>
                    <a:pt x="16" y="0"/>
                    <a:pt x="10" y="1"/>
                    <a:pt x="7" y="1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0" name="Freeform 91">
              <a:extLst>
                <a:ext uri="{FF2B5EF4-FFF2-40B4-BE49-F238E27FC236}">
                  <a16:creationId xmlns:a16="http://schemas.microsoft.com/office/drawing/2014/main" id="{5470FD07-013B-4A9A-AEE2-E42C7C1FD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" y="3061"/>
              <a:ext cx="55" cy="30"/>
            </a:xfrm>
            <a:custGeom>
              <a:avLst/>
              <a:gdLst>
                <a:gd name="T0" fmla="*/ 833 w 22"/>
                <a:gd name="T1" fmla="*/ 611 h 11"/>
                <a:gd name="T2" fmla="*/ 863 w 22"/>
                <a:gd name="T3" fmla="*/ 60 h 11"/>
                <a:gd name="T4" fmla="*/ 313 w 22"/>
                <a:gd name="T5" fmla="*/ 60 h 11"/>
                <a:gd name="T6" fmla="*/ 50 w 22"/>
                <a:gd name="T7" fmla="*/ 60 h 11"/>
                <a:gd name="T8" fmla="*/ 0 w 22"/>
                <a:gd name="T9" fmla="*/ 387 h 11"/>
                <a:gd name="T10" fmla="*/ 833 w 22"/>
                <a:gd name="T11" fmla="*/ 6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1">
                  <a:moveTo>
                    <a:pt x="21" y="11"/>
                  </a:moveTo>
                  <a:cubicBezTo>
                    <a:pt x="21" y="8"/>
                    <a:pt x="21" y="5"/>
                    <a:pt x="22" y="1"/>
                  </a:cubicBezTo>
                  <a:cubicBezTo>
                    <a:pt x="18" y="0"/>
                    <a:pt x="11" y="1"/>
                    <a:pt x="8" y="1"/>
                  </a:cubicBezTo>
                  <a:cubicBezTo>
                    <a:pt x="6" y="1"/>
                    <a:pt x="3" y="1"/>
                    <a:pt x="1" y="1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7" y="7"/>
                    <a:pt x="14" y="8"/>
                    <a:pt x="21" y="11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1" name="Freeform 92">
              <a:extLst>
                <a:ext uri="{FF2B5EF4-FFF2-40B4-BE49-F238E27FC236}">
                  <a16:creationId xmlns:a16="http://schemas.microsoft.com/office/drawing/2014/main" id="{CC297289-8AE8-439C-945F-C6274018B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2728"/>
              <a:ext cx="72" cy="429"/>
            </a:xfrm>
            <a:custGeom>
              <a:avLst/>
              <a:gdLst>
                <a:gd name="T0" fmla="*/ 0 w 29"/>
                <a:gd name="T1" fmla="*/ 512 h 161"/>
                <a:gd name="T2" fmla="*/ 104 w 29"/>
                <a:gd name="T3" fmla="*/ 2785 h 161"/>
                <a:gd name="T4" fmla="*/ 184 w 29"/>
                <a:gd name="T5" fmla="*/ 4330 h 161"/>
                <a:gd name="T6" fmla="*/ 74 w 29"/>
                <a:gd name="T7" fmla="*/ 7264 h 161"/>
                <a:gd name="T8" fmla="*/ 412 w 29"/>
                <a:gd name="T9" fmla="*/ 8058 h 161"/>
                <a:gd name="T10" fmla="*/ 844 w 29"/>
                <a:gd name="T11" fmla="*/ 7661 h 161"/>
                <a:gd name="T12" fmla="*/ 993 w 29"/>
                <a:gd name="T13" fmla="*/ 3933 h 161"/>
                <a:gd name="T14" fmla="*/ 876 w 29"/>
                <a:gd name="T15" fmla="*/ 2670 h 161"/>
                <a:gd name="T16" fmla="*/ 765 w 29"/>
                <a:gd name="T17" fmla="*/ 512 h 161"/>
                <a:gd name="T18" fmla="*/ 382 w 29"/>
                <a:gd name="T19" fmla="*/ 0 h 161"/>
                <a:gd name="T20" fmla="*/ 0 w 29"/>
                <a:gd name="T21" fmla="*/ 512 h 1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161">
                  <a:moveTo>
                    <a:pt x="0" y="10"/>
                  </a:moveTo>
                  <a:cubicBezTo>
                    <a:pt x="0" y="26"/>
                    <a:pt x="1" y="36"/>
                    <a:pt x="3" y="55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8" y="120"/>
                    <a:pt x="3" y="136"/>
                    <a:pt x="2" y="144"/>
                  </a:cubicBezTo>
                  <a:cubicBezTo>
                    <a:pt x="1" y="152"/>
                    <a:pt x="5" y="159"/>
                    <a:pt x="11" y="160"/>
                  </a:cubicBezTo>
                  <a:cubicBezTo>
                    <a:pt x="16" y="161"/>
                    <a:pt x="21" y="157"/>
                    <a:pt x="22" y="152"/>
                  </a:cubicBezTo>
                  <a:cubicBezTo>
                    <a:pt x="23" y="150"/>
                    <a:pt x="29" y="114"/>
                    <a:pt x="26" y="78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1" y="34"/>
                    <a:pt x="20" y="25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6" name="Group 93">
            <a:extLst>
              <a:ext uri="{FF2B5EF4-FFF2-40B4-BE49-F238E27FC236}">
                <a16:creationId xmlns:a16="http://schemas.microsoft.com/office/drawing/2014/main" id="{F7B7D1A9-5B02-4694-99CC-84130B4898A5}"/>
              </a:ext>
            </a:extLst>
          </p:cNvPr>
          <p:cNvGrpSpPr>
            <a:grpSpLocks/>
          </p:cNvGrpSpPr>
          <p:nvPr/>
        </p:nvGrpSpPr>
        <p:grpSpPr bwMode="auto">
          <a:xfrm>
            <a:off x="4578350" y="4141788"/>
            <a:ext cx="119063" cy="685800"/>
            <a:chOff x="1924" y="2728"/>
            <a:chExt cx="75" cy="432"/>
          </a:xfrm>
        </p:grpSpPr>
        <p:sp>
          <p:nvSpPr>
            <p:cNvPr id="20826" name="Freeform 94">
              <a:extLst>
                <a:ext uri="{FF2B5EF4-FFF2-40B4-BE49-F238E27FC236}">
                  <a16:creationId xmlns:a16="http://schemas.microsoft.com/office/drawing/2014/main" id="{28F7276D-BA64-48C7-96C8-345B54200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" y="2728"/>
              <a:ext cx="75" cy="432"/>
            </a:xfrm>
            <a:custGeom>
              <a:avLst/>
              <a:gdLst>
                <a:gd name="T0" fmla="*/ 50 w 30"/>
                <a:gd name="T1" fmla="*/ 456 h 162"/>
                <a:gd name="T2" fmla="*/ 158 w 30"/>
                <a:gd name="T3" fmla="*/ 2333 h 162"/>
                <a:gd name="T4" fmla="*/ 208 w 30"/>
                <a:gd name="T5" fmla="*/ 4459 h 162"/>
                <a:gd name="T6" fmla="*/ 238 w 30"/>
                <a:gd name="T7" fmla="*/ 7736 h 162"/>
                <a:gd name="T8" fmla="*/ 550 w 30"/>
                <a:gd name="T9" fmla="*/ 8136 h 162"/>
                <a:gd name="T10" fmla="*/ 988 w 30"/>
                <a:gd name="T11" fmla="*/ 7680 h 162"/>
                <a:gd name="T12" fmla="*/ 1145 w 30"/>
                <a:gd name="T13" fmla="*/ 4301 h 162"/>
                <a:gd name="T14" fmla="*/ 938 w 30"/>
                <a:gd name="T15" fmla="*/ 2184 h 162"/>
                <a:gd name="T16" fmla="*/ 833 w 30"/>
                <a:gd name="T17" fmla="*/ 512 h 162"/>
                <a:gd name="T18" fmla="*/ 438 w 30"/>
                <a:gd name="T19" fmla="*/ 0 h 162"/>
                <a:gd name="T20" fmla="*/ 50 w 30"/>
                <a:gd name="T21" fmla="*/ 456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162">
                  <a:moveTo>
                    <a:pt x="1" y="9"/>
                  </a:moveTo>
                  <a:cubicBezTo>
                    <a:pt x="0" y="25"/>
                    <a:pt x="2" y="35"/>
                    <a:pt x="4" y="46"/>
                  </a:cubicBezTo>
                  <a:cubicBezTo>
                    <a:pt x="6" y="57"/>
                    <a:pt x="4" y="71"/>
                    <a:pt x="5" y="88"/>
                  </a:cubicBezTo>
                  <a:cubicBezTo>
                    <a:pt x="6" y="122"/>
                    <a:pt x="6" y="152"/>
                    <a:pt x="6" y="153"/>
                  </a:cubicBezTo>
                  <a:cubicBezTo>
                    <a:pt x="7" y="157"/>
                    <a:pt x="10" y="160"/>
                    <a:pt x="14" y="161"/>
                  </a:cubicBezTo>
                  <a:cubicBezTo>
                    <a:pt x="20" y="162"/>
                    <a:pt x="25" y="158"/>
                    <a:pt x="25" y="152"/>
                  </a:cubicBezTo>
                  <a:cubicBezTo>
                    <a:pt x="28" y="138"/>
                    <a:pt x="30" y="120"/>
                    <a:pt x="29" y="85"/>
                  </a:cubicBezTo>
                  <a:cubicBezTo>
                    <a:pt x="28" y="66"/>
                    <a:pt x="26" y="53"/>
                    <a:pt x="24" y="43"/>
                  </a:cubicBezTo>
                  <a:cubicBezTo>
                    <a:pt x="22" y="32"/>
                    <a:pt x="20" y="23"/>
                    <a:pt x="21" y="10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0"/>
                    <a:pt x="1" y="4"/>
                    <a:pt x="1" y="9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7" name="Freeform 95">
              <a:extLst>
                <a:ext uri="{FF2B5EF4-FFF2-40B4-BE49-F238E27FC236}">
                  <a16:creationId xmlns:a16="http://schemas.microsoft.com/office/drawing/2014/main" id="{3DCBA89D-0105-4BCA-89AD-C83A25652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7" y="2904"/>
              <a:ext cx="57" cy="48"/>
            </a:xfrm>
            <a:custGeom>
              <a:avLst/>
              <a:gdLst>
                <a:gd name="T0" fmla="*/ 711 w 23"/>
                <a:gd name="T1" fmla="*/ 819 h 18"/>
                <a:gd name="T2" fmla="*/ 865 w 23"/>
                <a:gd name="T3" fmla="*/ 853 h 18"/>
                <a:gd name="T4" fmla="*/ 835 w 23"/>
                <a:gd name="T5" fmla="*/ 56 h 18"/>
                <a:gd name="T6" fmla="*/ 154 w 23"/>
                <a:gd name="T7" fmla="*/ 56 h 18"/>
                <a:gd name="T8" fmla="*/ 0 w 23"/>
                <a:gd name="T9" fmla="*/ 56 h 18"/>
                <a:gd name="T10" fmla="*/ 0 w 23"/>
                <a:gd name="T11" fmla="*/ 909 h 18"/>
                <a:gd name="T12" fmla="*/ 711 w 23"/>
                <a:gd name="T13" fmla="*/ 819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8">
                  <a:moveTo>
                    <a:pt x="19" y="16"/>
                  </a:moveTo>
                  <a:cubicBezTo>
                    <a:pt x="20" y="16"/>
                    <a:pt x="22" y="17"/>
                    <a:pt x="23" y="17"/>
                  </a:cubicBezTo>
                  <a:cubicBezTo>
                    <a:pt x="23" y="11"/>
                    <a:pt x="23" y="6"/>
                    <a:pt x="22" y="1"/>
                  </a:cubicBezTo>
                  <a:cubicBezTo>
                    <a:pt x="17" y="0"/>
                    <a:pt x="8" y="0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6"/>
                    <a:pt x="0" y="12"/>
                    <a:pt x="0" y="18"/>
                  </a:cubicBezTo>
                  <a:cubicBezTo>
                    <a:pt x="6" y="17"/>
                    <a:pt x="13" y="16"/>
                    <a:pt x="19" y="16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8" name="Freeform 96">
              <a:extLst>
                <a:ext uri="{FF2B5EF4-FFF2-40B4-BE49-F238E27FC236}">
                  <a16:creationId xmlns:a16="http://schemas.microsoft.com/office/drawing/2014/main" id="{4FEF3B43-3CBA-47AE-8503-B76E7D180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7" y="2867"/>
              <a:ext cx="55" cy="24"/>
            </a:xfrm>
            <a:custGeom>
              <a:avLst/>
              <a:gdLst>
                <a:gd name="T0" fmla="*/ 0 w 22"/>
                <a:gd name="T1" fmla="*/ 456 h 9"/>
                <a:gd name="T2" fmla="*/ 863 w 22"/>
                <a:gd name="T3" fmla="*/ 363 h 9"/>
                <a:gd name="T4" fmla="*/ 833 w 22"/>
                <a:gd name="T5" fmla="*/ 56 h 9"/>
                <a:gd name="T6" fmla="*/ 0 w 22"/>
                <a:gd name="T7" fmla="*/ 93 h 9"/>
                <a:gd name="T8" fmla="*/ 0 w 22"/>
                <a:gd name="T9" fmla="*/ 45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9">
                  <a:moveTo>
                    <a:pt x="0" y="9"/>
                  </a:moveTo>
                  <a:cubicBezTo>
                    <a:pt x="7" y="7"/>
                    <a:pt x="14" y="7"/>
                    <a:pt x="22" y="7"/>
                  </a:cubicBezTo>
                  <a:cubicBezTo>
                    <a:pt x="21" y="5"/>
                    <a:pt x="21" y="3"/>
                    <a:pt x="21" y="1"/>
                  </a:cubicBezTo>
                  <a:cubicBezTo>
                    <a:pt x="14" y="0"/>
                    <a:pt x="7" y="1"/>
                    <a:pt x="0" y="2"/>
                  </a:cubicBezTo>
                  <a:cubicBezTo>
                    <a:pt x="0" y="4"/>
                    <a:pt x="0" y="7"/>
                    <a:pt x="0" y="9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9" name="Freeform 97">
              <a:extLst>
                <a:ext uri="{FF2B5EF4-FFF2-40B4-BE49-F238E27FC236}">
                  <a16:creationId xmlns:a16="http://schemas.microsoft.com/office/drawing/2014/main" id="{C9779127-7898-4587-B73B-9A109832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2795"/>
              <a:ext cx="52" cy="29"/>
            </a:xfrm>
            <a:custGeom>
              <a:avLst/>
              <a:gdLst>
                <a:gd name="T0" fmla="*/ 0 w 21"/>
                <a:gd name="T1" fmla="*/ 145 h 11"/>
                <a:gd name="T2" fmla="*/ 30 w 21"/>
                <a:gd name="T3" fmla="*/ 527 h 11"/>
                <a:gd name="T4" fmla="*/ 453 w 21"/>
                <a:gd name="T5" fmla="*/ 480 h 11"/>
                <a:gd name="T6" fmla="*/ 790 w 21"/>
                <a:gd name="T7" fmla="*/ 527 h 11"/>
                <a:gd name="T8" fmla="*/ 760 w 21"/>
                <a:gd name="T9" fmla="*/ 55 h 11"/>
                <a:gd name="T10" fmla="*/ 0 w 21"/>
                <a:gd name="T11" fmla="*/ 145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1">
                  <a:moveTo>
                    <a:pt x="0" y="3"/>
                  </a:moveTo>
                  <a:cubicBezTo>
                    <a:pt x="1" y="6"/>
                    <a:pt x="1" y="9"/>
                    <a:pt x="1" y="11"/>
                  </a:cubicBezTo>
                  <a:cubicBezTo>
                    <a:pt x="5" y="11"/>
                    <a:pt x="8" y="10"/>
                    <a:pt x="12" y="10"/>
                  </a:cubicBezTo>
                  <a:cubicBezTo>
                    <a:pt x="15" y="10"/>
                    <a:pt x="18" y="10"/>
                    <a:pt x="21" y="11"/>
                  </a:cubicBezTo>
                  <a:cubicBezTo>
                    <a:pt x="21" y="7"/>
                    <a:pt x="20" y="4"/>
                    <a:pt x="20" y="1"/>
                  </a:cubicBezTo>
                  <a:cubicBezTo>
                    <a:pt x="13" y="0"/>
                    <a:pt x="7" y="2"/>
                    <a:pt x="0" y="3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0" name="Freeform 98">
              <a:extLst>
                <a:ext uri="{FF2B5EF4-FFF2-40B4-BE49-F238E27FC236}">
                  <a16:creationId xmlns:a16="http://schemas.microsoft.com/office/drawing/2014/main" id="{B6A061BB-DE31-45C1-BBE1-B257AF66C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" y="2728"/>
              <a:ext cx="53" cy="43"/>
            </a:xfrm>
            <a:custGeom>
              <a:avLst/>
              <a:gdLst>
                <a:gd name="T0" fmla="*/ 803 w 21"/>
                <a:gd name="T1" fmla="*/ 839 h 16"/>
                <a:gd name="T2" fmla="*/ 853 w 21"/>
                <a:gd name="T3" fmla="*/ 527 h 16"/>
                <a:gd name="T4" fmla="*/ 452 w 21"/>
                <a:gd name="T5" fmla="*/ 0 h 16"/>
                <a:gd name="T6" fmla="*/ 50 w 21"/>
                <a:gd name="T7" fmla="*/ 470 h 16"/>
                <a:gd name="T8" fmla="*/ 50 w 21"/>
                <a:gd name="T9" fmla="*/ 839 h 16"/>
                <a:gd name="T10" fmla="*/ 803 w 21"/>
                <a:gd name="T11" fmla="*/ 839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6">
                  <a:moveTo>
                    <a:pt x="20" y="16"/>
                  </a:moveTo>
                  <a:cubicBezTo>
                    <a:pt x="20" y="14"/>
                    <a:pt x="20" y="12"/>
                    <a:pt x="21" y="10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0"/>
                    <a:pt x="1" y="4"/>
                    <a:pt x="1" y="9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7" y="15"/>
                    <a:pt x="14" y="15"/>
                    <a:pt x="20" y="16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1" name="Freeform 99">
              <a:extLst>
                <a:ext uri="{FF2B5EF4-FFF2-40B4-BE49-F238E27FC236}">
                  <a16:creationId xmlns:a16="http://schemas.microsoft.com/office/drawing/2014/main" id="{B7D1EF70-F647-45FA-9624-4DC4EF9CB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7" y="3035"/>
              <a:ext cx="60" cy="42"/>
            </a:xfrm>
            <a:custGeom>
              <a:avLst/>
              <a:gdLst>
                <a:gd name="T0" fmla="*/ 0 w 24"/>
                <a:gd name="T1" fmla="*/ 55 h 16"/>
                <a:gd name="T2" fmla="*/ 50 w 24"/>
                <a:gd name="T3" fmla="*/ 759 h 16"/>
                <a:gd name="T4" fmla="*/ 908 w 24"/>
                <a:gd name="T5" fmla="*/ 669 h 16"/>
                <a:gd name="T6" fmla="*/ 938 w 24"/>
                <a:gd name="T7" fmla="*/ 0 h 16"/>
                <a:gd name="T8" fmla="*/ 438 w 24"/>
                <a:gd name="T9" fmla="*/ 0 h 16"/>
                <a:gd name="T10" fmla="*/ 0 w 24"/>
                <a:gd name="T11" fmla="*/ 5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6">
                  <a:moveTo>
                    <a:pt x="0" y="1"/>
                  </a:moveTo>
                  <a:cubicBezTo>
                    <a:pt x="1" y="7"/>
                    <a:pt x="1" y="11"/>
                    <a:pt x="1" y="16"/>
                  </a:cubicBezTo>
                  <a:cubicBezTo>
                    <a:pt x="8" y="14"/>
                    <a:pt x="16" y="13"/>
                    <a:pt x="23" y="14"/>
                  </a:cubicBezTo>
                  <a:cubicBezTo>
                    <a:pt x="23" y="10"/>
                    <a:pt x="23" y="5"/>
                    <a:pt x="24" y="0"/>
                  </a:cubicBezTo>
                  <a:cubicBezTo>
                    <a:pt x="19" y="0"/>
                    <a:pt x="14" y="0"/>
                    <a:pt x="11" y="0"/>
                  </a:cubicBezTo>
                  <a:cubicBezTo>
                    <a:pt x="7" y="0"/>
                    <a:pt x="4" y="1"/>
                    <a:pt x="0" y="1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2" name="Freeform 100">
              <a:extLst>
                <a:ext uri="{FF2B5EF4-FFF2-40B4-BE49-F238E27FC236}">
                  <a16:creationId xmlns:a16="http://schemas.microsoft.com/office/drawing/2014/main" id="{D262B906-A724-4A25-A111-4062FD645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" y="3091"/>
              <a:ext cx="53" cy="29"/>
            </a:xfrm>
            <a:custGeom>
              <a:avLst/>
              <a:gdLst>
                <a:gd name="T0" fmla="*/ 0 w 21"/>
                <a:gd name="T1" fmla="*/ 527 h 11"/>
                <a:gd name="T2" fmla="*/ 803 w 21"/>
                <a:gd name="T3" fmla="*/ 438 h 11"/>
                <a:gd name="T4" fmla="*/ 853 w 21"/>
                <a:gd name="T5" fmla="*/ 90 h 11"/>
                <a:gd name="T6" fmla="*/ 0 w 21"/>
                <a:gd name="T7" fmla="*/ 145 h 11"/>
                <a:gd name="T8" fmla="*/ 0 w 21"/>
                <a:gd name="T9" fmla="*/ 52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1">
                  <a:moveTo>
                    <a:pt x="0" y="11"/>
                  </a:moveTo>
                  <a:cubicBezTo>
                    <a:pt x="7" y="9"/>
                    <a:pt x="14" y="7"/>
                    <a:pt x="20" y="9"/>
                  </a:cubicBezTo>
                  <a:cubicBezTo>
                    <a:pt x="21" y="7"/>
                    <a:pt x="21" y="4"/>
                    <a:pt x="21" y="2"/>
                  </a:cubicBezTo>
                  <a:cubicBezTo>
                    <a:pt x="15" y="0"/>
                    <a:pt x="7" y="2"/>
                    <a:pt x="0" y="3"/>
                  </a:cubicBezTo>
                  <a:cubicBezTo>
                    <a:pt x="0" y="6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3" name="Freeform 101">
              <a:extLst>
                <a:ext uri="{FF2B5EF4-FFF2-40B4-BE49-F238E27FC236}">
                  <a16:creationId xmlns:a16="http://schemas.microsoft.com/office/drawing/2014/main" id="{BB56D0A4-CE08-4268-A303-5F3629BB8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" y="2728"/>
              <a:ext cx="75" cy="432"/>
            </a:xfrm>
            <a:custGeom>
              <a:avLst/>
              <a:gdLst>
                <a:gd name="T0" fmla="*/ 50 w 30"/>
                <a:gd name="T1" fmla="*/ 456 h 162"/>
                <a:gd name="T2" fmla="*/ 158 w 30"/>
                <a:gd name="T3" fmla="*/ 2333 h 162"/>
                <a:gd name="T4" fmla="*/ 208 w 30"/>
                <a:gd name="T5" fmla="*/ 4459 h 162"/>
                <a:gd name="T6" fmla="*/ 238 w 30"/>
                <a:gd name="T7" fmla="*/ 7736 h 162"/>
                <a:gd name="T8" fmla="*/ 550 w 30"/>
                <a:gd name="T9" fmla="*/ 8136 h 162"/>
                <a:gd name="T10" fmla="*/ 988 w 30"/>
                <a:gd name="T11" fmla="*/ 7680 h 162"/>
                <a:gd name="T12" fmla="*/ 1145 w 30"/>
                <a:gd name="T13" fmla="*/ 4301 h 162"/>
                <a:gd name="T14" fmla="*/ 938 w 30"/>
                <a:gd name="T15" fmla="*/ 2184 h 162"/>
                <a:gd name="T16" fmla="*/ 833 w 30"/>
                <a:gd name="T17" fmla="*/ 512 h 162"/>
                <a:gd name="T18" fmla="*/ 438 w 30"/>
                <a:gd name="T19" fmla="*/ 0 h 162"/>
                <a:gd name="T20" fmla="*/ 50 w 30"/>
                <a:gd name="T21" fmla="*/ 456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162">
                  <a:moveTo>
                    <a:pt x="1" y="9"/>
                  </a:moveTo>
                  <a:cubicBezTo>
                    <a:pt x="0" y="25"/>
                    <a:pt x="2" y="35"/>
                    <a:pt x="4" y="46"/>
                  </a:cubicBezTo>
                  <a:cubicBezTo>
                    <a:pt x="6" y="57"/>
                    <a:pt x="4" y="71"/>
                    <a:pt x="5" y="88"/>
                  </a:cubicBezTo>
                  <a:cubicBezTo>
                    <a:pt x="6" y="122"/>
                    <a:pt x="6" y="152"/>
                    <a:pt x="6" y="153"/>
                  </a:cubicBezTo>
                  <a:cubicBezTo>
                    <a:pt x="7" y="157"/>
                    <a:pt x="10" y="160"/>
                    <a:pt x="14" y="161"/>
                  </a:cubicBezTo>
                  <a:cubicBezTo>
                    <a:pt x="20" y="162"/>
                    <a:pt x="25" y="158"/>
                    <a:pt x="25" y="152"/>
                  </a:cubicBezTo>
                  <a:cubicBezTo>
                    <a:pt x="28" y="138"/>
                    <a:pt x="30" y="120"/>
                    <a:pt x="29" y="85"/>
                  </a:cubicBezTo>
                  <a:cubicBezTo>
                    <a:pt x="28" y="66"/>
                    <a:pt x="26" y="53"/>
                    <a:pt x="24" y="43"/>
                  </a:cubicBezTo>
                  <a:cubicBezTo>
                    <a:pt x="22" y="32"/>
                    <a:pt x="20" y="23"/>
                    <a:pt x="21" y="10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0"/>
                    <a:pt x="1" y="4"/>
                    <a:pt x="1" y="9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7" name="Group 102">
            <a:extLst>
              <a:ext uri="{FF2B5EF4-FFF2-40B4-BE49-F238E27FC236}">
                <a16:creationId xmlns:a16="http://schemas.microsoft.com/office/drawing/2014/main" id="{0832CA90-8D0E-4468-A704-55E24036B4BA}"/>
              </a:ext>
            </a:extLst>
          </p:cNvPr>
          <p:cNvGrpSpPr>
            <a:grpSpLocks/>
          </p:cNvGrpSpPr>
          <p:nvPr/>
        </p:nvGrpSpPr>
        <p:grpSpPr bwMode="auto">
          <a:xfrm>
            <a:off x="5649913" y="4111625"/>
            <a:ext cx="107950" cy="711200"/>
            <a:chOff x="2599" y="2709"/>
            <a:chExt cx="68" cy="448"/>
          </a:xfrm>
        </p:grpSpPr>
        <p:sp>
          <p:nvSpPr>
            <p:cNvPr id="20818" name="Freeform 103">
              <a:extLst>
                <a:ext uri="{FF2B5EF4-FFF2-40B4-BE49-F238E27FC236}">
                  <a16:creationId xmlns:a16="http://schemas.microsoft.com/office/drawing/2014/main" id="{25A0D235-0073-480D-829C-029B68A3B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2709"/>
              <a:ext cx="68" cy="448"/>
            </a:xfrm>
            <a:custGeom>
              <a:avLst/>
              <a:gdLst>
                <a:gd name="T0" fmla="*/ 718 w 27"/>
                <a:gd name="T1" fmla="*/ 1059 h 168"/>
                <a:gd name="T2" fmla="*/ 159 w 27"/>
                <a:gd name="T3" fmla="*/ 93 h 168"/>
                <a:gd name="T4" fmla="*/ 50 w 27"/>
                <a:gd name="T5" fmla="*/ 512 h 168"/>
                <a:gd name="T6" fmla="*/ 83 w 27"/>
                <a:gd name="T7" fmla="*/ 2368 h 168"/>
                <a:gd name="T8" fmla="*/ 209 w 27"/>
                <a:gd name="T9" fmla="*/ 4552 h 168"/>
                <a:gd name="T10" fmla="*/ 50 w 27"/>
                <a:gd name="T11" fmla="*/ 7829 h 168"/>
                <a:gd name="T12" fmla="*/ 368 w 27"/>
                <a:gd name="T13" fmla="*/ 8440 h 168"/>
                <a:gd name="T14" fmla="*/ 798 w 27"/>
                <a:gd name="T15" fmla="*/ 7987 h 168"/>
                <a:gd name="T16" fmla="*/ 1085 w 27"/>
                <a:gd name="T17" fmla="*/ 4459 h 168"/>
                <a:gd name="T18" fmla="*/ 718 w 27"/>
                <a:gd name="T19" fmla="*/ 1059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168">
                  <a:moveTo>
                    <a:pt x="18" y="21"/>
                  </a:moveTo>
                  <a:cubicBezTo>
                    <a:pt x="15" y="10"/>
                    <a:pt x="11" y="0"/>
                    <a:pt x="4" y="2"/>
                  </a:cubicBezTo>
                  <a:cubicBezTo>
                    <a:pt x="1" y="4"/>
                    <a:pt x="1" y="6"/>
                    <a:pt x="1" y="10"/>
                  </a:cubicBezTo>
                  <a:cubicBezTo>
                    <a:pt x="1" y="27"/>
                    <a:pt x="1" y="36"/>
                    <a:pt x="2" y="47"/>
                  </a:cubicBezTo>
                  <a:cubicBezTo>
                    <a:pt x="3" y="58"/>
                    <a:pt x="5" y="69"/>
                    <a:pt x="5" y="90"/>
                  </a:cubicBezTo>
                  <a:cubicBezTo>
                    <a:pt x="5" y="129"/>
                    <a:pt x="1" y="155"/>
                    <a:pt x="1" y="155"/>
                  </a:cubicBezTo>
                  <a:cubicBezTo>
                    <a:pt x="0" y="161"/>
                    <a:pt x="4" y="166"/>
                    <a:pt x="9" y="167"/>
                  </a:cubicBezTo>
                  <a:cubicBezTo>
                    <a:pt x="15" y="168"/>
                    <a:pt x="20" y="164"/>
                    <a:pt x="20" y="158"/>
                  </a:cubicBezTo>
                  <a:cubicBezTo>
                    <a:pt x="21" y="157"/>
                    <a:pt x="27" y="129"/>
                    <a:pt x="27" y="88"/>
                  </a:cubicBezTo>
                  <a:cubicBezTo>
                    <a:pt x="27" y="66"/>
                    <a:pt x="21" y="30"/>
                    <a:pt x="18" y="21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9" name="Freeform 104">
              <a:extLst>
                <a:ext uri="{FF2B5EF4-FFF2-40B4-BE49-F238E27FC236}">
                  <a16:creationId xmlns:a16="http://schemas.microsoft.com/office/drawing/2014/main" id="{D94DF4E7-36B5-464C-BA15-D3051C358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3096"/>
              <a:ext cx="55" cy="29"/>
            </a:xfrm>
            <a:custGeom>
              <a:avLst/>
              <a:gdLst>
                <a:gd name="T0" fmla="*/ 863 w 22"/>
                <a:gd name="T1" fmla="*/ 0 h 11"/>
                <a:gd name="T2" fmla="*/ 625 w 22"/>
                <a:gd name="T3" fmla="*/ 0 h 11"/>
                <a:gd name="T4" fmla="*/ 50 w 22"/>
                <a:gd name="T5" fmla="*/ 0 h 11"/>
                <a:gd name="T6" fmla="*/ 0 w 22"/>
                <a:gd name="T7" fmla="*/ 480 h 11"/>
                <a:gd name="T8" fmla="*/ 783 w 22"/>
                <a:gd name="T9" fmla="*/ 527 h 11"/>
                <a:gd name="T10" fmla="*/ 863 w 22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20" y="0"/>
                    <a:pt x="18" y="0"/>
                    <a:pt x="16" y="0"/>
                  </a:cubicBezTo>
                  <a:cubicBezTo>
                    <a:pt x="11" y="0"/>
                    <a:pt x="6" y="0"/>
                    <a:pt x="1" y="0"/>
                  </a:cubicBezTo>
                  <a:cubicBezTo>
                    <a:pt x="0" y="6"/>
                    <a:pt x="0" y="9"/>
                    <a:pt x="0" y="10"/>
                  </a:cubicBezTo>
                  <a:cubicBezTo>
                    <a:pt x="7" y="10"/>
                    <a:pt x="13" y="10"/>
                    <a:pt x="20" y="11"/>
                  </a:cubicBezTo>
                  <a:cubicBezTo>
                    <a:pt x="20" y="8"/>
                    <a:pt x="21" y="5"/>
                    <a:pt x="22" y="0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0" name="Freeform 105">
              <a:extLst>
                <a:ext uri="{FF2B5EF4-FFF2-40B4-BE49-F238E27FC236}">
                  <a16:creationId xmlns:a16="http://schemas.microsoft.com/office/drawing/2014/main" id="{5B7C37B1-F102-46C8-983A-666086849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3029"/>
              <a:ext cx="57" cy="35"/>
            </a:xfrm>
            <a:custGeom>
              <a:avLst/>
              <a:gdLst>
                <a:gd name="T0" fmla="*/ 865 w 23"/>
                <a:gd name="T1" fmla="*/ 0 h 13"/>
                <a:gd name="T2" fmla="*/ 689 w 23"/>
                <a:gd name="T3" fmla="*/ 0 h 13"/>
                <a:gd name="T4" fmla="*/ 30 w 23"/>
                <a:gd name="T5" fmla="*/ 94 h 13"/>
                <a:gd name="T6" fmla="*/ 0 w 23"/>
                <a:gd name="T7" fmla="*/ 625 h 13"/>
                <a:gd name="T8" fmla="*/ 535 w 23"/>
                <a:gd name="T9" fmla="*/ 625 h 13"/>
                <a:gd name="T10" fmla="*/ 793 w 23"/>
                <a:gd name="T11" fmla="*/ 681 h 13"/>
                <a:gd name="T12" fmla="*/ 865 w 2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2" y="0"/>
                    <a:pt x="7" y="1"/>
                    <a:pt x="1" y="2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4" y="12"/>
                    <a:pt x="9" y="11"/>
                    <a:pt x="14" y="12"/>
                  </a:cubicBezTo>
                  <a:cubicBezTo>
                    <a:pt x="16" y="12"/>
                    <a:pt x="19" y="12"/>
                    <a:pt x="21" y="13"/>
                  </a:cubicBezTo>
                  <a:cubicBezTo>
                    <a:pt x="22" y="9"/>
                    <a:pt x="22" y="5"/>
                    <a:pt x="23" y="0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1" name="Freeform 106">
              <a:extLst>
                <a:ext uri="{FF2B5EF4-FFF2-40B4-BE49-F238E27FC236}">
                  <a16:creationId xmlns:a16="http://schemas.microsoft.com/office/drawing/2014/main" id="{1293A05C-A5AB-46AE-9497-BCABDBB9E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2941"/>
              <a:ext cx="58" cy="51"/>
            </a:xfrm>
            <a:custGeom>
              <a:avLst/>
              <a:gdLst>
                <a:gd name="T0" fmla="*/ 451 w 23"/>
                <a:gd name="T1" fmla="*/ 929 h 19"/>
                <a:gd name="T2" fmla="*/ 885 w 23"/>
                <a:gd name="T3" fmla="*/ 988 h 19"/>
                <a:gd name="T4" fmla="*/ 928 w 23"/>
                <a:gd name="T5" fmla="*/ 56 h 19"/>
                <a:gd name="T6" fmla="*/ 928 w 23"/>
                <a:gd name="T7" fmla="*/ 0 h 19"/>
                <a:gd name="T8" fmla="*/ 769 w 23"/>
                <a:gd name="T9" fmla="*/ 0 h 19"/>
                <a:gd name="T10" fmla="*/ 50 w 23"/>
                <a:gd name="T11" fmla="*/ 150 h 19"/>
                <a:gd name="T12" fmla="*/ 0 w 23"/>
                <a:gd name="T13" fmla="*/ 988 h 19"/>
                <a:gd name="T14" fmla="*/ 451 w 23"/>
                <a:gd name="T15" fmla="*/ 929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19">
                  <a:moveTo>
                    <a:pt x="11" y="18"/>
                  </a:moveTo>
                  <a:cubicBezTo>
                    <a:pt x="15" y="18"/>
                    <a:pt x="19" y="18"/>
                    <a:pt x="22" y="19"/>
                  </a:cubicBezTo>
                  <a:cubicBezTo>
                    <a:pt x="23" y="13"/>
                    <a:pt x="23" y="7"/>
                    <a:pt x="23" y="1"/>
                  </a:cubicBezTo>
                  <a:cubicBezTo>
                    <a:pt x="23" y="1"/>
                    <a:pt x="23" y="1"/>
                    <a:pt x="23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3" y="0"/>
                    <a:pt x="7" y="2"/>
                    <a:pt x="1" y="3"/>
                  </a:cubicBezTo>
                  <a:cubicBezTo>
                    <a:pt x="1" y="9"/>
                    <a:pt x="0" y="14"/>
                    <a:pt x="0" y="19"/>
                  </a:cubicBezTo>
                  <a:cubicBezTo>
                    <a:pt x="4" y="18"/>
                    <a:pt x="8" y="17"/>
                    <a:pt x="11" y="18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2" name="Freeform 107">
              <a:extLst>
                <a:ext uri="{FF2B5EF4-FFF2-40B4-BE49-F238E27FC236}">
                  <a16:creationId xmlns:a16="http://schemas.microsoft.com/office/drawing/2014/main" id="{C3B7C348-E865-4BA2-AA55-DDEFB4E2B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2891"/>
              <a:ext cx="58" cy="34"/>
            </a:xfrm>
            <a:custGeom>
              <a:avLst/>
              <a:gdLst>
                <a:gd name="T0" fmla="*/ 928 w 23"/>
                <a:gd name="T1" fmla="*/ 466 h 13"/>
                <a:gd name="T2" fmla="*/ 885 w 23"/>
                <a:gd name="T3" fmla="*/ 55 h 13"/>
                <a:gd name="T4" fmla="*/ 0 w 23"/>
                <a:gd name="T5" fmla="*/ 144 h 13"/>
                <a:gd name="T6" fmla="*/ 0 w 23"/>
                <a:gd name="T7" fmla="*/ 609 h 13"/>
                <a:gd name="T8" fmla="*/ 802 w 23"/>
                <a:gd name="T9" fmla="*/ 466 h 13"/>
                <a:gd name="T10" fmla="*/ 928 w 23"/>
                <a:gd name="T11" fmla="*/ 466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3">
                  <a:moveTo>
                    <a:pt x="23" y="10"/>
                  </a:moveTo>
                  <a:cubicBezTo>
                    <a:pt x="22" y="7"/>
                    <a:pt x="22" y="4"/>
                    <a:pt x="22" y="1"/>
                  </a:cubicBezTo>
                  <a:cubicBezTo>
                    <a:pt x="15" y="0"/>
                    <a:pt x="7" y="1"/>
                    <a:pt x="0" y="3"/>
                  </a:cubicBezTo>
                  <a:cubicBezTo>
                    <a:pt x="0" y="6"/>
                    <a:pt x="0" y="10"/>
                    <a:pt x="0" y="13"/>
                  </a:cubicBezTo>
                  <a:cubicBezTo>
                    <a:pt x="7" y="11"/>
                    <a:pt x="13" y="10"/>
                    <a:pt x="20" y="10"/>
                  </a:cubicBezTo>
                  <a:cubicBezTo>
                    <a:pt x="20" y="10"/>
                    <a:pt x="21" y="10"/>
                    <a:pt x="23" y="1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3" name="Freeform 108">
              <a:extLst>
                <a:ext uri="{FF2B5EF4-FFF2-40B4-BE49-F238E27FC236}">
                  <a16:creationId xmlns:a16="http://schemas.microsoft.com/office/drawing/2014/main" id="{567A6144-9C07-448E-8503-BCED09006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2827"/>
              <a:ext cx="55" cy="40"/>
            </a:xfrm>
            <a:custGeom>
              <a:avLst/>
              <a:gdLst>
                <a:gd name="T0" fmla="*/ 783 w 22"/>
                <a:gd name="T1" fmla="*/ 0 h 15"/>
                <a:gd name="T2" fmla="*/ 625 w 22"/>
                <a:gd name="T3" fmla="*/ 56 h 15"/>
                <a:gd name="T4" fmla="*/ 0 w 22"/>
                <a:gd name="T5" fmla="*/ 248 h 15"/>
                <a:gd name="T6" fmla="*/ 0 w 22"/>
                <a:gd name="T7" fmla="*/ 248 h 15"/>
                <a:gd name="T8" fmla="*/ 50 w 22"/>
                <a:gd name="T9" fmla="*/ 760 h 15"/>
                <a:gd name="T10" fmla="*/ 863 w 22"/>
                <a:gd name="T11" fmla="*/ 661 h 15"/>
                <a:gd name="T12" fmla="*/ 783 w 22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5">
                  <a:moveTo>
                    <a:pt x="20" y="0"/>
                  </a:moveTo>
                  <a:cubicBezTo>
                    <a:pt x="18" y="1"/>
                    <a:pt x="16" y="1"/>
                    <a:pt x="16" y="1"/>
                  </a:cubicBezTo>
                  <a:cubicBezTo>
                    <a:pt x="10" y="2"/>
                    <a:pt x="5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0" y="11"/>
                    <a:pt x="1" y="15"/>
                  </a:cubicBezTo>
                  <a:cubicBezTo>
                    <a:pt x="7" y="13"/>
                    <a:pt x="15" y="14"/>
                    <a:pt x="22" y="13"/>
                  </a:cubicBezTo>
                  <a:cubicBezTo>
                    <a:pt x="21" y="9"/>
                    <a:pt x="20" y="4"/>
                    <a:pt x="20" y="0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4" name="Freeform 109">
              <a:extLst>
                <a:ext uri="{FF2B5EF4-FFF2-40B4-BE49-F238E27FC236}">
                  <a16:creationId xmlns:a16="http://schemas.microsoft.com/office/drawing/2014/main" id="{DE6F04E9-79A4-4425-8BEC-4608CDBA6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2776"/>
              <a:ext cx="50" cy="29"/>
            </a:xfrm>
            <a:custGeom>
              <a:avLst/>
              <a:gdLst>
                <a:gd name="T0" fmla="*/ 783 w 20"/>
                <a:gd name="T1" fmla="*/ 327 h 11"/>
                <a:gd name="T2" fmla="*/ 708 w 20"/>
                <a:gd name="T3" fmla="*/ 0 h 11"/>
                <a:gd name="T4" fmla="*/ 0 w 20"/>
                <a:gd name="T5" fmla="*/ 237 h 11"/>
                <a:gd name="T6" fmla="*/ 50 w 20"/>
                <a:gd name="T7" fmla="*/ 527 h 11"/>
                <a:gd name="T8" fmla="*/ 550 w 20"/>
                <a:gd name="T9" fmla="*/ 382 h 11"/>
                <a:gd name="T10" fmla="*/ 783 w 20"/>
                <a:gd name="T11" fmla="*/ 32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1">
                  <a:moveTo>
                    <a:pt x="20" y="7"/>
                  </a:moveTo>
                  <a:cubicBezTo>
                    <a:pt x="19" y="5"/>
                    <a:pt x="19" y="2"/>
                    <a:pt x="18" y="0"/>
                  </a:cubicBezTo>
                  <a:cubicBezTo>
                    <a:pt x="12" y="1"/>
                    <a:pt x="6" y="3"/>
                    <a:pt x="0" y="5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5" y="10"/>
                    <a:pt x="9" y="8"/>
                    <a:pt x="14" y="8"/>
                  </a:cubicBezTo>
                  <a:cubicBezTo>
                    <a:pt x="16" y="7"/>
                    <a:pt x="18" y="7"/>
                    <a:pt x="20" y="7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5" name="Freeform 110">
              <a:extLst>
                <a:ext uri="{FF2B5EF4-FFF2-40B4-BE49-F238E27FC236}">
                  <a16:creationId xmlns:a16="http://schemas.microsoft.com/office/drawing/2014/main" id="{4D0E09E8-C410-4FE7-932D-1EB360AF2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2709"/>
              <a:ext cx="68" cy="448"/>
            </a:xfrm>
            <a:custGeom>
              <a:avLst/>
              <a:gdLst>
                <a:gd name="T0" fmla="*/ 718 w 27"/>
                <a:gd name="T1" fmla="*/ 1059 h 168"/>
                <a:gd name="T2" fmla="*/ 159 w 27"/>
                <a:gd name="T3" fmla="*/ 93 h 168"/>
                <a:gd name="T4" fmla="*/ 50 w 27"/>
                <a:gd name="T5" fmla="*/ 512 h 168"/>
                <a:gd name="T6" fmla="*/ 83 w 27"/>
                <a:gd name="T7" fmla="*/ 2368 h 168"/>
                <a:gd name="T8" fmla="*/ 209 w 27"/>
                <a:gd name="T9" fmla="*/ 4552 h 168"/>
                <a:gd name="T10" fmla="*/ 50 w 27"/>
                <a:gd name="T11" fmla="*/ 7829 h 168"/>
                <a:gd name="T12" fmla="*/ 368 w 27"/>
                <a:gd name="T13" fmla="*/ 8440 h 168"/>
                <a:gd name="T14" fmla="*/ 798 w 27"/>
                <a:gd name="T15" fmla="*/ 7987 h 168"/>
                <a:gd name="T16" fmla="*/ 1085 w 27"/>
                <a:gd name="T17" fmla="*/ 4459 h 168"/>
                <a:gd name="T18" fmla="*/ 718 w 27"/>
                <a:gd name="T19" fmla="*/ 1059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168">
                  <a:moveTo>
                    <a:pt x="18" y="21"/>
                  </a:moveTo>
                  <a:cubicBezTo>
                    <a:pt x="15" y="10"/>
                    <a:pt x="11" y="0"/>
                    <a:pt x="4" y="2"/>
                  </a:cubicBezTo>
                  <a:cubicBezTo>
                    <a:pt x="1" y="4"/>
                    <a:pt x="1" y="6"/>
                    <a:pt x="1" y="10"/>
                  </a:cubicBezTo>
                  <a:cubicBezTo>
                    <a:pt x="1" y="27"/>
                    <a:pt x="1" y="36"/>
                    <a:pt x="2" y="47"/>
                  </a:cubicBezTo>
                  <a:cubicBezTo>
                    <a:pt x="3" y="58"/>
                    <a:pt x="5" y="69"/>
                    <a:pt x="5" y="90"/>
                  </a:cubicBezTo>
                  <a:cubicBezTo>
                    <a:pt x="5" y="129"/>
                    <a:pt x="1" y="155"/>
                    <a:pt x="1" y="155"/>
                  </a:cubicBezTo>
                  <a:cubicBezTo>
                    <a:pt x="0" y="161"/>
                    <a:pt x="4" y="166"/>
                    <a:pt x="9" y="167"/>
                  </a:cubicBezTo>
                  <a:cubicBezTo>
                    <a:pt x="15" y="168"/>
                    <a:pt x="20" y="164"/>
                    <a:pt x="20" y="158"/>
                  </a:cubicBezTo>
                  <a:cubicBezTo>
                    <a:pt x="21" y="157"/>
                    <a:pt x="27" y="129"/>
                    <a:pt x="27" y="88"/>
                  </a:cubicBezTo>
                  <a:cubicBezTo>
                    <a:pt x="27" y="66"/>
                    <a:pt x="21" y="30"/>
                    <a:pt x="18" y="21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8" name="Group 111">
            <a:extLst>
              <a:ext uri="{FF2B5EF4-FFF2-40B4-BE49-F238E27FC236}">
                <a16:creationId xmlns:a16="http://schemas.microsoft.com/office/drawing/2014/main" id="{CE7C6F10-5404-44BB-A519-8950152D1CCC}"/>
              </a:ext>
            </a:extLst>
          </p:cNvPr>
          <p:cNvGrpSpPr>
            <a:grpSpLocks/>
          </p:cNvGrpSpPr>
          <p:nvPr/>
        </p:nvGrpSpPr>
        <p:grpSpPr bwMode="auto">
          <a:xfrm>
            <a:off x="5297488" y="4187825"/>
            <a:ext cx="254000" cy="635000"/>
            <a:chOff x="2377" y="2757"/>
            <a:chExt cx="160" cy="400"/>
          </a:xfrm>
        </p:grpSpPr>
        <p:sp>
          <p:nvSpPr>
            <p:cNvPr id="20811" name="Freeform 112">
              <a:extLst>
                <a:ext uri="{FF2B5EF4-FFF2-40B4-BE49-F238E27FC236}">
                  <a16:creationId xmlns:a16="http://schemas.microsoft.com/office/drawing/2014/main" id="{50BB79A7-D299-449F-8123-C56265837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2757"/>
              <a:ext cx="160" cy="400"/>
            </a:xfrm>
            <a:custGeom>
              <a:avLst/>
              <a:gdLst>
                <a:gd name="T0" fmla="*/ 125 w 64"/>
                <a:gd name="T1" fmla="*/ 248 h 150"/>
                <a:gd name="T2" fmla="*/ 208 w 64"/>
                <a:gd name="T3" fmla="*/ 968 h 150"/>
                <a:gd name="T4" fmla="*/ 833 w 64"/>
                <a:gd name="T5" fmla="*/ 1515 h 150"/>
                <a:gd name="T6" fmla="*/ 1533 w 64"/>
                <a:gd name="T7" fmla="*/ 2787 h 150"/>
                <a:gd name="T8" fmla="*/ 1333 w 64"/>
                <a:gd name="T9" fmla="*/ 5517 h 150"/>
                <a:gd name="T10" fmla="*/ 1770 w 64"/>
                <a:gd name="T11" fmla="*/ 7587 h 150"/>
                <a:gd name="T12" fmla="*/ 2238 w 64"/>
                <a:gd name="T13" fmla="*/ 7032 h 150"/>
                <a:gd name="T14" fmla="*/ 2395 w 64"/>
                <a:gd name="T15" fmla="*/ 2525 h 150"/>
                <a:gd name="T16" fmla="*/ 1250 w 64"/>
                <a:gd name="T17" fmla="*/ 661 h 150"/>
                <a:gd name="T18" fmla="*/ 708 w 64"/>
                <a:gd name="T19" fmla="*/ 149 h 150"/>
                <a:gd name="T20" fmla="*/ 125 w 64"/>
                <a:gd name="T21" fmla="*/ 248 h 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150">
                  <a:moveTo>
                    <a:pt x="3" y="5"/>
                  </a:moveTo>
                  <a:cubicBezTo>
                    <a:pt x="0" y="10"/>
                    <a:pt x="1" y="16"/>
                    <a:pt x="5" y="1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33" y="37"/>
                    <a:pt x="37" y="40"/>
                    <a:pt x="39" y="55"/>
                  </a:cubicBezTo>
                  <a:cubicBezTo>
                    <a:pt x="40" y="68"/>
                    <a:pt x="35" y="92"/>
                    <a:pt x="34" y="109"/>
                  </a:cubicBezTo>
                  <a:cubicBezTo>
                    <a:pt x="33" y="124"/>
                    <a:pt x="29" y="147"/>
                    <a:pt x="45" y="150"/>
                  </a:cubicBezTo>
                  <a:cubicBezTo>
                    <a:pt x="51" y="150"/>
                    <a:pt x="57" y="144"/>
                    <a:pt x="57" y="139"/>
                  </a:cubicBezTo>
                  <a:cubicBezTo>
                    <a:pt x="58" y="130"/>
                    <a:pt x="64" y="78"/>
                    <a:pt x="61" y="50"/>
                  </a:cubicBezTo>
                  <a:cubicBezTo>
                    <a:pt x="58" y="25"/>
                    <a:pt x="45" y="21"/>
                    <a:pt x="32" y="1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3" y="0"/>
                    <a:pt x="6" y="1"/>
                    <a:pt x="3" y="5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2" name="Freeform 113">
              <a:extLst>
                <a:ext uri="{FF2B5EF4-FFF2-40B4-BE49-F238E27FC236}">
                  <a16:creationId xmlns:a16="http://schemas.microsoft.com/office/drawing/2014/main" id="{98F90A39-9F82-4468-9ABD-F1F02DB75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2765"/>
              <a:ext cx="42" cy="56"/>
            </a:xfrm>
            <a:custGeom>
              <a:avLst/>
              <a:gdLst>
                <a:gd name="T0" fmla="*/ 452 w 17"/>
                <a:gd name="T1" fmla="*/ 0 h 21"/>
                <a:gd name="T2" fmla="*/ 0 w 17"/>
                <a:gd name="T3" fmla="*/ 819 h 21"/>
                <a:gd name="T4" fmla="*/ 299 w 17"/>
                <a:gd name="T5" fmla="*/ 1059 h 21"/>
                <a:gd name="T6" fmla="*/ 378 w 17"/>
                <a:gd name="T7" fmla="*/ 819 h 21"/>
                <a:gd name="T8" fmla="*/ 635 w 17"/>
                <a:gd name="T9" fmla="*/ 205 h 21"/>
                <a:gd name="T10" fmla="*/ 452 w 17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21">
                  <a:moveTo>
                    <a:pt x="12" y="0"/>
                  </a:moveTo>
                  <a:cubicBezTo>
                    <a:pt x="7" y="5"/>
                    <a:pt x="3" y="10"/>
                    <a:pt x="0" y="16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19"/>
                    <a:pt x="10" y="17"/>
                    <a:pt x="10" y="16"/>
                  </a:cubicBezTo>
                  <a:cubicBezTo>
                    <a:pt x="12" y="11"/>
                    <a:pt x="14" y="7"/>
                    <a:pt x="17" y="4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3" name="Freeform 114">
              <a:extLst>
                <a:ext uri="{FF2B5EF4-FFF2-40B4-BE49-F238E27FC236}">
                  <a16:creationId xmlns:a16="http://schemas.microsoft.com/office/drawing/2014/main" id="{43F4080E-2F14-425D-A3FC-69FD56075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" y="2797"/>
              <a:ext cx="75" cy="72"/>
            </a:xfrm>
            <a:custGeom>
              <a:avLst/>
              <a:gdLst>
                <a:gd name="T0" fmla="*/ 1175 w 30"/>
                <a:gd name="T1" fmla="*/ 704 h 27"/>
                <a:gd name="T2" fmla="*/ 520 w 30"/>
                <a:gd name="T3" fmla="*/ 0 h 27"/>
                <a:gd name="T4" fmla="*/ 0 w 30"/>
                <a:gd name="T5" fmla="*/ 819 h 27"/>
                <a:gd name="T6" fmla="*/ 0 w 30"/>
                <a:gd name="T7" fmla="*/ 819 h 27"/>
                <a:gd name="T8" fmla="*/ 470 w 30"/>
                <a:gd name="T9" fmla="*/ 1365 h 27"/>
                <a:gd name="T10" fmla="*/ 908 w 30"/>
                <a:gd name="T11" fmla="*/ 909 h 27"/>
                <a:gd name="T12" fmla="*/ 1175 w 30"/>
                <a:gd name="T13" fmla="*/ 704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27">
                  <a:moveTo>
                    <a:pt x="30" y="14"/>
                  </a:moveTo>
                  <a:cubicBezTo>
                    <a:pt x="26" y="8"/>
                    <a:pt x="19" y="4"/>
                    <a:pt x="13" y="0"/>
                  </a:cubicBezTo>
                  <a:cubicBezTo>
                    <a:pt x="8" y="5"/>
                    <a:pt x="3" y="10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20"/>
                    <a:pt x="10" y="22"/>
                    <a:pt x="12" y="27"/>
                  </a:cubicBezTo>
                  <a:cubicBezTo>
                    <a:pt x="15" y="24"/>
                    <a:pt x="19" y="21"/>
                    <a:pt x="23" y="18"/>
                  </a:cubicBezTo>
                  <a:cubicBezTo>
                    <a:pt x="25" y="17"/>
                    <a:pt x="28" y="15"/>
                    <a:pt x="30" y="14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4" name="Freeform 115">
              <a:extLst>
                <a:ext uri="{FF2B5EF4-FFF2-40B4-BE49-F238E27FC236}">
                  <a16:creationId xmlns:a16="http://schemas.microsoft.com/office/drawing/2014/main" id="{047AE53D-CC80-4B04-B8C5-13D800EA9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" y="2859"/>
              <a:ext cx="57" cy="53"/>
            </a:xfrm>
            <a:custGeom>
              <a:avLst/>
              <a:gdLst>
                <a:gd name="T0" fmla="*/ 0 w 23"/>
                <a:gd name="T1" fmla="*/ 633 h 20"/>
                <a:gd name="T2" fmla="*/ 30 w 23"/>
                <a:gd name="T3" fmla="*/ 835 h 20"/>
                <a:gd name="T4" fmla="*/ 30 w 23"/>
                <a:gd name="T5" fmla="*/ 983 h 20"/>
                <a:gd name="T6" fmla="*/ 486 w 23"/>
                <a:gd name="T7" fmla="*/ 779 h 20"/>
                <a:gd name="T8" fmla="*/ 865 w 23"/>
                <a:gd name="T9" fmla="*/ 745 h 20"/>
                <a:gd name="T10" fmla="*/ 865 w 23"/>
                <a:gd name="T11" fmla="*/ 596 h 20"/>
                <a:gd name="T12" fmla="*/ 761 w 23"/>
                <a:gd name="T13" fmla="*/ 0 h 20"/>
                <a:gd name="T14" fmla="*/ 535 w 23"/>
                <a:gd name="T15" fmla="*/ 148 h 20"/>
                <a:gd name="T16" fmla="*/ 0 w 23"/>
                <a:gd name="T17" fmla="*/ 633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20">
                  <a:moveTo>
                    <a:pt x="0" y="13"/>
                  </a:moveTo>
                  <a:cubicBezTo>
                    <a:pt x="0" y="14"/>
                    <a:pt x="0" y="15"/>
                    <a:pt x="1" y="17"/>
                  </a:cubicBezTo>
                  <a:cubicBezTo>
                    <a:pt x="1" y="18"/>
                    <a:pt x="1" y="19"/>
                    <a:pt x="1" y="20"/>
                  </a:cubicBezTo>
                  <a:cubicBezTo>
                    <a:pt x="5" y="18"/>
                    <a:pt x="9" y="16"/>
                    <a:pt x="13" y="16"/>
                  </a:cubicBezTo>
                  <a:cubicBezTo>
                    <a:pt x="16" y="15"/>
                    <a:pt x="19" y="15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2" y="7"/>
                    <a:pt x="21" y="3"/>
                    <a:pt x="20" y="0"/>
                  </a:cubicBezTo>
                  <a:cubicBezTo>
                    <a:pt x="18" y="1"/>
                    <a:pt x="15" y="3"/>
                    <a:pt x="14" y="3"/>
                  </a:cubicBezTo>
                  <a:cubicBezTo>
                    <a:pt x="9" y="6"/>
                    <a:pt x="5" y="9"/>
                    <a:pt x="0" y="13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" name="Freeform 116">
              <a:extLst>
                <a:ext uri="{FF2B5EF4-FFF2-40B4-BE49-F238E27FC236}">
                  <a16:creationId xmlns:a16="http://schemas.microsoft.com/office/drawing/2014/main" id="{E542E9F2-D245-4B9E-8199-B0FE32046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2928"/>
              <a:ext cx="65" cy="61"/>
            </a:xfrm>
            <a:custGeom>
              <a:avLst/>
              <a:gdLst>
                <a:gd name="T0" fmla="*/ 675 w 26"/>
                <a:gd name="T1" fmla="*/ 1048 h 23"/>
                <a:gd name="T2" fmla="*/ 988 w 26"/>
                <a:gd name="T3" fmla="*/ 1140 h 23"/>
                <a:gd name="T4" fmla="*/ 988 w 26"/>
                <a:gd name="T5" fmla="*/ 0 h 23"/>
                <a:gd name="T6" fmla="*/ 625 w 26"/>
                <a:gd name="T7" fmla="*/ 56 h 23"/>
                <a:gd name="T8" fmla="*/ 125 w 26"/>
                <a:gd name="T9" fmla="*/ 149 h 23"/>
                <a:gd name="T10" fmla="*/ 125 w 26"/>
                <a:gd name="T11" fmla="*/ 149 h 23"/>
                <a:gd name="T12" fmla="*/ 0 w 26"/>
                <a:gd name="T13" fmla="*/ 1082 h 23"/>
                <a:gd name="T14" fmla="*/ 675 w 26"/>
                <a:gd name="T15" fmla="*/ 104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23">
                  <a:moveTo>
                    <a:pt x="17" y="21"/>
                  </a:moveTo>
                  <a:cubicBezTo>
                    <a:pt x="20" y="21"/>
                    <a:pt x="22" y="22"/>
                    <a:pt x="25" y="23"/>
                  </a:cubicBezTo>
                  <a:cubicBezTo>
                    <a:pt x="25" y="15"/>
                    <a:pt x="26" y="8"/>
                    <a:pt x="25" y="0"/>
                  </a:cubicBezTo>
                  <a:cubicBezTo>
                    <a:pt x="22" y="0"/>
                    <a:pt x="18" y="1"/>
                    <a:pt x="16" y="1"/>
                  </a:cubicBezTo>
                  <a:cubicBezTo>
                    <a:pt x="12" y="2"/>
                    <a:pt x="7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9"/>
                    <a:pt x="1" y="15"/>
                    <a:pt x="0" y="22"/>
                  </a:cubicBezTo>
                  <a:cubicBezTo>
                    <a:pt x="6" y="21"/>
                    <a:pt x="11" y="21"/>
                    <a:pt x="17" y="21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6" name="Freeform 117">
              <a:extLst>
                <a:ext uri="{FF2B5EF4-FFF2-40B4-BE49-F238E27FC236}">
                  <a16:creationId xmlns:a16="http://schemas.microsoft.com/office/drawing/2014/main" id="{B7B7B825-23BD-4B2C-80B4-66EA44148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3043"/>
              <a:ext cx="68" cy="42"/>
            </a:xfrm>
            <a:custGeom>
              <a:avLst/>
              <a:gdLst>
                <a:gd name="T0" fmla="*/ 1085 w 27"/>
                <a:gd name="T1" fmla="*/ 55 h 16"/>
                <a:gd name="T2" fmla="*/ 559 w 27"/>
                <a:gd name="T3" fmla="*/ 0 h 16"/>
                <a:gd name="T4" fmla="*/ 50 w 27"/>
                <a:gd name="T5" fmla="*/ 0 h 16"/>
                <a:gd name="T6" fmla="*/ 50 w 27"/>
                <a:gd name="T7" fmla="*/ 89 h 16"/>
                <a:gd name="T8" fmla="*/ 0 w 27"/>
                <a:gd name="T9" fmla="*/ 759 h 16"/>
                <a:gd name="T10" fmla="*/ 526 w 27"/>
                <a:gd name="T11" fmla="*/ 669 h 16"/>
                <a:gd name="T12" fmla="*/ 1040 w 27"/>
                <a:gd name="T13" fmla="*/ 704 h 16"/>
                <a:gd name="T14" fmla="*/ 1085 w 27"/>
                <a:gd name="T15" fmla="*/ 55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16">
                  <a:moveTo>
                    <a:pt x="27" y="1"/>
                  </a:moveTo>
                  <a:cubicBezTo>
                    <a:pt x="22" y="0"/>
                    <a:pt x="17" y="1"/>
                    <a:pt x="14" y="0"/>
                  </a:cubicBezTo>
                  <a:cubicBezTo>
                    <a:pt x="10" y="0"/>
                    <a:pt x="5" y="0"/>
                    <a:pt x="1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7"/>
                    <a:pt x="0" y="12"/>
                    <a:pt x="0" y="16"/>
                  </a:cubicBezTo>
                  <a:cubicBezTo>
                    <a:pt x="4" y="15"/>
                    <a:pt x="9" y="14"/>
                    <a:pt x="13" y="14"/>
                  </a:cubicBezTo>
                  <a:cubicBezTo>
                    <a:pt x="17" y="14"/>
                    <a:pt x="22" y="14"/>
                    <a:pt x="26" y="15"/>
                  </a:cubicBezTo>
                  <a:cubicBezTo>
                    <a:pt x="26" y="11"/>
                    <a:pt x="27" y="6"/>
                    <a:pt x="27" y="1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7" name="Freeform 118">
              <a:extLst>
                <a:ext uri="{FF2B5EF4-FFF2-40B4-BE49-F238E27FC236}">
                  <a16:creationId xmlns:a16="http://schemas.microsoft.com/office/drawing/2014/main" id="{EC69F5BC-94B4-41B2-B303-5F6FBBE51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2757"/>
              <a:ext cx="160" cy="400"/>
            </a:xfrm>
            <a:custGeom>
              <a:avLst/>
              <a:gdLst>
                <a:gd name="T0" fmla="*/ 125 w 64"/>
                <a:gd name="T1" fmla="*/ 248 h 150"/>
                <a:gd name="T2" fmla="*/ 208 w 64"/>
                <a:gd name="T3" fmla="*/ 968 h 150"/>
                <a:gd name="T4" fmla="*/ 833 w 64"/>
                <a:gd name="T5" fmla="*/ 1515 h 150"/>
                <a:gd name="T6" fmla="*/ 1533 w 64"/>
                <a:gd name="T7" fmla="*/ 2787 h 150"/>
                <a:gd name="T8" fmla="*/ 1333 w 64"/>
                <a:gd name="T9" fmla="*/ 5517 h 150"/>
                <a:gd name="T10" fmla="*/ 1770 w 64"/>
                <a:gd name="T11" fmla="*/ 7587 h 150"/>
                <a:gd name="T12" fmla="*/ 2238 w 64"/>
                <a:gd name="T13" fmla="*/ 7032 h 150"/>
                <a:gd name="T14" fmla="*/ 2395 w 64"/>
                <a:gd name="T15" fmla="*/ 2525 h 150"/>
                <a:gd name="T16" fmla="*/ 1250 w 64"/>
                <a:gd name="T17" fmla="*/ 661 h 150"/>
                <a:gd name="T18" fmla="*/ 708 w 64"/>
                <a:gd name="T19" fmla="*/ 149 h 150"/>
                <a:gd name="T20" fmla="*/ 125 w 64"/>
                <a:gd name="T21" fmla="*/ 248 h 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150">
                  <a:moveTo>
                    <a:pt x="3" y="5"/>
                  </a:moveTo>
                  <a:cubicBezTo>
                    <a:pt x="0" y="10"/>
                    <a:pt x="1" y="16"/>
                    <a:pt x="5" y="1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33" y="37"/>
                    <a:pt x="37" y="40"/>
                    <a:pt x="39" y="55"/>
                  </a:cubicBezTo>
                  <a:cubicBezTo>
                    <a:pt x="40" y="68"/>
                    <a:pt x="35" y="92"/>
                    <a:pt x="34" y="109"/>
                  </a:cubicBezTo>
                  <a:cubicBezTo>
                    <a:pt x="33" y="124"/>
                    <a:pt x="29" y="147"/>
                    <a:pt x="45" y="150"/>
                  </a:cubicBezTo>
                  <a:cubicBezTo>
                    <a:pt x="51" y="150"/>
                    <a:pt x="57" y="144"/>
                    <a:pt x="57" y="139"/>
                  </a:cubicBezTo>
                  <a:cubicBezTo>
                    <a:pt x="58" y="130"/>
                    <a:pt x="64" y="78"/>
                    <a:pt x="61" y="50"/>
                  </a:cubicBezTo>
                  <a:cubicBezTo>
                    <a:pt x="58" y="25"/>
                    <a:pt x="45" y="21"/>
                    <a:pt x="32" y="1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3" y="0"/>
                    <a:pt x="6" y="1"/>
                    <a:pt x="3" y="5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9" name="Group 119">
            <a:extLst>
              <a:ext uri="{FF2B5EF4-FFF2-40B4-BE49-F238E27FC236}">
                <a16:creationId xmlns:a16="http://schemas.microsoft.com/office/drawing/2014/main" id="{06572B07-731C-41C6-AF67-AF8E4549CE21}"/>
              </a:ext>
            </a:extLst>
          </p:cNvPr>
          <p:cNvGrpSpPr>
            <a:grpSpLocks/>
          </p:cNvGrpSpPr>
          <p:nvPr/>
        </p:nvGrpSpPr>
        <p:grpSpPr bwMode="auto">
          <a:xfrm>
            <a:off x="6686550" y="4197350"/>
            <a:ext cx="111125" cy="592138"/>
            <a:chOff x="3252" y="2763"/>
            <a:chExt cx="70" cy="373"/>
          </a:xfrm>
        </p:grpSpPr>
        <p:sp>
          <p:nvSpPr>
            <p:cNvPr id="20804" name="Freeform 120">
              <a:extLst>
                <a:ext uri="{FF2B5EF4-FFF2-40B4-BE49-F238E27FC236}">
                  <a16:creationId xmlns:a16="http://schemas.microsoft.com/office/drawing/2014/main" id="{1A641A9B-C6E6-4AB8-A8F5-9845956B3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" y="2763"/>
              <a:ext cx="70" cy="373"/>
            </a:xfrm>
            <a:custGeom>
              <a:avLst/>
              <a:gdLst>
                <a:gd name="T0" fmla="*/ 313 w 28"/>
                <a:gd name="T1" fmla="*/ 56 h 140"/>
                <a:gd name="T2" fmla="*/ 50 w 28"/>
                <a:gd name="T3" fmla="*/ 661 h 140"/>
                <a:gd name="T4" fmla="*/ 83 w 28"/>
                <a:gd name="T5" fmla="*/ 3181 h 140"/>
                <a:gd name="T6" fmla="*/ 125 w 28"/>
                <a:gd name="T7" fmla="*/ 6509 h 140"/>
                <a:gd name="T8" fmla="*/ 438 w 28"/>
                <a:gd name="T9" fmla="*/ 7055 h 140"/>
                <a:gd name="T10" fmla="*/ 863 w 28"/>
                <a:gd name="T11" fmla="*/ 6602 h 140"/>
                <a:gd name="T12" fmla="*/ 783 w 28"/>
                <a:gd name="T13" fmla="*/ 456 h 140"/>
                <a:gd name="T14" fmla="*/ 313 w 28"/>
                <a:gd name="T15" fmla="*/ 56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140">
                  <a:moveTo>
                    <a:pt x="8" y="1"/>
                  </a:moveTo>
                  <a:cubicBezTo>
                    <a:pt x="3" y="2"/>
                    <a:pt x="0" y="8"/>
                    <a:pt x="1" y="13"/>
                  </a:cubicBezTo>
                  <a:cubicBezTo>
                    <a:pt x="4" y="25"/>
                    <a:pt x="2" y="44"/>
                    <a:pt x="2" y="63"/>
                  </a:cubicBezTo>
                  <a:cubicBezTo>
                    <a:pt x="2" y="91"/>
                    <a:pt x="4" y="120"/>
                    <a:pt x="3" y="129"/>
                  </a:cubicBezTo>
                  <a:cubicBezTo>
                    <a:pt x="2" y="134"/>
                    <a:pt x="6" y="139"/>
                    <a:pt x="11" y="140"/>
                  </a:cubicBezTo>
                  <a:cubicBezTo>
                    <a:pt x="17" y="140"/>
                    <a:pt x="22" y="137"/>
                    <a:pt x="22" y="131"/>
                  </a:cubicBezTo>
                  <a:cubicBezTo>
                    <a:pt x="24" y="117"/>
                    <a:pt x="28" y="42"/>
                    <a:pt x="20" y="9"/>
                  </a:cubicBezTo>
                  <a:cubicBezTo>
                    <a:pt x="19" y="3"/>
                    <a:pt x="14" y="0"/>
                    <a:pt x="8" y="1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5" name="Freeform 121">
              <a:extLst>
                <a:ext uri="{FF2B5EF4-FFF2-40B4-BE49-F238E27FC236}">
                  <a16:creationId xmlns:a16="http://schemas.microsoft.com/office/drawing/2014/main" id="{6EB15AFF-76A1-43C0-94B2-B64ABEC96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" y="3056"/>
              <a:ext cx="52" cy="35"/>
            </a:xfrm>
            <a:custGeom>
              <a:avLst/>
              <a:gdLst>
                <a:gd name="T0" fmla="*/ 0 w 21"/>
                <a:gd name="T1" fmla="*/ 94 h 13"/>
                <a:gd name="T2" fmla="*/ 0 w 21"/>
                <a:gd name="T3" fmla="*/ 681 h 13"/>
                <a:gd name="T4" fmla="*/ 565 w 21"/>
                <a:gd name="T5" fmla="*/ 681 h 13"/>
                <a:gd name="T6" fmla="*/ 760 w 21"/>
                <a:gd name="T7" fmla="*/ 681 h 13"/>
                <a:gd name="T8" fmla="*/ 790 w 21"/>
                <a:gd name="T9" fmla="*/ 94 h 13"/>
                <a:gd name="T10" fmla="*/ 0 w 21"/>
                <a:gd name="T11" fmla="*/ 94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3">
                  <a:moveTo>
                    <a:pt x="0" y="2"/>
                  </a:moveTo>
                  <a:cubicBezTo>
                    <a:pt x="0" y="6"/>
                    <a:pt x="0" y="10"/>
                    <a:pt x="0" y="13"/>
                  </a:cubicBezTo>
                  <a:cubicBezTo>
                    <a:pt x="5" y="13"/>
                    <a:pt x="10" y="13"/>
                    <a:pt x="15" y="13"/>
                  </a:cubicBezTo>
                  <a:cubicBezTo>
                    <a:pt x="16" y="13"/>
                    <a:pt x="18" y="13"/>
                    <a:pt x="20" y="13"/>
                  </a:cubicBezTo>
                  <a:cubicBezTo>
                    <a:pt x="20" y="10"/>
                    <a:pt x="21" y="7"/>
                    <a:pt x="21" y="2"/>
                  </a:cubicBezTo>
                  <a:cubicBezTo>
                    <a:pt x="15" y="0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6" name="Freeform 122">
              <a:extLst>
                <a:ext uri="{FF2B5EF4-FFF2-40B4-BE49-F238E27FC236}">
                  <a16:creationId xmlns:a16="http://schemas.microsoft.com/office/drawing/2014/main" id="{C0428B13-FC5C-4D57-8BD5-452627C67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" y="3011"/>
              <a:ext cx="55" cy="26"/>
            </a:xfrm>
            <a:custGeom>
              <a:avLst/>
              <a:gdLst>
                <a:gd name="T0" fmla="*/ 833 w 22"/>
                <a:gd name="T1" fmla="*/ 406 h 10"/>
                <a:gd name="T2" fmla="*/ 863 w 22"/>
                <a:gd name="T3" fmla="*/ 55 h 10"/>
                <a:gd name="T4" fmla="*/ 520 w 22"/>
                <a:gd name="T5" fmla="*/ 0 h 10"/>
                <a:gd name="T6" fmla="*/ 0 w 22"/>
                <a:gd name="T7" fmla="*/ 177 h 10"/>
                <a:gd name="T8" fmla="*/ 0 w 22"/>
                <a:gd name="T9" fmla="*/ 460 h 10"/>
                <a:gd name="T10" fmla="*/ 238 w 22"/>
                <a:gd name="T11" fmla="*/ 372 h 10"/>
                <a:gd name="T12" fmla="*/ 833 w 22"/>
                <a:gd name="T13" fmla="*/ 406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0">
                  <a:moveTo>
                    <a:pt x="21" y="9"/>
                  </a:moveTo>
                  <a:cubicBezTo>
                    <a:pt x="21" y="6"/>
                    <a:pt x="22" y="4"/>
                    <a:pt x="22" y="1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8" y="1"/>
                    <a:pt x="4" y="2"/>
                    <a:pt x="0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2" y="9"/>
                    <a:pt x="5" y="8"/>
                    <a:pt x="6" y="8"/>
                  </a:cubicBezTo>
                  <a:cubicBezTo>
                    <a:pt x="11" y="8"/>
                    <a:pt x="16" y="8"/>
                    <a:pt x="21" y="9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7" name="Freeform 123">
              <a:extLst>
                <a:ext uri="{FF2B5EF4-FFF2-40B4-BE49-F238E27FC236}">
                  <a16:creationId xmlns:a16="http://schemas.microsoft.com/office/drawing/2014/main" id="{54446FCC-E289-41C6-A097-1612005DF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2912"/>
              <a:ext cx="58" cy="56"/>
            </a:xfrm>
            <a:custGeom>
              <a:avLst/>
              <a:gdLst>
                <a:gd name="T0" fmla="*/ 802 w 23"/>
                <a:gd name="T1" fmla="*/ 0 h 21"/>
                <a:gd name="T2" fmla="*/ 0 w 23"/>
                <a:gd name="T3" fmla="*/ 149 h 21"/>
                <a:gd name="T4" fmla="*/ 0 w 23"/>
                <a:gd name="T5" fmla="*/ 363 h 21"/>
                <a:gd name="T6" fmla="*/ 0 w 23"/>
                <a:gd name="T7" fmla="*/ 1059 h 21"/>
                <a:gd name="T8" fmla="*/ 368 w 23"/>
                <a:gd name="T9" fmla="*/ 1003 h 21"/>
                <a:gd name="T10" fmla="*/ 928 w 23"/>
                <a:gd name="T11" fmla="*/ 1059 h 21"/>
                <a:gd name="T12" fmla="*/ 928 w 23"/>
                <a:gd name="T13" fmla="*/ 0 h 21"/>
                <a:gd name="T14" fmla="*/ 802 w 23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21">
                  <a:moveTo>
                    <a:pt x="20" y="0"/>
                  </a:moveTo>
                  <a:cubicBezTo>
                    <a:pt x="13" y="0"/>
                    <a:pt x="6" y="1"/>
                    <a:pt x="0" y="3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12"/>
                    <a:pt x="0" y="17"/>
                    <a:pt x="0" y="21"/>
                  </a:cubicBezTo>
                  <a:cubicBezTo>
                    <a:pt x="3" y="20"/>
                    <a:pt x="6" y="20"/>
                    <a:pt x="9" y="20"/>
                  </a:cubicBezTo>
                  <a:cubicBezTo>
                    <a:pt x="13" y="20"/>
                    <a:pt x="18" y="21"/>
                    <a:pt x="23" y="21"/>
                  </a:cubicBezTo>
                  <a:cubicBezTo>
                    <a:pt x="23" y="14"/>
                    <a:pt x="23" y="7"/>
                    <a:pt x="23" y="0"/>
                  </a:cubicBezTo>
                  <a:cubicBezTo>
                    <a:pt x="21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8" name="Freeform 124">
              <a:extLst>
                <a:ext uri="{FF2B5EF4-FFF2-40B4-BE49-F238E27FC236}">
                  <a16:creationId xmlns:a16="http://schemas.microsoft.com/office/drawing/2014/main" id="{F1FB1D69-C8B1-43CD-B003-3D0C8E6C9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2837"/>
              <a:ext cx="55" cy="27"/>
            </a:xfrm>
            <a:custGeom>
              <a:avLst/>
              <a:gdLst>
                <a:gd name="T0" fmla="*/ 863 w 22"/>
                <a:gd name="T1" fmla="*/ 313 h 10"/>
                <a:gd name="T2" fmla="*/ 833 w 22"/>
                <a:gd name="T3" fmla="*/ 0 h 10"/>
                <a:gd name="T4" fmla="*/ 0 w 22"/>
                <a:gd name="T5" fmla="*/ 159 h 10"/>
                <a:gd name="T6" fmla="*/ 0 w 22"/>
                <a:gd name="T7" fmla="*/ 532 h 10"/>
                <a:gd name="T8" fmla="*/ 863 w 22"/>
                <a:gd name="T9" fmla="*/ 31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0">
                  <a:moveTo>
                    <a:pt x="22" y="6"/>
                  </a:moveTo>
                  <a:cubicBezTo>
                    <a:pt x="22" y="4"/>
                    <a:pt x="21" y="2"/>
                    <a:pt x="21" y="0"/>
                  </a:cubicBezTo>
                  <a:cubicBezTo>
                    <a:pt x="14" y="0"/>
                    <a:pt x="7" y="1"/>
                    <a:pt x="0" y="3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6" y="6"/>
                    <a:pt x="14" y="6"/>
                    <a:pt x="22" y="6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9" name="Freeform 125">
              <a:extLst>
                <a:ext uri="{FF2B5EF4-FFF2-40B4-BE49-F238E27FC236}">
                  <a16:creationId xmlns:a16="http://schemas.microsoft.com/office/drawing/2014/main" id="{798B61CB-2D07-43CF-9750-C7758F043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" y="2763"/>
              <a:ext cx="53" cy="50"/>
            </a:xfrm>
            <a:custGeom>
              <a:avLst/>
              <a:gdLst>
                <a:gd name="T0" fmla="*/ 803 w 21"/>
                <a:gd name="T1" fmla="*/ 437 h 19"/>
                <a:gd name="T2" fmla="*/ 318 w 21"/>
                <a:gd name="T3" fmla="*/ 55 h 19"/>
                <a:gd name="T4" fmla="*/ 50 w 21"/>
                <a:gd name="T5" fmla="*/ 616 h 19"/>
                <a:gd name="T6" fmla="*/ 83 w 21"/>
                <a:gd name="T7" fmla="*/ 913 h 19"/>
                <a:gd name="T8" fmla="*/ 853 w 21"/>
                <a:gd name="T9" fmla="*/ 671 h 19"/>
                <a:gd name="T10" fmla="*/ 803 w 21"/>
                <a:gd name="T11" fmla="*/ 43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9">
                  <a:moveTo>
                    <a:pt x="20" y="9"/>
                  </a:moveTo>
                  <a:cubicBezTo>
                    <a:pt x="19" y="3"/>
                    <a:pt x="14" y="0"/>
                    <a:pt x="8" y="1"/>
                  </a:cubicBezTo>
                  <a:cubicBezTo>
                    <a:pt x="3" y="2"/>
                    <a:pt x="0" y="8"/>
                    <a:pt x="1" y="13"/>
                  </a:cubicBezTo>
                  <a:cubicBezTo>
                    <a:pt x="1" y="15"/>
                    <a:pt x="1" y="17"/>
                    <a:pt x="2" y="19"/>
                  </a:cubicBezTo>
                  <a:cubicBezTo>
                    <a:pt x="7" y="16"/>
                    <a:pt x="14" y="15"/>
                    <a:pt x="21" y="14"/>
                  </a:cubicBezTo>
                  <a:cubicBezTo>
                    <a:pt x="21" y="12"/>
                    <a:pt x="21" y="10"/>
                    <a:pt x="20" y="9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0" name="Freeform 126">
              <a:extLst>
                <a:ext uri="{FF2B5EF4-FFF2-40B4-BE49-F238E27FC236}">
                  <a16:creationId xmlns:a16="http://schemas.microsoft.com/office/drawing/2014/main" id="{07345D59-146B-4B65-938C-832F1B116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" y="2763"/>
              <a:ext cx="70" cy="373"/>
            </a:xfrm>
            <a:custGeom>
              <a:avLst/>
              <a:gdLst>
                <a:gd name="T0" fmla="*/ 313 w 28"/>
                <a:gd name="T1" fmla="*/ 56 h 140"/>
                <a:gd name="T2" fmla="*/ 50 w 28"/>
                <a:gd name="T3" fmla="*/ 661 h 140"/>
                <a:gd name="T4" fmla="*/ 83 w 28"/>
                <a:gd name="T5" fmla="*/ 3181 h 140"/>
                <a:gd name="T6" fmla="*/ 125 w 28"/>
                <a:gd name="T7" fmla="*/ 6509 h 140"/>
                <a:gd name="T8" fmla="*/ 438 w 28"/>
                <a:gd name="T9" fmla="*/ 7055 h 140"/>
                <a:gd name="T10" fmla="*/ 863 w 28"/>
                <a:gd name="T11" fmla="*/ 6602 h 140"/>
                <a:gd name="T12" fmla="*/ 783 w 28"/>
                <a:gd name="T13" fmla="*/ 456 h 140"/>
                <a:gd name="T14" fmla="*/ 313 w 28"/>
                <a:gd name="T15" fmla="*/ 56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140">
                  <a:moveTo>
                    <a:pt x="8" y="1"/>
                  </a:moveTo>
                  <a:cubicBezTo>
                    <a:pt x="3" y="2"/>
                    <a:pt x="0" y="8"/>
                    <a:pt x="1" y="13"/>
                  </a:cubicBezTo>
                  <a:cubicBezTo>
                    <a:pt x="4" y="25"/>
                    <a:pt x="2" y="44"/>
                    <a:pt x="2" y="63"/>
                  </a:cubicBezTo>
                  <a:cubicBezTo>
                    <a:pt x="2" y="91"/>
                    <a:pt x="4" y="120"/>
                    <a:pt x="3" y="129"/>
                  </a:cubicBezTo>
                  <a:cubicBezTo>
                    <a:pt x="2" y="134"/>
                    <a:pt x="6" y="139"/>
                    <a:pt x="11" y="140"/>
                  </a:cubicBezTo>
                  <a:cubicBezTo>
                    <a:pt x="17" y="140"/>
                    <a:pt x="22" y="137"/>
                    <a:pt x="22" y="131"/>
                  </a:cubicBezTo>
                  <a:cubicBezTo>
                    <a:pt x="24" y="117"/>
                    <a:pt x="28" y="42"/>
                    <a:pt x="20" y="9"/>
                  </a:cubicBezTo>
                  <a:cubicBezTo>
                    <a:pt x="19" y="3"/>
                    <a:pt x="14" y="0"/>
                    <a:pt x="8" y="1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0" name="Group 127">
            <a:extLst>
              <a:ext uri="{FF2B5EF4-FFF2-40B4-BE49-F238E27FC236}">
                <a16:creationId xmlns:a16="http://schemas.microsoft.com/office/drawing/2014/main" id="{69777888-153E-4BDA-9C07-DCA15DB16324}"/>
              </a:ext>
            </a:extLst>
          </p:cNvPr>
          <p:cNvGrpSpPr>
            <a:grpSpLocks/>
          </p:cNvGrpSpPr>
          <p:nvPr/>
        </p:nvGrpSpPr>
        <p:grpSpPr bwMode="auto">
          <a:xfrm>
            <a:off x="7448550" y="4225925"/>
            <a:ext cx="134938" cy="588963"/>
            <a:chOff x="3732" y="2781"/>
            <a:chExt cx="85" cy="371"/>
          </a:xfrm>
        </p:grpSpPr>
        <p:sp>
          <p:nvSpPr>
            <p:cNvPr id="20797" name="Freeform 128">
              <a:extLst>
                <a:ext uri="{FF2B5EF4-FFF2-40B4-BE49-F238E27FC236}">
                  <a16:creationId xmlns:a16="http://schemas.microsoft.com/office/drawing/2014/main" id="{C097A35A-4C00-47C6-8CA7-62783A26E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" y="2781"/>
              <a:ext cx="85" cy="371"/>
            </a:xfrm>
            <a:custGeom>
              <a:avLst/>
              <a:gdLst>
                <a:gd name="T0" fmla="*/ 313 w 34"/>
                <a:gd name="T1" fmla="*/ 149 h 139"/>
                <a:gd name="T2" fmla="*/ 83 w 34"/>
                <a:gd name="T3" fmla="*/ 819 h 139"/>
                <a:gd name="T4" fmla="*/ 238 w 34"/>
                <a:gd name="T5" fmla="*/ 3555 h 139"/>
                <a:gd name="T6" fmla="*/ 125 w 34"/>
                <a:gd name="T7" fmla="*/ 6347 h 139"/>
                <a:gd name="T8" fmla="*/ 395 w 34"/>
                <a:gd name="T9" fmla="*/ 6961 h 139"/>
                <a:gd name="T10" fmla="*/ 863 w 34"/>
                <a:gd name="T11" fmla="*/ 6654 h 139"/>
                <a:gd name="T12" fmla="*/ 833 w 34"/>
                <a:gd name="T13" fmla="*/ 398 h 139"/>
                <a:gd name="T14" fmla="*/ 313 w 34"/>
                <a:gd name="T15" fmla="*/ 149 h 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" h="139">
                  <a:moveTo>
                    <a:pt x="8" y="3"/>
                  </a:moveTo>
                  <a:cubicBezTo>
                    <a:pt x="3" y="5"/>
                    <a:pt x="0" y="11"/>
                    <a:pt x="2" y="16"/>
                  </a:cubicBezTo>
                  <a:cubicBezTo>
                    <a:pt x="7" y="28"/>
                    <a:pt x="6" y="48"/>
                    <a:pt x="6" y="70"/>
                  </a:cubicBezTo>
                  <a:cubicBezTo>
                    <a:pt x="6" y="87"/>
                    <a:pt x="9" y="104"/>
                    <a:pt x="3" y="125"/>
                  </a:cubicBezTo>
                  <a:cubicBezTo>
                    <a:pt x="1" y="131"/>
                    <a:pt x="5" y="136"/>
                    <a:pt x="10" y="137"/>
                  </a:cubicBezTo>
                  <a:cubicBezTo>
                    <a:pt x="15" y="139"/>
                    <a:pt x="21" y="136"/>
                    <a:pt x="22" y="131"/>
                  </a:cubicBezTo>
                  <a:cubicBezTo>
                    <a:pt x="34" y="86"/>
                    <a:pt x="34" y="39"/>
                    <a:pt x="21" y="8"/>
                  </a:cubicBezTo>
                  <a:cubicBezTo>
                    <a:pt x="19" y="3"/>
                    <a:pt x="13" y="0"/>
                    <a:pt x="8" y="3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8" name="Freeform 129">
              <a:extLst>
                <a:ext uri="{FF2B5EF4-FFF2-40B4-BE49-F238E27FC236}">
                  <a16:creationId xmlns:a16="http://schemas.microsoft.com/office/drawing/2014/main" id="{FB6722A6-0378-4621-99DB-D7C6FBD1B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2" y="3051"/>
              <a:ext cx="60" cy="48"/>
            </a:xfrm>
            <a:custGeom>
              <a:avLst/>
              <a:gdLst>
                <a:gd name="T0" fmla="*/ 238 w 24"/>
                <a:gd name="T1" fmla="*/ 909 h 18"/>
                <a:gd name="T2" fmla="*/ 833 w 24"/>
                <a:gd name="T3" fmla="*/ 909 h 18"/>
                <a:gd name="T4" fmla="*/ 938 w 24"/>
                <a:gd name="T5" fmla="*/ 93 h 18"/>
                <a:gd name="T6" fmla="*/ 833 w 24"/>
                <a:gd name="T7" fmla="*/ 56 h 18"/>
                <a:gd name="T8" fmla="*/ 83 w 24"/>
                <a:gd name="T9" fmla="*/ 56 h 18"/>
                <a:gd name="T10" fmla="*/ 0 w 24"/>
                <a:gd name="T11" fmla="*/ 909 h 18"/>
                <a:gd name="T12" fmla="*/ 238 w 24"/>
                <a:gd name="T13" fmla="*/ 909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8">
                  <a:moveTo>
                    <a:pt x="6" y="18"/>
                  </a:moveTo>
                  <a:cubicBezTo>
                    <a:pt x="11" y="18"/>
                    <a:pt x="16" y="18"/>
                    <a:pt x="21" y="18"/>
                  </a:cubicBezTo>
                  <a:cubicBezTo>
                    <a:pt x="22" y="13"/>
                    <a:pt x="23" y="7"/>
                    <a:pt x="24" y="2"/>
                  </a:cubicBezTo>
                  <a:cubicBezTo>
                    <a:pt x="23" y="2"/>
                    <a:pt x="22" y="1"/>
                    <a:pt x="21" y="1"/>
                  </a:cubicBezTo>
                  <a:cubicBezTo>
                    <a:pt x="14" y="0"/>
                    <a:pt x="8" y="0"/>
                    <a:pt x="2" y="1"/>
                  </a:cubicBezTo>
                  <a:cubicBezTo>
                    <a:pt x="2" y="7"/>
                    <a:pt x="2" y="12"/>
                    <a:pt x="0" y="18"/>
                  </a:cubicBezTo>
                  <a:cubicBezTo>
                    <a:pt x="2" y="18"/>
                    <a:pt x="4" y="18"/>
                    <a:pt x="6" y="18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9" name="Freeform 130">
              <a:extLst>
                <a:ext uri="{FF2B5EF4-FFF2-40B4-BE49-F238E27FC236}">
                  <a16:creationId xmlns:a16="http://schemas.microsoft.com/office/drawing/2014/main" id="{32DD9C5D-08C4-4D2C-A71C-9C8E61FC6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3005"/>
              <a:ext cx="60" cy="22"/>
            </a:xfrm>
            <a:custGeom>
              <a:avLst/>
              <a:gdLst>
                <a:gd name="T0" fmla="*/ 938 w 24"/>
                <a:gd name="T1" fmla="*/ 61 h 8"/>
                <a:gd name="T2" fmla="*/ 0 w 24"/>
                <a:gd name="T3" fmla="*/ 61 h 8"/>
                <a:gd name="T4" fmla="*/ 0 w 24"/>
                <a:gd name="T5" fmla="*/ 462 h 8"/>
                <a:gd name="T6" fmla="*/ 783 w 24"/>
                <a:gd name="T7" fmla="*/ 393 h 8"/>
                <a:gd name="T8" fmla="*/ 938 w 24"/>
                <a:gd name="T9" fmla="*/ 462 h 8"/>
                <a:gd name="T10" fmla="*/ 938 w 24"/>
                <a:gd name="T11" fmla="*/ 61 h 8"/>
                <a:gd name="T12" fmla="*/ 938 w 24"/>
                <a:gd name="T13" fmla="*/ 6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8">
                  <a:moveTo>
                    <a:pt x="24" y="1"/>
                  </a:moveTo>
                  <a:cubicBezTo>
                    <a:pt x="16" y="0"/>
                    <a:pt x="8" y="0"/>
                    <a:pt x="0" y="1"/>
                  </a:cubicBezTo>
                  <a:cubicBezTo>
                    <a:pt x="0" y="3"/>
                    <a:pt x="0" y="6"/>
                    <a:pt x="0" y="8"/>
                  </a:cubicBezTo>
                  <a:cubicBezTo>
                    <a:pt x="7" y="6"/>
                    <a:pt x="13" y="6"/>
                    <a:pt x="20" y="7"/>
                  </a:cubicBezTo>
                  <a:cubicBezTo>
                    <a:pt x="21" y="7"/>
                    <a:pt x="23" y="8"/>
                    <a:pt x="24" y="8"/>
                  </a:cubicBezTo>
                  <a:cubicBezTo>
                    <a:pt x="24" y="5"/>
                    <a:pt x="24" y="3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0" name="Freeform 131">
              <a:extLst>
                <a:ext uri="{FF2B5EF4-FFF2-40B4-BE49-F238E27FC236}">
                  <a16:creationId xmlns:a16="http://schemas.microsoft.com/office/drawing/2014/main" id="{06792C8A-8500-43DA-B7B3-330C2AFEE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" y="2781"/>
              <a:ext cx="55" cy="54"/>
            </a:xfrm>
            <a:custGeom>
              <a:avLst/>
              <a:gdLst>
                <a:gd name="T0" fmla="*/ 833 w 22"/>
                <a:gd name="T1" fmla="*/ 429 h 20"/>
                <a:gd name="T2" fmla="*/ 313 w 22"/>
                <a:gd name="T3" fmla="*/ 159 h 20"/>
                <a:gd name="T4" fmla="*/ 83 w 22"/>
                <a:gd name="T5" fmla="*/ 845 h 20"/>
                <a:gd name="T6" fmla="*/ 158 w 22"/>
                <a:gd name="T7" fmla="*/ 1064 h 20"/>
                <a:gd name="T8" fmla="*/ 395 w 22"/>
                <a:gd name="T9" fmla="*/ 845 h 20"/>
                <a:gd name="T10" fmla="*/ 863 w 22"/>
                <a:gd name="T11" fmla="*/ 626 h 20"/>
                <a:gd name="T12" fmla="*/ 833 w 22"/>
                <a:gd name="T13" fmla="*/ 429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20">
                  <a:moveTo>
                    <a:pt x="21" y="8"/>
                  </a:moveTo>
                  <a:cubicBezTo>
                    <a:pt x="19" y="3"/>
                    <a:pt x="13" y="0"/>
                    <a:pt x="8" y="3"/>
                  </a:cubicBezTo>
                  <a:cubicBezTo>
                    <a:pt x="3" y="5"/>
                    <a:pt x="0" y="11"/>
                    <a:pt x="2" y="16"/>
                  </a:cubicBezTo>
                  <a:cubicBezTo>
                    <a:pt x="3" y="17"/>
                    <a:pt x="3" y="19"/>
                    <a:pt x="4" y="20"/>
                  </a:cubicBezTo>
                  <a:cubicBezTo>
                    <a:pt x="6" y="19"/>
                    <a:pt x="8" y="17"/>
                    <a:pt x="10" y="16"/>
                  </a:cubicBezTo>
                  <a:cubicBezTo>
                    <a:pt x="14" y="14"/>
                    <a:pt x="18" y="13"/>
                    <a:pt x="22" y="12"/>
                  </a:cubicBezTo>
                  <a:cubicBezTo>
                    <a:pt x="22" y="11"/>
                    <a:pt x="21" y="9"/>
                    <a:pt x="21" y="8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1" name="Freeform 132">
              <a:extLst>
                <a:ext uri="{FF2B5EF4-FFF2-40B4-BE49-F238E27FC236}">
                  <a16:creationId xmlns:a16="http://schemas.microsoft.com/office/drawing/2014/main" id="{EA8D619F-7247-4630-A5E6-3FA60FD28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2832"/>
              <a:ext cx="57" cy="59"/>
            </a:xfrm>
            <a:custGeom>
              <a:avLst/>
              <a:gdLst>
                <a:gd name="T0" fmla="*/ 865 w 23"/>
                <a:gd name="T1" fmla="*/ 620 h 22"/>
                <a:gd name="T2" fmla="*/ 761 w 23"/>
                <a:gd name="T3" fmla="*/ 0 h 22"/>
                <a:gd name="T4" fmla="*/ 0 w 23"/>
                <a:gd name="T5" fmla="*/ 461 h 22"/>
                <a:gd name="T6" fmla="*/ 30 w 23"/>
                <a:gd name="T7" fmla="*/ 1137 h 22"/>
                <a:gd name="T8" fmla="*/ 639 w 23"/>
                <a:gd name="T9" fmla="*/ 676 h 22"/>
                <a:gd name="T10" fmla="*/ 865 w 23"/>
                <a:gd name="T11" fmla="*/ 62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2">
                  <a:moveTo>
                    <a:pt x="23" y="12"/>
                  </a:moveTo>
                  <a:cubicBezTo>
                    <a:pt x="22" y="7"/>
                    <a:pt x="21" y="3"/>
                    <a:pt x="20" y="0"/>
                  </a:cubicBezTo>
                  <a:cubicBezTo>
                    <a:pt x="13" y="2"/>
                    <a:pt x="6" y="5"/>
                    <a:pt x="0" y="9"/>
                  </a:cubicBezTo>
                  <a:cubicBezTo>
                    <a:pt x="1" y="13"/>
                    <a:pt x="1" y="17"/>
                    <a:pt x="1" y="22"/>
                  </a:cubicBezTo>
                  <a:cubicBezTo>
                    <a:pt x="6" y="18"/>
                    <a:pt x="12" y="15"/>
                    <a:pt x="17" y="13"/>
                  </a:cubicBezTo>
                  <a:cubicBezTo>
                    <a:pt x="19" y="12"/>
                    <a:pt x="21" y="12"/>
                    <a:pt x="23" y="12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2" name="Freeform 133">
              <a:extLst>
                <a:ext uri="{FF2B5EF4-FFF2-40B4-BE49-F238E27FC236}">
                  <a16:creationId xmlns:a16="http://schemas.microsoft.com/office/drawing/2014/main" id="{1FF4BA01-BE11-45E2-8625-4A9B8ABDC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2917"/>
              <a:ext cx="63" cy="56"/>
            </a:xfrm>
            <a:custGeom>
              <a:avLst/>
              <a:gdLst>
                <a:gd name="T0" fmla="*/ 1011 w 25"/>
                <a:gd name="T1" fmla="*/ 1059 h 21"/>
                <a:gd name="T2" fmla="*/ 960 w 25"/>
                <a:gd name="T3" fmla="*/ 0 h 21"/>
                <a:gd name="T4" fmla="*/ 769 w 25"/>
                <a:gd name="T5" fmla="*/ 56 h 21"/>
                <a:gd name="T6" fmla="*/ 209 w 25"/>
                <a:gd name="T7" fmla="*/ 149 h 21"/>
                <a:gd name="T8" fmla="*/ 0 w 25"/>
                <a:gd name="T9" fmla="*/ 248 h 21"/>
                <a:gd name="T10" fmla="*/ 0 w 25"/>
                <a:gd name="T11" fmla="*/ 968 h 21"/>
                <a:gd name="T12" fmla="*/ 0 w 25"/>
                <a:gd name="T13" fmla="*/ 1059 h 21"/>
                <a:gd name="T14" fmla="*/ 1011 w 25"/>
                <a:gd name="T15" fmla="*/ 1059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21">
                  <a:moveTo>
                    <a:pt x="25" y="21"/>
                  </a:moveTo>
                  <a:cubicBezTo>
                    <a:pt x="25" y="14"/>
                    <a:pt x="25" y="7"/>
                    <a:pt x="24" y="0"/>
                  </a:cubicBezTo>
                  <a:cubicBezTo>
                    <a:pt x="22" y="0"/>
                    <a:pt x="20" y="1"/>
                    <a:pt x="19" y="1"/>
                  </a:cubicBezTo>
                  <a:cubicBezTo>
                    <a:pt x="14" y="2"/>
                    <a:pt x="9" y="2"/>
                    <a:pt x="5" y="3"/>
                  </a:cubicBezTo>
                  <a:cubicBezTo>
                    <a:pt x="3" y="4"/>
                    <a:pt x="2" y="5"/>
                    <a:pt x="0" y="5"/>
                  </a:cubicBezTo>
                  <a:cubicBezTo>
                    <a:pt x="0" y="10"/>
                    <a:pt x="0" y="14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8" y="20"/>
                    <a:pt x="17" y="20"/>
                    <a:pt x="25" y="21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3" name="Freeform 134">
              <a:extLst>
                <a:ext uri="{FF2B5EF4-FFF2-40B4-BE49-F238E27FC236}">
                  <a16:creationId xmlns:a16="http://schemas.microsoft.com/office/drawing/2014/main" id="{F529C80D-D276-45B9-848A-82255F05A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" y="2781"/>
              <a:ext cx="85" cy="371"/>
            </a:xfrm>
            <a:custGeom>
              <a:avLst/>
              <a:gdLst>
                <a:gd name="T0" fmla="*/ 313 w 34"/>
                <a:gd name="T1" fmla="*/ 149 h 139"/>
                <a:gd name="T2" fmla="*/ 83 w 34"/>
                <a:gd name="T3" fmla="*/ 819 h 139"/>
                <a:gd name="T4" fmla="*/ 238 w 34"/>
                <a:gd name="T5" fmla="*/ 3555 h 139"/>
                <a:gd name="T6" fmla="*/ 125 w 34"/>
                <a:gd name="T7" fmla="*/ 6347 h 139"/>
                <a:gd name="T8" fmla="*/ 395 w 34"/>
                <a:gd name="T9" fmla="*/ 6961 h 139"/>
                <a:gd name="T10" fmla="*/ 863 w 34"/>
                <a:gd name="T11" fmla="*/ 6654 h 139"/>
                <a:gd name="T12" fmla="*/ 833 w 34"/>
                <a:gd name="T13" fmla="*/ 398 h 139"/>
                <a:gd name="T14" fmla="*/ 313 w 34"/>
                <a:gd name="T15" fmla="*/ 149 h 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" h="139">
                  <a:moveTo>
                    <a:pt x="8" y="3"/>
                  </a:moveTo>
                  <a:cubicBezTo>
                    <a:pt x="3" y="5"/>
                    <a:pt x="0" y="11"/>
                    <a:pt x="2" y="16"/>
                  </a:cubicBezTo>
                  <a:cubicBezTo>
                    <a:pt x="7" y="28"/>
                    <a:pt x="6" y="48"/>
                    <a:pt x="6" y="70"/>
                  </a:cubicBezTo>
                  <a:cubicBezTo>
                    <a:pt x="6" y="87"/>
                    <a:pt x="9" y="104"/>
                    <a:pt x="3" y="125"/>
                  </a:cubicBezTo>
                  <a:cubicBezTo>
                    <a:pt x="1" y="131"/>
                    <a:pt x="5" y="136"/>
                    <a:pt x="10" y="137"/>
                  </a:cubicBezTo>
                  <a:cubicBezTo>
                    <a:pt x="15" y="139"/>
                    <a:pt x="21" y="136"/>
                    <a:pt x="22" y="131"/>
                  </a:cubicBezTo>
                  <a:cubicBezTo>
                    <a:pt x="34" y="86"/>
                    <a:pt x="34" y="39"/>
                    <a:pt x="21" y="8"/>
                  </a:cubicBezTo>
                  <a:cubicBezTo>
                    <a:pt x="19" y="3"/>
                    <a:pt x="13" y="0"/>
                    <a:pt x="8" y="3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1" name="Group 135">
            <a:extLst>
              <a:ext uri="{FF2B5EF4-FFF2-40B4-BE49-F238E27FC236}">
                <a16:creationId xmlns:a16="http://schemas.microsoft.com/office/drawing/2014/main" id="{82362D93-00A7-4D96-AAAC-F4DEC5FC8A23}"/>
              </a:ext>
            </a:extLst>
          </p:cNvPr>
          <p:cNvGrpSpPr>
            <a:grpSpLocks/>
          </p:cNvGrpSpPr>
          <p:nvPr/>
        </p:nvGrpSpPr>
        <p:grpSpPr bwMode="auto">
          <a:xfrm>
            <a:off x="7683500" y="4230688"/>
            <a:ext cx="119063" cy="576262"/>
            <a:chOff x="3880" y="2784"/>
            <a:chExt cx="75" cy="363"/>
          </a:xfrm>
        </p:grpSpPr>
        <p:sp>
          <p:nvSpPr>
            <p:cNvPr id="20790" name="Freeform 136">
              <a:extLst>
                <a:ext uri="{FF2B5EF4-FFF2-40B4-BE49-F238E27FC236}">
                  <a16:creationId xmlns:a16="http://schemas.microsoft.com/office/drawing/2014/main" id="{A33F2B86-73CB-4AE5-BFE2-5A98DB30E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" y="2784"/>
              <a:ext cx="75" cy="363"/>
            </a:xfrm>
            <a:custGeom>
              <a:avLst/>
              <a:gdLst>
                <a:gd name="T0" fmla="*/ 395 w 30"/>
                <a:gd name="T1" fmla="*/ 456 h 136"/>
                <a:gd name="T2" fmla="*/ 208 w 30"/>
                <a:gd name="T3" fmla="*/ 6449 h 136"/>
                <a:gd name="T4" fmla="*/ 595 w 30"/>
                <a:gd name="T5" fmla="*/ 6902 h 136"/>
                <a:gd name="T6" fmla="*/ 988 w 30"/>
                <a:gd name="T7" fmla="*/ 6347 h 136"/>
                <a:gd name="T8" fmla="*/ 1020 w 30"/>
                <a:gd name="T9" fmla="*/ 3291 h 136"/>
                <a:gd name="T10" fmla="*/ 1145 w 30"/>
                <a:gd name="T11" fmla="*/ 606 h 136"/>
                <a:gd name="T12" fmla="*/ 833 w 30"/>
                <a:gd name="T13" fmla="*/ 56 h 136"/>
                <a:gd name="T14" fmla="*/ 395 w 30"/>
                <a:gd name="T15" fmla="*/ 456 h 1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136">
                  <a:moveTo>
                    <a:pt x="10" y="9"/>
                  </a:moveTo>
                  <a:cubicBezTo>
                    <a:pt x="6" y="34"/>
                    <a:pt x="0" y="72"/>
                    <a:pt x="5" y="127"/>
                  </a:cubicBezTo>
                  <a:cubicBezTo>
                    <a:pt x="5" y="132"/>
                    <a:pt x="10" y="136"/>
                    <a:pt x="15" y="136"/>
                  </a:cubicBezTo>
                  <a:cubicBezTo>
                    <a:pt x="21" y="135"/>
                    <a:pt x="25" y="131"/>
                    <a:pt x="25" y="125"/>
                  </a:cubicBezTo>
                  <a:cubicBezTo>
                    <a:pt x="23" y="102"/>
                    <a:pt x="25" y="82"/>
                    <a:pt x="26" y="65"/>
                  </a:cubicBezTo>
                  <a:cubicBezTo>
                    <a:pt x="27" y="43"/>
                    <a:pt x="27" y="26"/>
                    <a:pt x="29" y="12"/>
                  </a:cubicBezTo>
                  <a:cubicBezTo>
                    <a:pt x="30" y="7"/>
                    <a:pt x="26" y="2"/>
                    <a:pt x="21" y="1"/>
                  </a:cubicBezTo>
                  <a:cubicBezTo>
                    <a:pt x="16" y="0"/>
                    <a:pt x="10" y="4"/>
                    <a:pt x="10" y="9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1" name="Freeform 137">
              <a:extLst>
                <a:ext uri="{FF2B5EF4-FFF2-40B4-BE49-F238E27FC236}">
                  <a16:creationId xmlns:a16="http://schemas.microsoft.com/office/drawing/2014/main" id="{01AB3389-3C7A-4E58-95BE-DF0460CA8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2813"/>
              <a:ext cx="52" cy="30"/>
            </a:xfrm>
            <a:custGeom>
              <a:avLst/>
              <a:gdLst>
                <a:gd name="T0" fmla="*/ 30 w 21"/>
                <a:gd name="T1" fmla="*/ 104 h 11"/>
                <a:gd name="T2" fmla="*/ 0 w 21"/>
                <a:gd name="T3" fmla="*/ 611 h 11"/>
                <a:gd name="T4" fmla="*/ 453 w 21"/>
                <a:gd name="T5" fmla="*/ 611 h 11"/>
                <a:gd name="T6" fmla="*/ 760 w 21"/>
                <a:gd name="T7" fmla="*/ 611 h 11"/>
                <a:gd name="T8" fmla="*/ 790 w 21"/>
                <a:gd name="T9" fmla="*/ 60 h 11"/>
                <a:gd name="T10" fmla="*/ 790 w 21"/>
                <a:gd name="T11" fmla="*/ 60 h 11"/>
                <a:gd name="T12" fmla="*/ 30 w 21"/>
                <a:gd name="T13" fmla="*/ 104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1">
                  <a:moveTo>
                    <a:pt x="1" y="2"/>
                  </a:moveTo>
                  <a:cubicBezTo>
                    <a:pt x="1" y="5"/>
                    <a:pt x="0" y="8"/>
                    <a:pt x="0" y="11"/>
                  </a:cubicBezTo>
                  <a:cubicBezTo>
                    <a:pt x="4" y="11"/>
                    <a:pt x="8" y="11"/>
                    <a:pt x="12" y="11"/>
                  </a:cubicBezTo>
                  <a:cubicBezTo>
                    <a:pt x="15" y="10"/>
                    <a:pt x="18" y="11"/>
                    <a:pt x="20" y="11"/>
                  </a:cubicBezTo>
                  <a:cubicBezTo>
                    <a:pt x="21" y="8"/>
                    <a:pt x="21" y="4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5" y="0"/>
                    <a:pt x="8" y="2"/>
                    <a:pt x="1" y="2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2" name="Freeform 138">
              <a:extLst>
                <a:ext uri="{FF2B5EF4-FFF2-40B4-BE49-F238E27FC236}">
                  <a16:creationId xmlns:a16="http://schemas.microsoft.com/office/drawing/2014/main" id="{1BBC43BD-2B64-4725-9850-726825DEA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2859"/>
              <a:ext cx="58" cy="40"/>
            </a:xfrm>
            <a:custGeom>
              <a:avLst/>
              <a:gdLst>
                <a:gd name="T0" fmla="*/ 928 w 23"/>
                <a:gd name="T1" fmla="*/ 93 h 15"/>
                <a:gd name="T2" fmla="*/ 285 w 23"/>
                <a:gd name="T3" fmla="*/ 93 h 15"/>
                <a:gd name="T4" fmla="*/ 83 w 23"/>
                <a:gd name="T5" fmla="*/ 93 h 15"/>
                <a:gd name="T6" fmla="*/ 0 w 23"/>
                <a:gd name="T7" fmla="*/ 760 h 15"/>
                <a:gd name="T8" fmla="*/ 610 w 23"/>
                <a:gd name="T9" fmla="*/ 704 h 15"/>
                <a:gd name="T10" fmla="*/ 885 w 23"/>
                <a:gd name="T11" fmla="*/ 760 h 15"/>
                <a:gd name="T12" fmla="*/ 928 w 23"/>
                <a:gd name="T13" fmla="*/ 93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5">
                  <a:moveTo>
                    <a:pt x="23" y="2"/>
                  </a:moveTo>
                  <a:cubicBezTo>
                    <a:pt x="18" y="0"/>
                    <a:pt x="11" y="2"/>
                    <a:pt x="7" y="2"/>
                  </a:cubicBezTo>
                  <a:cubicBezTo>
                    <a:pt x="5" y="2"/>
                    <a:pt x="3" y="2"/>
                    <a:pt x="2" y="2"/>
                  </a:cubicBezTo>
                  <a:cubicBezTo>
                    <a:pt x="1" y="6"/>
                    <a:pt x="1" y="11"/>
                    <a:pt x="0" y="15"/>
                  </a:cubicBezTo>
                  <a:cubicBezTo>
                    <a:pt x="5" y="15"/>
                    <a:pt x="10" y="14"/>
                    <a:pt x="15" y="14"/>
                  </a:cubicBezTo>
                  <a:cubicBezTo>
                    <a:pt x="18" y="14"/>
                    <a:pt x="20" y="15"/>
                    <a:pt x="22" y="15"/>
                  </a:cubicBezTo>
                  <a:cubicBezTo>
                    <a:pt x="22" y="11"/>
                    <a:pt x="23" y="6"/>
                    <a:pt x="23" y="2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3" name="Freeform 139">
              <a:extLst>
                <a:ext uri="{FF2B5EF4-FFF2-40B4-BE49-F238E27FC236}">
                  <a16:creationId xmlns:a16="http://schemas.microsoft.com/office/drawing/2014/main" id="{2F92C3BE-CB09-457B-B679-E6B71019A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2909"/>
              <a:ext cx="57" cy="24"/>
            </a:xfrm>
            <a:custGeom>
              <a:avLst/>
              <a:gdLst>
                <a:gd name="T0" fmla="*/ 865 w 23"/>
                <a:gd name="T1" fmla="*/ 149 h 9"/>
                <a:gd name="T2" fmla="*/ 30 w 23"/>
                <a:gd name="T3" fmla="*/ 149 h 9"/>
                <a:gd name="T4" fmla="*/ 0 w 23"/>
                <a:gd name="T5" fmla="*/ 363 h 9"/>
                <a:gd name="T6" fmla="*/ 793 w 23"/>
                <a:gd name="T7" fmla="*/ 456 h 9"/>
                <a:gd name="T8" fmla="*/ 865 w 23"/>
                <a:gd name="T9" fmla="*/ 456 h 9"/>
                <a:gd name="T10" fmla="*/ 865 w 23"/>
                <a:gd name="T11" fmla="*/ 14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9">
                  <a:moveTo>
                    <a:pt x="23" y="3"/>
                  </a:moveTo>
                  <a:cubicBezTo>
                    <a:pt x="16" y="0"/>
                    <a:pt x="9" y="2"/>
                    <a:pt x="1" y="3"/>
                  </a:cubicBezTo>
                  <a:cubicBezTo>
                    <a:pt x="1" y="4"/>
                    <a:pt x="1" y="6"/>
                    <a:pt x="0" y="7"/>
                  </a:cubicBezTo>
                  <a:cubicBezTo>
                    <a:pt x="8" y="6"/>
                    <a:pt x="15" y="7"/>
                    <a:pt x="21" y="9"/>
                  </a:cubicBezTo>
                  <a:cubicBezTo>
                    <a:pt x="22" y="9"/>
                    <a:pt x="22" y="9"/>
                    <a:pt x="23" y="9"/>
                  </a:cubicBezTo>
                  <a:cubicBezTo>
                    <a:pt x="23" y="7"/>
                    <a:pt x="23" y="5"/>
                    <a:pt x="23" y="3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4" name="Freeform 140">
              <a:extLst>
                <a:ext uri="{FF2B5EF4-FFF2-40B4-BE49-F238E27FC236}">
                  <a16:creationId xmlns:a16="http://schemas.microsoft.com/office/drawing/2014/main" id="{CFC0AE96-9F54-4AE7-8F53-43FC100F2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984"/>
              <a:ext cx="55" cy="59"/>
            </a:xfrm>
            <a:custGeom>
              <a:avLst/>
              <a:gdLst>
                <a:gd name="T0" fmla="*/ 438 w 22"/>
                <a:gd name="T1" fmla="*/ 0 h 22"/>
                <a:gd name="T2" fmla="*/ 0 w 22"/>
                <a:gd name="T3" fmla="*/ 94 h 22"/>
                <a:gd name="T4" fmla="*/ 0 w 22"/>
                <a:gd name="T5" fmla="*/ 1137 h 22"/>
                <a:gd name="T6" fmla="*/ 833 w 22"/>
                <a:gd name="T7" fmla="*/ 1137 h 22"/>
                <a:gd name="T8" fmla="*/ 863 w 22"/>
                <a:gd name="T9" fmla="*/ 150 h 22"/>
                <a:gd name="T10" fmla="*/ 438 w 22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7" y="0"/>
                    <a:pt x="4" y="1"/>
                    <a:pt x="0" y="2"/>
                  </a:cubicBezTo>
                  <a:cubicBezTo>
                    <a:pt x="0" y="8"/>
                    <a:pt x="0" y="15"/>
                    <a:pt x="0" y="22"/>
                  </a:cubicBezTo>
                  <a:cubicBezTo>
                    <a:pt x="7" y="21"/>
                    <a:pt x="14" y="21"/>
                    <a:pt x="21" y="22"/>
                  </a:cubicBezTo>
                  <a:cubicBezTo>
                    <a:pt x="22" y="15"/>
                    <a:pt x="22" y="9"/>
                    <a:pt x="22" y="3"/>
                  </a:cubicBezTo>
                  <a:cubicBezTo>
                    <a:pt x="19" y="1"/>
                    <a:pt x="15" y="1"/>
                    <a:pt x="11" y="0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5" name="Freeform 141">
              <a:extLst>
                <a:ext uri="{FF2B5EF4-FFF2-40B4-BE49-F238E27FC236}">
                  <a16:creationId xmlns:a16="http://schemas.microsoft.com/office/drawing/2014/main" id="{1080EBEB-39CC-4CA7-8333-A67E0E78E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3051"/>
              <a:ext cx="53" cy="42"/>
            </a:xfrm>
            <a:custGeom>
              <a:avLst/>
              <a:gdLst>
                <a:gd name="T0" fmla="*/ 50 w 21"/>
                <a:gd name="T1" fmla="*/ 759 h 16"/>
                <a:gd name="T2" fmla="*/ 694 w 21"/>
                <a:gd name="T3" fmla="*/ 614 h 16"/>
                <a:gd name="T4" fmla="*/ 853 w 21"/>
                <a:gd name="T5" fmla="*/ 614 h 16"/>
                <a:gd name="T6" fmla="*/ 853 w 21"/>
                <a:gd name="T7" fmla="*/ 55 h 16"/>
                <a:gd name="T8" fmla="*/ 0 w 21"/>
                <a:gd name="T9" fmla="*/ 144 h 16"/>
                <a:gd name="T10" fmla="*/ 50 w 21"/>
                <a:gd name="T11" fmla="*/ 759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6">
                  <a:moveTo>
                    <a:pt x="1" y="16"/>
                  </a:moveTo>
                  <a:cubicBezTo>
                    <a:pt x="6" y="14"/>
                    <a:pt x="12" y="13"/>
                    <a:pt x="17" y="13"/>
                  </a:cubicBezTo>
                  <a:cubicBezTo>
                    <a:pt x="18" y="13"/>
                    <a:pt x="20" y="13"/>
                    <a:pt x="21" y="13"/>
                  </a:cubicBezTo>
                  <a:cubicBezTo>
                    <a:pt x="21" y="9"/>
                    <a:pt x="21" y="5"/>
                    <a:pt x="21" y="1"/>
                  </a:cubicBezTo>
                  <a:cubicBezTo>
                    <a:pt x="14" y="0"/>
                    <a:pt x="7" y="2"/>
                    <a:pt x="0" y="3"/>
                  </a:cubicBezTo>
                  <a:cubicBezTo>
                    <a:pt x="0" y="7"/>
                    <a:pt x="1" y="11"/>
                    <a:pt x="1" y="16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6" name="Freeform 142">
              <a:extLst>
                <a:ext uri="{FF2B5EF4-FFF2-40B4-BE49-F238E27FC236}">
                  <a16:creationId xmlns:a16="http://schemas.microsoft.com/office/drawing/2014/main" id="{B21AE30A-9A89-4E5C-B1F7-48197C43A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" y="2784"/>
              <a:ext cx="75" cy="363"/>
            </a:xfrm>
            <a:custGeom>
              <a:avLst/>
              <a:gdLst>
                <a:gd name="T0" fmla="*/ 395 w 30"/>
                <a:gd name="T1" fmla="*/ 456 h 136"/>
                <a:gd name="T2" fmla="*/ 208 w 30"/>
                <a:gd name="T3" fmla="*/ 6449 h 136"/>
                <a:gd name="T4" fmla="*/ 595 w 30"/>
                <a:gd name="T5" fmla="*/ 6902 h 136"/>
                <a:gd name="T6" fmla="*/ 988 w 30"/>
                <a:gd name="T7" fmla="*/ 6347 h 136"/>
                <a:gd name="T8" fmla="*/ 1020 w 30"/>
                <a:gd name="T9" fmla="*/ 3291 h 136"/>
                <a:gd name="T10" fmla="*/ 1145 w 30"/>
                <a:gd name="T11" fmla="*/ 606 h 136"/>
                <a:gd name="T12" fmla="*/ 833 w 30"/>
                <a:gd name="T13" fmla="*/ 56 h 136"/>
                <a:gd name="T14" fmla="*/ 395 w 30"/>
                <a:gd name="T15" fmla="*/ 456 h 1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136">
                  <a:moveTo>
                    <a:pt x="10" y="9"/>
                  </a:moveTo>
                  <a:cubicBezTo>
                    <a:pt x="6" y="34"/>
                    <a:pt x="0" y="72"/>
                    <a:pt x="5" y="127"/>
                  </a:cubicBezTo>
                  <a:cubicBezTo>
                    <a:pt x="5" y="132"/>
                    <a:pt x="10" y="136"/>
                    <a:pt x="15" y="136"/>
                  </a:cubicBezTo>
                  <a:cubicBezTo>
                    <a:pt x="21" y="135"/>
                    <a:pt x="25" y="131"/>
                    <a:pt x="25" y="125"/>
                  </a:cubicBezTo>
                  <a:cubicBezTo>
                    <a:pt x="23" y="102"/>
                    <a:pt x="25" y="82"/>
                    <a:pt x="26" y="65"/>
                  </a:cubicBezTo>
                  <a:cubicBezTo>
                    <a:pt x="27" y="43"/>
                    <a:pt x="27" y="26"/>
                    <a:pt x="29" y="12"/>
                  </a:cubicBezTo>
                  <a:cubicBezTo>
                    <a:pt x="30" y="7"/>
                    <a:pt x="26" y="2"/>
                    <a:pt x="21" y="1"/>
                  </a:cubicBezTo>
                  <a:cubicBezTo>
                    <a:pt x="16" y="0"/>
                    <a:pt x="10" y="4"/>
                    <a:pt x="10" y="9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2" name="Group 143">
            <a:extLst>
              <a:ext uri="{FF2B5EF4-FFF2-40B4-BE49-F238E27FC236}">
                <a16:creationId xmlns:a16="http://schemas.microsoft.com/office/drawing/2014/main" id="{AF90260F-CE47-49B2-95AB-D37C74B7D2AC}"/>
              </a:ext>
            </a:extLst>
          </p:cNvPr>
          <p:cNvGrpSpPr>
            <a:grpSpLocks/>
          </p:cNvGrpSpPr>
          <p:nvPr/>
        </p:nvGrpSpPr>
        <p:grpSpPr bwMode="auto">
          <a:xfrm>
            <a:off x="8488363" y="4337050"/>
            <a:ext cx="95250" cy="495300"/>
            <a:chOff x="4387" y="2851"/>
            <a:chExt cx="60" cy="312"/>
          </a:xfrm>
        </p:grpSpPr>
        <p:sp>
          <p:nvSpPr>
            <p:cNvPr id="20783" name="Freeform 144">
              <a:extLst>
                <a:ext uri="{FF2B5EF4-FFF2-40B4-BE49-F238E27FC236}">
                  <a16:creationId xmlns:a16="http://schemas.microsoft.com/office/drawing/2014/main" id="{6A44C2C2-3800-4691-B29D-9124B05CF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2851"/>
              <a:ext cx="60" cy="312"/>
            </a:xfrm>
            <a:custGeom>
              <a:avLst/>
              <a:gdLst>
                <a:gd name="T0" fmla="*/ 83 w 24"/>
                <a:gd name="T1" fmla="*/ 456 h 117"/>
                <a:gd name="T2" fmla="*/ 158 w 24"/>
                <a:gd name="T3" fmla="*/ 5461 h 117"/>
                <a:gd name="T4" fmla="*/ 595 w 24"/>
                <a:gd name="T5" fmla="*/ 5859 h 117"/>
                <a:gd name="T6" fmla="*/ 938 w 24"/>
                <a:gd name="T7" fmla="*/ 5256 h 117"/>
                <a:gd name="T8" fmla="*/ 833 w 24"/>
                <a:gd name="T9" fmla="*/ 2424 h 117"/>
                <a:gd name="T10" fmla="*/ 750 w 24"/>
                <a:gd name="T11" fmla="*/ 1515 h 117"/>
                <a:gd name="T12" fmla="*/ 863 w 24"/>
                <a:gd name="T13" fmla="*/ 547 h 117"/>
                <a:gd name="T14" fmla="*/ 470 w 24"/>
                <a:gd name="T15" fmla="*/ 0 h 117"/>
                <a:gd name="T16" fmla="*/ 83 w 24"/>
                <a:gd name="T17" fmla="*/ 456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17">
                  <a:moveTo>
                    <a:pt x="2" y="9"/>
                  </a:moveTo>
                  <a:cubicBezTo>
                    <a:pt x="0" y="37"/>
                    <a:pt x="1" y="90"/>
                    <a:pt x="4" y="108"/>
                  </a:cubicBezTo>
                  <a:cubicBezTo>
                    <a:pt x="5" y="113"/>
                    <a:pt x="10" y="117"/>
                    <a:pt x="15" y="116"/>
                  </a:cubicBezTo>
                  <a:cubicBezTo>
                    <a:pt x="21" y="115"/>
                    <a:pt x="24" y="110"/>
                    <a:pt x="24" y="104"/>
                  </a:cubicBezTo>
                  <a:cubicBezTo>
                    <a:pt x="22" y="94"/>
                    <a:pt x="21" y="71"/>
                    <a:pt x="21" y="48"/>
                  </a:cubicBezTo>
                  <a:cubicBezTo>
                    <a:pt x="21" y="42"/>
                    <a:pt x="18" y="35"/>
                    <a:pt x="19" y="30"/>
                  </a:cubicBezTo>
                  <a:cubicBezTo>
                    <a:pt x="19" y="22"/>
                    <a:pt x="21" y="16"/>
                    <a:pt x="22" y="11"/>
                  </a:cubicBezTo>
                  <a:cubicBezTo>
                    <a:pt x="22" y="5"/>
                    <a:pt x="18" y="0"/>
                    <a:pt x="12" y="0"/>
                  </a:cubicBezTo>
                  <a:cubicBezTo>
                    <a:pt x="7" y="0"/>
                    <a:pt x="2" y="4"/>
                    <a:pt x="2" y="9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4" name="Freeform 145">
              <a:extLst>
                <a:ext uri="{FF2B5EF4-FFF2-40B4-BE49-F238E27FC236}">
                  <a16:creationId xmlns:a16="http://schemas.microsoft.com/office/drawing/2014/main" id="{F48A1021-738A-4340-A6EA-5B9176CE4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" y="2851"/>
              <a:ext cx="52" cy="37"/>
            </a:xfrm>
            <a:custGeom>
              <a:avLst/>
              <a:gdLst>
                <a:gd name="T0" fmla="*/ 411 w 21"/>
                <a:gd name="T1" fmla="*/ 0 h 14"/>
                <a:gd name="T2" fmla="*/ 30 w 21"/>
                <a:gd name="T3" fmla="*/ 441 h 14"/>
                <a:gd name="T4" fmla="*/ 0 w 21"/>
                <a:gd name="T5" fmla="*/ 685 h 14"/>
                <a:gd name="T6" fmla="*/ 711 w 21"/>
                <a:gd name="T7" fmla="*/ 595 h 14"/>
                <a:gd name="T8" fmla="*/ 760 w 21"/>
                <a:gd name="T9" fmla="*/ 595 h 14"/>
                <a:gd name="T10" fmla="*/ 790 w 21"/>
                <a:gd name="T11" fmla="*/ 539 h 14"/>
                <a:gd name="T12" fmla="*/ 411 w 21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4">
                  <a:moveTo>
                    <a:pt x="11" y="0"/>
                  </a:moveTo>
                  <a:cubicBezTo>
                    <a:pt x="6" y="0"/>
                    <a:pt x="1" y="4"/>
                    <a:pt x="1" y="9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6" y="13"/>
                    <a:pt x="12" y="12"/>
                    <a:pt x="19" y="12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0" y="12"/>
                    <a:pt x="21" y="11"/>
                    <a:pt x="21" y="11"/>
                  </a:cubicBezTo>
                  <a:cubicBezTo>
                    <a:pt x="21" y="5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5" name="Freeform 146">
              <a:extLst>
                <a:ext uri="{FF2B5EF4-FFF2-40B4-BE49-F238E27FC236}">
                  <a16:creationId xmlns:a16="http://schemas.microsoft.com/office/drawing/2014/main" id="{C54306F1-FF65-4C88-BE84-5EB18BB9B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" y="2907"/>
              <a:ext cx="47" cy="29"/>
            </a:xfrm>
            <a:custGeom>
              <a:avLst/>
              <a:gdLst>
                <a:gd name="T0" fmla="*/ 0 w 19"/>
                <a:gd name="T1" fmla="*/ 55 h 11"/>
                <a:gd name="T2" fmla="*/ 0 w 19"/>
                <a:gd name="T3" fmla="*/ 527 h 11"/>
                <a:gd name="T4" fmla="*/ 331 w 19"/>
                <a:gd name="T5" fmla="*/ 438 h 11"/>
                <a:gd name="T6" fmla="*/ 680 w 19"/>
                <a:gd name="T7" fmla="*/ 438 h 11"/>
                <a:gd name="T8" fmla="*/ 680 w 19"/>
                <a:gd name="T9" fmla="*/ 438 h 11"/>
                <a:gd name="T10" fmla="*/ 710 w 19"/>
                <a:gd name="T11" fmla="*/ 0 h 11"/>
                <a:gd name="T12" fmla="*/ 0 w 19"/>
                <a:gd name="T13" fmla="*/ 55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1">
                  <a:moveTo>
                    <a:pt x="0" y="1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3" y="10"/>
                    <a:pt x="6" y="9"/>
                    <a:pt x="9" y="9"/>
                  </a:cubicBezTo>
                  <a:cubicBezTo>
                    <a:pt x="12" y="8"/>
                    <a:pt x="15" y="8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6"/>
                    <a:pt x="18" y="3"/>
                    <a:pt x="19" y="0"/>
                  </a:cubicBezTo>
                  <a:cubicBezTo>
                    <a:pt x="13" y="0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6" name="Freeform 147">
              <a:extLst>
                <a:ext uri="{FF2B5EF4-FFF2-40B4-BE49-F238E27FC236}">
                  <a16:creationId xmlns:a16="http://schemas.microsoft.com/office/drawing/2014/main" id="{3550C05C-2592-4D03-ABCF-CF5D47DB8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" y="2955"/>
              <a:ext cx="50" cy="66"/>
            </a:xfrm>
            <a:custGeom>
              <a:avLst/>
              <a:gdLst>
                <a:gd name="T0" fmla="*/ 125 w 20"/>
                <a:gd name="T1" fmla="*/ 90 h 25"/>
                <a:gd name="T2" fmla="*/ 0 w 20"/>
                <a:gd name="T3" fmla="*/ 90 h 25"/>
                <a:gd name="T4" fmla="*/ 0 w 20"/>
                <a:gd name="T5" fmla="*/ 1212 h 25"/>
                <a:gd name="T6" fmla="*/ 675 w 20"/>
                <a:gd name="T7" fmla="*/ 1212 h 25"/>
                <a:gd name="T8" fmla="*/ 783 w 20"/>
                <a:gd name="T9" fmla="*/ 1212 h 25"/>
                <a:gd name="T10" fmla="*/ 783 w 20"/>
                <a:gd name="T11" fmla="*/ 438 h 25"/>
                <a:gd name="T12" fmla="*/ 750 w 20"/>
                <a:gd name="T13" fmla="*/ 0 h 25"/>
                <a:gd name="T14" fmla="*/ 125 w 20"/>
                <a:gd name="T15" fmla="*/ 9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25">
                  <a:moveTo>
                    <a:pt x="3" y="2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0" y="10"/>
                    <a:pt x="0" y="17"/>
                    <a:pt x="0" y="25"/>
                  </a:cubicBezTo>
                  <a:cubicBezTo>
                    <a:pt x="6" y="24"/>
                    <a:pt x="11" y="25"/>
                    <a:pt x="17" y="25"/>
                  </a:cubicBezTo>
                  <a:cubicBezTo>
                    <a:pt x="18" y="25"/>
                    <a:pt x="19" y="25"/>
                    <a:pt x="20" y="25"/>
                  </a:cubicBezTo>
                  <a:cubicBezTo>
                    <a:pt x="20" y="20"/>
                    <a:pt x="20" y="14"/>
                    <a:pt x="20" y="9"/>
                  </a:cubicBezTo>
                  <a:cubicBezTo>
                    <a:pt x="20" y="6"/>
                    <a:pt x="19" y="3"/>
                    <a:pt x="19" y="0"/>
                  </a:cubicBezTo>
                  <a:cubicBezTo>
                    <a:pt x="13" y="0"/>
                    <a:pt x="7" y="1"/>
                    <a:pt x="3" y="2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7" name="Freeform 148">
              <a:extLst>
                <a:ext uri="{FF2B5EF4-FFF2-40B4-BE49-F238E27FC236}">
                  <a16:creationId xmlns:a16="http://schemas.microsoft.com/office/drawing/2014/main" id="{1A3BC207-48BF-410F-9D26-988DCBE2C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" y="3037"/>
              <a:ext cx="50" cy="38"/>
            </a:xfrm>
            <a:custGeom>
              <a:avLst/>
              <a:gdLst>
                <a:gd name="T0" fmla="*/ 50 w 20"/>
                <a:gd name="T1" fmla="*/ 760 h 14"/>
                <a:gd name="T2" fmla="*/ 550 w 20"/>
                <a:gd name="T3" fmla="*/ 597 h 14"/>
                <a:gd name="T4" fmla="*/ 783 w 20"/>
                <a:gd name="T5" fmla="*/ 537 h 14"/>
                <a:gd name="T6" fmla="*/ 783 w 20"/>
                <a:gd name="T7" fmla="*/ 0 h 14"/>
                <a:gd name="T8" fmla="*/ 0 w 20"/>
                <a:gd name="T9" fmla="*/ 103 h 14"/>
                <a:gd name="T10" fmla="*/ 50 w 20"/>
                <a:gd name="T11" fmla="*/ 76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4">
                  <a:moveTo>
                    <a:pt x="1" y="14"/>
                  </a:moveTo>
                  <a:cubicBezTo>
                    <a:pt x="5" y="13"/>
                    <a:pt x="9" y="12"/>
                    <a:pt x="14" y="11"/>
                  </a:cubicBezTo>
                  <a:cubicBezTo>
                    <a:pt x="16" y="11"/>
                    <a:pt x="18" y="10"/>
                    <a:pt x="20" y="10"/>
                  </a:cubicBezTo>
                  <a:cubicBezTo>
                    <a:pt x="20" y="7"/>
                    <a:pt x="20" y="3"/>
                    <a:pt x="20" y="0"/>
                  </a:cubicBezTo>
                  <a:cubicBezTo>
                    <a:pt x="13" y="0"/>
                    <a:pt x="7" y="1"/>
                    <a:pt x="0" y="2"/>
                  </a:cubicBezTo>
                  <a:cubicBezTo>
                    <a:pt x="0" y="6"/>
                    <a:pt x="0" y="10"/>
                    <a:pt x="1" y="14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8" name="Freeform 149">
              <a:extLst>
                <a:ext uri="{FF2B5EF4-FFF2-40B4-BE49-F238E27FC236}">
                  <a16:creationId xmlns:a16="http://schemas.microsoft.com/office/drawing/2014/main" id="{6A507FC8-61E3-4836-9A70-F17F6B53D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3107"/>
              <a:ext cx="52" cy="37"/>
            </a:xfrm>
            <a:custGeom>
              <a:avLst/>
              <a:gdLst>
                <a:gd name="T0" fmla="*/ 790 w 21"/>
                <a:gd name="T1" fmla="*/ 441 h 14"/>
                <a:gd name="T2" fmla="*/ 790 w 21"/>
                <a:gd name="T3" fmla="*/ 391 h 14"/>
                <a:gd name="T4" fmla="*/ 711 w 21"/>
                <a:gd name="T5" fmla="*/ 0 h 14"/>
                <a:gd name="T6" fmla="*/ 565 w 21"/>
                <a:gd name="T7" fmla="*/ 56 h 14"/>
                <a:gd name="T8" fmla="*/ 228 w 21"/>
                <a:gd name="T9" fmla="*/ 148 h 14"/>
                <a:gd name="T10" fmla="*/ 0 w 21"/>
                <a:gd name="T11" fmla="*/ 204 h 14"/>
                <a:gd name="T12" fmla="*/ 30 w 21"/>
                <a:gd name="T13" fmla="*/ 595 h 14"/>
                <a:gd name="T14" fmla="*/ 74 w 21"/>
                <a:gd name="T15" fmla="*/ 685 h 14"/>
                <a:gd name="T16" fmla="*/ 532 w 21"/>
                <a:gd name="T17" fmla="*/ 481 h 14"/>
                <a:gd name="T18" fmla="*/ 790 w 21"/>
                <a:gd name="T19" fmla="*/ 44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14">
                  <a:moveTo>
                    <a:pt x="21" y="9"/>
                  </a:moveTo>
                  <a:cubicBezTo>
                    <a:pt x="21" y="9"/>
                    <a:pt x="21" y="8"/>
                    <a:pt x="21" y="8"/>
                  </a:cubicBezTo>
                  <a:cubicBezTo>
                    <a:pt x="20" y="6"/>
                    <a:pt x="20" y="3"/>
                    <a:pt x="19" y="0"/>
                  </a:cubicBezTo>
                  <a:cubicBezTo>
                    <a:pt x="18" y="0"/>
                    <a:pt x="16" y="1"/>
                    <a:pt x="15" y="1"/>
                  </a:cubicBezTo>
                  <a:cubicBezTo>
                    <a:pt x="12" y="1"/>
                    <a:pt x="9" y="2"/>
                    <a:pt x="6" y="3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0" y="7"/>
                    <a:pt x="0" y="10"/>
                    <a:pt x="1" y="12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6" y="13"/>
                    <a:pt x="10" y="11"/>
                    <a:pt x="14" y="10"/>
                  </a:cubicBezTo>
                  <a:cubicBezTo>
                    <a:pt x="16" y="10"/>
                    <a:pt x="18" y="9"/>
                    <a:pt x="21" y="9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9" name="Freeform 150">
              <a:extLst>
                <a:ext uri="{FF2B5EF4-FFF2-40B4-BE49-F238E27FC236}">
                  <a16:creationId xmlns:a16="http://schemas.microsoft.com/office/drawing/2014/main" id="{DE6CC9EA-582F-4334-BB9D-149F483A9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2851"/>
              <a:ext cx="60" cy="312"/>
            </a:xfrm>
            <a:custGeom>
              <a:avLst/>
              <a:gdLst>
                <a:gd name="T0" fmla="*/ 83 w 24"/>
                <a:gd name="T1" fmla="*/ 456 h 117"/>
                <a:gd name="T2" fmla="*/ 158 w 24"/>
                <a:gd name="T3" fmla="*/ 5461 h 117"/>
                <a:gd name="T4" fmla="*/ 595 w 24"/>
                <a:gd name="T5" fmla="*/ 5859 h 117"/>
                <a:gd name="T6" fmla="*/ 938 w 24"/>
                <a:gd name="T7" fmla="*/ 5256 h 117"/>
                <a:gd name="T8" fmla="*/ 833 w 24"/>
                <a:gd name="T9" fmla="*/ 2424 h 117"/>
                <a:gd name="T10" fmla="*/ 750 w 24"/>
                <a:gd name="T11" fmla="*/ 1515 h 117"/>
                <a:gd name="T12" fmla="*/ 863 w 24"/>
                <a:gd name="T13" fmla="*/ 547 h 117"/>
                <a:gd name="T14" fmla="*/ 470 w 24"/>
                <a:gd name="T15" fmla="*/ 0 h 117"/>
                <a:gd name="T16" fmla="*/ 83 w 24"/>
                <a:gd name="T17" fmla="*/ 456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17">
                  <a:moveTo>
                    <a:pt x="2" y="9"/>
                  </a:moveTo>
                  <a:cubicBezTo>
                    <a:pt x="0" y="37"/>
                    <a:pt x="1" y="90"/>
                    <a:pt x="4" y="108"/>
                  </a:cubicBezTo>
                  <a:cubicBezTo>
                    <a:pt x="5" y="113"/>
                    <a:pt x="10" y="117"/>
                    <a:pt x="15" y="116"/>
                  </a:cubicBezTo>
                  <a:cubicBezTo>
                    <a:pt x="21" y="115"/>
                    <a:pt x="24" y="110"/>
                    <a:pt x="24" y="104"/>
                  </a:cubicBezTo>
                  <a:cubicBezTo>
                    <a:pt x="22" y="94"/>
                    <a:pt x="21" y="71"/>
                    <a:pt x="21" y="48"/>
                  </a:cubicBezTo>
                  <a:cubicBezTo>
                    <a:pt x="21" y="42"/>
                    <a:pt x="18" y="35"/>
                    <a:pt x="19" y="30"/>
                  </a:cubicBezTo>
                  <a:cubicBezTo>
                    <a:pt x="19" y="22"/>
                    <a:pt x="21" y="16"/>
                    <a:pt x="22" y="11"/>
                  </a:cubicBezTo>
                  <a:cubicBezTo>
                    <a:pt x="22" y="5"/>
                    <a:pt x="18" y="0"/>
                    <a:pt x="12" y="0"/>
                  </a:cubicBezTo>
                  <a:cubicBezTo>
                    <a:pt x="7" y="0"/>
                    <a:pt x="2" y="4"/>
                    <a:pt x="2" y="9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3" name="Group 151">
            <a:extLst>
              <a:ext uri="{FF2B5EF4-FFF2-40B4-BE49-F238E27FC236}">
                <a16:creationId xmlns:a16="http://schemas.microsoft.com/office/drawing/2014/main" id="{24902087-A37F-4F2F-9DF5-CF0D2BFADCA4}"/>
              </a:ext>
            </a:extLst>
          </p:cNvPr>
          <p:cNvGrpSpPr>
            <a:grpSpLocks/>
          </p:cNvGrpSpPr>
          <p:nvPr/>
        </p:nvGrpSpPr>
        <p:grpSpPr bwMode="auto">
          <a:xfrm>
            <a:off x="6413500" y="4230688"/>
            <a:ext cx="193675" cy="538162"/>
            <a:chOff x="3080" y="2784"/>
            <a:chExt cx="122" cy="339"/>
          </a:xfrm>
        </p:grpSpPr>
        <p:sp>
          <p:nvSpPr>
            <p:cNvPr id="20777" name="Freeform 152">
              <a:extLst>
                <a:ext uri="{FF2B5EF4-FFF2-40B4-BE49-F238E27FC236}">
                  <a16:creationId xmlns:a16="http://schemas.microsoft.com/office/drawing/2014/main" id="{EAB4A6C3-D0E1-4D19-9C5A-86F317789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2784"/>
              <a:ext cx="122" cy="339"/>
            </a:xfrm>
            <a:custGeom>
              <a:avLst/>
              <a:gdLst>
                <a:gd name="T0" fmla="*/ 105 w 49"/>
                <a:gd name="T1" fmla="*/ 206 h 127"/>
                <a:gd name="T2" fmla="*/ 105 w 49"/>
                <a:gd name="T3" fmla="*/ 913 h 127"/>
                <a:gd name="T4" fmla="*/ 261 w 49"/>
                <a:gd name="T5" fmla="*/ 1062 h 127"/>
                <a:gd name="T6" fmla="*/ 849 w 49"/>
                <a:gd name="T7" fmla="*/ 2680 h 127"/>
                <a:gd name="T8" fmla="*/ 650 w 49"/>
                <a:gd name="T9" fmla="*/ 3249 h 127"/>
                <a:gd name="T10" fmla="*/ 466 w 49"/>
                <a:gd name="T11" fmla="*/ 5937 h 127"/>
                <a:gd name="T12" fmla="*/ 881 w 49"/>
                <a:gd name="T13" fmla="*/ 6390 h 127"/>
                <a:gd name="T14" fmla="*/ 1190 w 49"/>
                <a:gd name="T15" fmla="*/ 5835 h 127"/>
                <a:gd name="T16" fmla="*/ 1544 w 49"/>
                <a:gd name="T17" fmla="*/ 3804 h 127"/>
                <a:gd name="T18" fmla="*/ 1852 w 49"/>
                <a:gd name="T19" fmla="*/ 2736 h 127"/>
                <a:gd name="T20" fmla="*/ 799 w 49"/>
                <a:gd name="T21" fmla="*/ 363 h 127"/>
                <a:gd name="T22" fmla="*/ 695 w 49"/>
                <a:gd name="T23" fmla="*/ 206 h 127"/>
                <a:gd name="T24" fmla="*/ 105 w 49"/>
                <a:gd name="T25" fmla="*/ 206 h 1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27">
                  <a:moveTo>
                    <a:pt x="3" y="4"/>
                  </a:moveTo>
                  <a:cubicBezTo>
                    <a:pt x="0" y="8"/>
                    <a:pt x="0" y="14"/>
                    <a:pt x="3" y="18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24" y="39"/>
                    <a:pt x="22" y="42"/>
                    <a:pt x="22" y="53"/>
                  </a:cubicBezTo>
                  <a:cubicBezTo>
                    <a:pt x="21" y="56"/>
                    <a:pt x="19" y="60"/>
                    <a:pt x="17" y="64"/>
                  </a:cubicBezTo>
                  <a:cubicBezTo>
                    <a:pt x="10" y="75"/>
                    <a:pt x="8" y="90"/>
                    <a:pt x="12" y="117"/>
                  </a:cubicBezTo>
                  <a:cubicBezTo>
                    <a:pt x="12" y="123"/>
                    <a:pt x="17" y="127"/>
                    <a:pt x="23" y="126"/>
                  </a:cubicBezTo>
                  <a:cubicBezTo>
                    <a:pt x="28" y="125"/>
                    <a:pt x="32" y="120"/>
                    <a:pt x="31" y="115"/>
                  </a:cubicBezTo>
                  <a:cubicBezTo>
                    <a:pt x="29" y="94"/>
                    <a:pt x="34" y="84"/>
                    <a:pt x="40" y="75"/>
                  </a:cubicBezTo>
                  <a:cubicBezTo>
                    <a:pt x="43" y="69"/>
                    <a:pt x="47" y="63"/>
                    <a:pt x="48" y="54"/>
                  </a:cubicBezTo>
                  <a:cubicBezTo>
                    <a:pt x="49" y="35"/>
                    <a:pt x="39" y="25"/>
                    <a:pt x="21" y="7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7" y="0"/>
                    <a:pt x="3" y="4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8" name="Freeform 153">
              <a:extLst>
                <a:ext uri="{FF2B5EF4-FFF2-40B4-BE49-F238E27FC236}">
                  <a16:creationId xmlns:a16="http://schemas.microsoft.com/office/drawing/2014/main" id="{F683D784-1017-416F-8DF5-D7C491FE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2941"/>
              <a:ext cx="73" cy="54"/>
            </a:xfrm>
            <a:custGeom>
              <a:avLst/>
              <a:gdLst>
                <a:gd name="T0" fmla="*/ 715 w 29"/>
                <a:gd name="T1" fmla="*/ 59 h 20"/>
                <a:gd name="T2" fmla="*/ 209 w 29"/>
                <a:gd name="T3" fmla="*/ 0 h 20"/>
                <a:gd name="T4" fmla="*/ 209 w 29"/>
                <a:gd name="T5" fmla="*/ 0 h 20"/>
                <a:gd name="T6" fmla="*/ 83 w 29"/>
                <a:gd name="T7" fmla="*/ 278 h 20"/>
                <a:gd name="T8" fmla="*/ 0 w 29"/>
                <a:gd name="T9" fmla="*/ 429 h 20"/>
                <a:gd name="T10" fmla="*/ 685 w 29"/>
                <a:gd name="T11" fmla="*/ 905 h 20"/>
                <a:gd name="T12" fmla="*/ 926 w 29"/>
                <a:gd name="T13" fmla="*/ 1064 h 20"/>
                <a:gd name="T14" fmla="*/ 1007 w 29"/>
                <a:gd name="T15" fmla="*/ 845 h 20"/>
                <a:gd name="T16" fmla="*/ 1165 w 29"/>
                <a:gd name="T17" fmla="*/ 475 h 20"/>
                <a:gd name="T18" fmla="*/ 715 w 29"/>
                <a:gd name="T19" fmla="*/ 59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20">
                  <a:moveTo>
                    <a:pt x="18" y="1"/>
                  </a:moveTo>
                  <a:cubicBezTo>
                    <a:pt x="13" y="0"/>
                    <a:pt x="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2"/>
                    <a:pt x="3" y="3"/>
                    <a:pt x="2" y="5"/>
                  </a:cubicBezTo>
                  <a:cubicBezTo>
                    <a:pt x="1" y="6"/>
                    <a:pt x="1" y="7"/>
                    <a:pt x="0" y="8"/>
                  </a:cubicBezTo>
                  <a:cubicBezTo>
                    <a:pt x="6" y="10"/>
                    <a:pt x="12" y="13"/>
                    <a:pt x="17" y="17"/>
                  </a:cubicBezTo>
                  <a:cubicBezTo>
                    <a:pt x="19" y="18"/>
                    <a:pt x="21" y="19"/>
                    <a:pt x="23" y="20"/>
                  </a:cubicBezTo>
                  <a:cubicBezTo>
                    <a:pt x="23" y="19"/>
                    <a:pt x="24" y="17"/>
                    <a:pt x="25" y="16"/>
                  </a:cubicBezTo>
                  <a:cubicBezTo>
                    <a:pt x="26" y="14"/>
                    <a:pt x="27" y="11"/>
                    <a:pt x="29" y="9"/>
                  </a:cubicBezTo>
                  <a:cubicBezTo>
                    <a:pt x="26" y="6"/>
                    <a:pt x="22" y="3"/>
                    <a:pt x="18" y="1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9" name="Freeform 154">
              <a:extLst>
                <a:ext uri="{FF2B5EF4-FFF2-40B4-BE49-F238E27FC236}">
                  <a16:creationId xmlns:a16="http://schemas.microsoft.com/office/drawing/2014/main" id="{B51A2C57-1F6F-4B73-8B77-D663A77A5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877"/>
              <a:ext cx="62" cy="46"/>
            </a:xfrm>
            <a:custGeom>
              <a:avLst/>
              <a:gdLst>
                <a:gd name="T0" fmla="*/ 836 w 25"/>
                <a:gd name="T1" fmla="*/ 0 h 17"/>
                <a:gd name="T2" fmla="*/ 565 w 25"/>
                <a:gd name="T3" fmla="*/ 162 h 17"/>
                <a:gd name="T4" fmla="*/ 0 w 25"/>
                <a:gd name="T5" fmla="*/ 536 h 17"/>
                <a:gd name="T6" fmla="*/ 0 w 25"/>
                <a:gd name="T7" fmla="*/ 909 h 17"/>
                <a:gd name="T8" fmla="*/ 640 w 25"/>
                <a:gd name="T9" fmla="*/ 695 h 17"/>
                <a:gd name="T10" fmla="*/ 947 w 25"/>
                <a:gd name="T11" fmla="*/ 636 h 17"/>
                <a:gd name="T12" fmla="*/ 836 w 25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17">
                  <a:moveTo>
                    <a:pt x="22" y="0"/>
                  </a:moveTo>
                  <a:cubicBezTo>
                    <a:pt x="19" y="1"/>
                    <a:pt x="17" y="2"/>
                    <a:pt x="15" y="3"/>
                  </a:cubicBezTo>
                  <a:cubicBezTo>
                    <a:pt x="10" y="5"/>
                    <a:pt x="5" y="8"/>
                    <a:pt x="0" y="10"/>
                  </a:cubicBezTo>
                  <a:cubicBezTo>
                    <a:pt x="0" y="12"/>
                    <a:pt x="0" y="14"/>
                    <a:pt x="0" y="17"/>
                  </a:cubicBezTo>
                  <a:cubicBezTo>
                    <a:pt x="5" y="15"/>
                    <a:pt x="11" y="14"/>
                    <a:pt x="17" y="13"/>
                  </a:cubicBezTo>
                  <a:cubicBezTo>
                    <a:pt x="19" y="13"/>
                    <a:pt x="22" y="12"/>
                    <a:pt x="25" y="12"/>
                  </a:cubicBezTo>
                  <a:cubicBezTo>
                    <a:pt x="25" y="8"/>
                    <a:pt x="24" y="4"/>
                    <a:pt x="22" y="0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0" name="Freeform 155">
              <a:extLst>
                <a:ext uri="{FF2B5EF4-FFF2-40B4-BE49-F238E27FC236}">
                  <a16:creationId xmlns:a16="http://schemas.microsoft.com/office/drawing/2014/main" id="{4B7B4819-BC9B-4230-AD33-58DE8A298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2800"/>
              <a:ext cx="55" cy="61"/>
            </a:xfrm>
            <a:custGeom>
              <a:avLst/>
              <a:gdLst>
                <a:gd name="T0" fmla="*/ 550 w 22"/>
                <a:gd name="T1" fmla="*/ 56 h 23"/>
                <a:gd name="T2" fmla="*/ 470 w 22"/>
                <a:gd name="T3" fmla="*/ 0 h 23"/>
                <a:gd name="T4" fmla="*/ 438 w 22"/>
                <a:gd name="T5" fmla="*/ 56 h 23"/>
                <a:gd name="T6" fmla="*/ 0 w 22"/>
                <a:gd name="T7" fmla="*/ 745 h 23"/>
                <a:gd name="T8" fmla="*/ 283 w 22"/>
                <a:gd name="T9" fmla="*/ 1140 h 23"/>
                <a:gd name="T10" fmla="*/ 863 w 22"/>
                <a:gd name="T11" fmla="*/ 451 h 23"/>
                <a:gd name="T12" fmla="*/ 550 w 22"/>
                <a:gd name="T13" fmla="*/ 56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23">
                  <a:moveTo>
                    <a:pt x="14" y="1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1" y="1"/>
                  </a:cubicBezTo>
                  <a:cubicBezTo>
                    <a:pt x="7" y="5"/>
                    <a:pt x="3" y="11"/>
                    <a:pt x="0" y="15"/>
                  </a:cubicBezTo>
                  <a:cubicBezTo>
                    <a:pt x="3" y="18"/>
                    <a:pt x="5" y="21"/>
                    <a:pt x="7" y="23"/>
                  </a:cubicBezTo>
                  <a:cubicBezTo>
                    <a:pt x="12" y="18"/>
                    <a:pt x="16" y="12"/>
                    <a:pt x="22" y="9"/>
                  </a:cubicBezTo>
                  <a:cubicBezTo>
                    <a:pt x="20" y="7"/>
                    <a:pt x="17" y="4"/>
                    <a:pt x="14" y="1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1" name="Freeform 156">
              <a:extLst>
                <a:ext uri="{FF2B5EF4-FFF2-40B4-BE49-F238E27FC236}">
                  <a16:creationId xmlns:a16="http://schemas.microsoft.com/office/drawing/2014/main" id="{01E978F6-16F9-4AD6-B222-6C2E33DCF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3011"/>
              <a:ext cx="55" cy="37"/>
            </a:xfrm>
            <a:custGeom>
              <a:avLst/>
              <a:gdLst>
                <a:gd name="T0" fmla="*/ 363 w 22"/>
                <a:gd name="T1" fmla="*/ 90 h 14"/>
                <a:gd name="T2" fmla="*/ 0 w 22"/>
                <a:gd name="T3" fmla="*/ 0 h 14"/>
                <a:gd name="T4" fmla="*/ 0 w 22"/>
                <a:gd name="T5" fmla="*/ 391 h 14"/>
                <a:gd name="T6" fmla="*/ 395 w 22"/>
                <a:gd name="T7" fmla="*/ 441 h 14"/>
                <a:gd name="T8" fmla="*/ 833 w 22"/>
                <a:gd name="T9" fmla="*/ 685 h 14"/>
                <a:gd name="T10" fmla="*/ 863 w 22"/>
                <a:gd name="T11" fmla="*/ 391 h 14"/>
                <a:gd name="T12" fmla="*/ 363 w 22"/>
                <a:gd name="T13" fmla="*/ 9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4">
                  <a:moveTo>
                    <a:pt x="9" y="2"/>
                  </a:moveTo>
                  <a:cubicBezTo>
                    <a:pt x="6" y="1"/>
                    <a:pt x="3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3" y="7"/>
                    <a:pt x="6" y="8"/>
                    <a:pt x="10" y="9"/>
                  </a:cubicBezTo>
                  <a:cubicBezTo>
                    <a:pt x="14" y="11"/>
                    <a:pt x="18" y="12"/>
                    <a:pt x="21" y="14"/>
                  </a:cubicBezTo>
                  <a:cubicBezTo>
                    <a:pt x="21" y="12"/>
                    <a:pt x="22" y="10"/>
                    <a:pt x="22" y="8"/>
                  </a:cubicBezTo>
                  <a:cubicBezTo>
                    <a:pt x="18" y="6"/>
                    <a:pt x="13" y="4"/>
                    <a:pt x="9" y="2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2" name="Freeform 157">
              <a:extLst>
                <a:ext uri="{FF2B5EF4-FFF2-40B4-BE49-F238E27FC236}">
                  <a16:creationId xmlns:a16="http://schemas.microsoft.com/office/drawing/2014/main" id="{94C75D35-64F9-4609-816F-EBE3D372C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2784"/>
              <a:ext cx="122" cy="339"/>
            </a:xfrm>
            <a:custGeom>
              <a:avLst/>
              <a:gdLst>
                <a:gd name="T0" fmla="*/ 105 w 49"/>
                <a:gd name="T1" fmla="*/ 206 h 127"/>
                <a:gd name="T2" fmla="*/ 105 w 49"/>
                <a:gd name="T3" fmla="*/ 913 h 127"/>
                <a:gd name="T4" fmla="*/ 261 w 49"/>
                <a:gd name="T5" fmla="*/ 1062 h 127"/>
                <a:gd name="T6" fmla="*/ 849 w 49"/>
                <a:gd name="T7" fmla="*/ 2680 h 127"/>
                <a:gd name="T8" fmla="*/ 650 w 49"/>
                <a:gd name="T9" fmla="*/ 3249 h 127"/>
                <a:gd name="T10" fmla="*/ 466 w 49"/>
                <a:gd name="T11" fmla="*/ 5937 h 127"/>
                <a:gd name="T12" fmla="*/ 881 w 49"/>
                <a:gd name="T13" fmla="*/ 6390 h 127"/>
                <a:gd name="T14" fmla="*/ 1190 w 49"/>
                <a:gd name="T15" fmla="*/ 5835 h 127"/>
                <a:gd name="T16" fmla="*/ 1544 w 49"/>
                <a:gd name="T17" fmla="*/ 3804 h 127"/>
                <a:gd name="T18" fmla="*/ 1852 w 49"/>
                <a:gd name="T19" fmla="*/ 2736 h 127"/>
                <a:gd name="T20" fmla="*/ 799 w 49"/>
                <a:gd name="T21" fmla="*/ 363 h 127"/>
                <a:gd name="T22" fmla="*/ 695 w 49"/>
                <a:gd name="T23" fmla="*/ 206 h 127"/>
                <a:gd name="T24" fmla="*/ 105 w 49"/>
                <a:gd name="T25" fmla="*/ 206 h 1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27">
                  <a:moveTo>
                    <a:pt x="3" y="4"/>
                  </a:moveTo>
                  <a:cubicBezTo>
                    <a:pt x="0" y="8"/>
                    <a:pt x="0" y="14"/>
                    <a:pt x="3" y="18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24" y="39"/>
                    <a:pt x="22" y="42"/>
                    <a:pt x="22" y="53"/>
                  </a:cubicBezTo>
                  <a:cubicBezTo>
                    <a:pt x="21" y="56"/>
                    <a:pt x="19" y="60"/>
                    <a:pt x="17" y="64"/>
                  </a:cubicBezTo>
                  <a:cubicBezTo>
                    <a:pt x="10" y="75"/>
                    <a:pt x="8" y="90"/>
                    <a:pt x="12" y="117"/>
                  </a:cubicBezTo>
                  <a:cubicBezTo>
                    <a:pt x="12" y="123"/>
                    <a:pt x="17" y="127"/>
                    <a:pt x="23" y="126"/>
                  </a:cubicBezTo>
                  <a:cubicBezTo>
                    <a:pt x="28" y="125"/>
                    <a:pt x="32" y="120"/>
                    <a:pt x="31" y="115"/>
                  </a:cubicBezTo>
                  <a:cubicBezTo>
                    <a:pt x="29" y="94"/>
                    <a:pt x="34" y="84"/>
                    <a:pt x="40" y="75"/>
                  </a:cubicBezTo>
                  <a:cubicBezTo>
                    <a:pt x="43" y="69"/>
                    <a:pt x="47" y="63"/>
                    <a:pt x="48" y="54"/>
                  </a:cubicBezTo>
                  <a:cubicBezTo>
                    <a:pt x="49" y="35"/>
                    <a:pt x="39" y="25"/>
                    <a:pt x="21" y="7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7" y="0"/>
                    <a:pt x="3" y="4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4" name="Group 158">
            <a:extLst>
              <a:ext uri="{FF2B5EF4-FFF2-40B4-BE49-F238E27FC236}">
                <a16:creationId xmlns:a16="http://schemas.microsoft.com/office/drawing/2014/main" id="{16FE30D6-D024-4BD4-9AC8-681C344EAD26}"/>
              </a:ext>
            </a:extLst>
          </p:cNvPr>
          <p:cNvGrpSpPr>
            <a:grpSpLocks/>
          </p:cNvGrpSpPr>
          <p:nvPr/>
        </p:nvGrpSpPr>
        <p:grpSpPr bwMode="auto">
          <a:xfrm>
            <a:off x="8691563" y="4302125"/>
            <a:ext cx="122237" cy="504825"/>
            <a:chOff x="4515" y="2829"/>
            <a:chExt cx="77" cy="318"/>
          </a:xfrm>
        </p:grpSpPr>
        <p:sp>
          <p:nvSpPr>
            <p:cNvPr id="20771" name="Freeform 159">
              <a:extLst>
                <a:ext uri="{FF2B5EF4-FFF2-40B4-BE49-F238E27FC236}">
                  <a16:creationId xmlns:a16="http://schemas.microsoft.com/office/drawing/2014/main" id="{686790A7-020F-4811-907C-2E87EF6FB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829"/>
              <a:ext cx="77" cy="318"/>
            </a:xfrm>
            <a:custGeom>
              <a:avLst/>
              <a:gdLst>
                <a:gd name="T0" fmla="*/ 308 w 31"/>
                <a:gd name="T1" fmla="*/ 513 h 119"/>
                <a:gd name="T2" fmla="*/ 258 w 31"/>
                <a:gd name="T3" fmla="*/ 1427 h 119"/>
                <a:gd name="T4" fmla="*/ 104 w 31"/>
                <a:gd name="T5" fmla="*/ 2293 h 119"/>
                <a:gd name="T6" fmla="*/ 383 w 31"/>
                <a:gd name="T7" fmla="*/ 5705 h 119"/>
                <a:gd name="T8" fmla="*/ 877 w 31"/>
                <a:gd name="T9" fmla="*/ 5970 h 119"/>
                <a:gd name="T10" fmla="*/ 1073 w 31"/>
                <a:gd name="T11" fmla="*/ 5304 h 119"/>
                <a:gd name="T12" fmla="*/ 994 w 31"/>
                <a:gd name="T13" fmla="*/ 1529 h 119"/>
                <a:gd name="T14" fmla="*/ 1073 w 31"/>
                <a:gd name="T15" fmla="*/ 615 h 119"/>
                <a:gd name="T16" fmla="*/ 765 w 31"/>
                <a:gd name="T17" fmla="*/ 56 h 119"/>
                <a:gd name="T18" fmla="*/ 308 w 31"/>
                <a:gd name="T19" fmla="*/ 513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119">
                  <a:moveTo>
                    <a:pt x="8" y="10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6" y="34"/>
                    <a:pt x="4" y="39"/>
                    <a:pt x="3" y="45"/>
                  </a:cubicBezTo>
                  <a:cubicBezTo>
                    <a:pt x="1" y="66"/>
                    <a:pt x="0" y="88"/>
                    <a:pt x="10" y="112"/>
                  </a:cubicBezTo>
                  <a:cubicBezTo>
                    <a:pt x="12" y="117"/>
                    <a:pt x="18" y="119"/>
                    <a:pt x="23" y="117"/>
                  </a:cubicBezTo>
                  <a:cubicBezTo>
                    <a:pt x="28" y="115"/>
                    <a:pt x="31" y="109"/>
                    <a:pt x="28" y="104"/>
                  </a:cubicBezTo>
                  <a:cubicBezTo>
                    <a:pt x="18" y="79"/>
                    <a:pt x="22" y="55"/>
                    <a:pt x="26" y="3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7"/>
                    <a:pt x="25" y="2"/>
                    <a:pt x="20" y="1"/>
                  </a:cubicBezTo>
                  <a:cubicBezTo>
                    <a:pt x="14" y="0"/>
                    <a:pt x="9" y="4"/>
                    <a:pt x="8" y="10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2" name="Freeform 160">
              <a:extLst>
                <a:ext uri="{FF2B5EF4-FFF2-40B4-BE49-F238E27FC236}">
                  <a16:creationId xmlns:a16="http://schemas.microsoft.com/office/drawing/2014/main" id="{E6F82999-DC35-47B1-8D26-E35E0663B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" y="2877"/>
              <a:ext cx="52" cy="35"/>
            </a:xfrm>
            <a:custGeom>
              <a:avLst/>
              <a:gdLst>
                <a:gd name="T0" fmla="*/ 790 w 21"/>
                <a:gd name="T1" fmla="*/ 59 h 13"/>
                <a:gd name="T2" fmla="*/ 74 w 21"/>
                <a:gd name="T3" fmla="*/ 59 h 13"/>
                <a:gd name="T4" fmla="*/ 30 w 21"/>
                <a:gd name="T5" fmla="*/ 530 h 13"/>
                <a:gd name="T6" fmla="*/ 0 w 21"/>
                <a:gd name="T7" fmla="*/ 625 h 13"/>
                <a:gd name="T8" fmla="*/ 332 w 21"/>
                <a:gd name="T9" fmla="*/ 681 h 13"/>
                <a:gd name="T10" fmla="*/ 711 w 21"/>
                <a:gd name="T11" fmla="*/ 681 h 13"/>
                <a:gd name="T12" fmla="*/ 760 w 21"/>
                <a:gd name="T13" fmla="*/ 625 h 13"/>
                <a:gd name="T14" fmla="*/ 790 w 21"/>
                <a:gd name="T15" fmla="*/ 59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13">
                  <a:moveTo>
                    <a:pt x="21" y="1"/>
                  </a:moveTo>
                  <a:cubicBezTo>
                    <a:pt x="15" y="0"/>
                    <a:pt x="8" y="0"/>
                    <a:pt x="2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2"/>
                    <a:pt x="0" y="12"/>
                  </a:cubicBezTo>
                  <a:cubicBezTo>
                    <a:pt x="3" y="13"/>
                    <a:pt x="6" y="13"/>
                    <a:pt x="9" y="13"/>
                  </a:cubicBezTo>
                  <a:cubicBezTo>
                    <a:pt x="12" y="13"/>
                    <a:pt x="16" y="13"/>
                    <a:pt x="19" y="13"/>
                  </a:cubicBezTo>
                  <a:cubicBezTo>
                    <a:pt x="19" y="13"/>
                    <a:pt x="19" y="12"/>
                    <a:pt x="20" y="12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3" name="Freeform 161">
              <a:extLst>
                <a:ext uri="{FF2B5EF4-FFF2-40B4-BE49-F238E27FC236}">
                  <a16:creationId xmlns:a16="http://schemas.microsoft.com/office/drawing/2014/main" id="{A377B498-3198-4A74-9DC0-EDEE5C3A7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2939"/>
              <a:ext cx="55" cy="42"/>
            </a:xfrm>
            <a:custGeom>
              <a:avLst/>
              <a:gdLst>
                <a:gd name="T0" fmla="*/ 395 w 22"/>
                <a:gd name="T1" fmla="*/ 0 h 16"/>
                <a:gd name="T2" fmla="*/ 83 w 22"/>
                <a:gd name="T3" fmla="*/ 55 h 16"/>
                <a:gd name="T4" fmla="*/ 50 w 22"/>
                <a:gd name="T5" fmla="*/ 200 h 16"/>
                <a:gd name="T6" fmla="*/ 0 w 22"/>
                <a:gd name="T7" fmla="*/ 669 h 16"/>
                <a:gd name="T8" fmla="*/ 470 w 22"/>
                <a:gd name="T9" fmla="*/ 669 h 16"/>
                <a:gd name="T10" fmla="*/ 783 w 22"/>
                <a:gd name="T11" fmla="*/ 759 h 16"/>
                <a:gd name="T12" fmla="*/ 863 w 22"/>
                <a:gd name="T13" fmla="*/ 55 h 16"/>
                <a:gd name="T14" fmla="*/ 395 w 22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6">
                  <a:moveTo>
                    <a:pt x="10" y="0"/>
                  </a:moveTo>
                  <a:cubicBezTo>
                    <a:pt x="7" y="0"/>
                    <a:pt x="4" y="0"/>
                    <a:pt x="2" y="1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7"/>
                    <a:pt x="0" y="11"/>
                    <a:pt x="0" y="14"/>
                  </a:cubicBezTo>
                  <a:cubicBezTo>
                    <a:pt x="4" y="14"/>
                    <a:pt x="8" y="14"/>
                    <a:pt x="12" y="14"/>
                  </a:cubicBezTo>
                  <a:cubicBezTo>
                    <a:pt x="15" y="14"/>
                    <a:pt x="17" y="15"/>
                    <a:pt x="20" y="16"/>
                  </a:cubicBezTo>
                  <a:cubicBezTo>
                    <a:pt x="20" y="11"/>
                    <a:pt x="21" y="6"/>
                    <a:pt x="22" y="1"/>
                  </a:cubicBezTo>
                  <a:cubicBezTo>
                    <a:pt x="18" y="1"/>
                    <a:pt x="13" y="1"/>
                    <a:pt x="10" y="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4" name="Freeform 162">
              <a:extLst>
                <a:ext uri="{FF2B5EF4-FFF2-40B4-BE49-F238E27FC236}">
                  <a16:creationId xmlns:a16="http://schemas.microsoft.com/office/drawing/2014/main" id="{1D3B9015-9880-4447-A533-6901E69E5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3016"/>
              <a:ext cx="50" cy="43"/>
            </a:xfrm>
            <a:custGeom>
              <a:avLst/>
              <a:gdLst>
                <a:gd name="T0" fmla="*/ 50 w 20"/>
                <a:gd name="T1" fmla="*/ 839 h 16"/>
                <a:gd name="T2" fmla="*/ 520 w 20"/>
                <a:gd name="T3" fmla="*/ 586 h 16"/>
                <a:gd name="T4" fmla="*/ 783 w 20"/>
                <a:gd name="T5" fmla="*/ 470 h 16"/>
                <a:gd name="T6" fmla="*/ 783 w 20"/>
                <a:gd name="T7" fmla="*/ 0 h 16"/>
                <a:gd name="T8" fmla="*/ 0 w 20"/>
                <a:gd name="T9" fmla="*/ 218 h 16"/>
                <a:gd name="T10" fmla="*/ 50 w 20"/>
                <a:gd name="T11" fmla="*/ 839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5" y="14"/>
                    <a:pt x="9" y="12"/>
                    <a:pt x="13" y="11"/>
                  </a:cubicBezTo>
                  <a:cubicBezTo>
                    <a:pt x="15" y="10"/>
                    <a:pt x="18" y="10"/>
                    <a:pt x="20" y="9"/>
                  </a:cubicBezTo>
                  <a:cubicBezTo>
                    <a:pt x="20" y="6"/>
                    <a:pt x="20" y="3"/>
                    <a:pt x="20" y="0"/>
                  </a:cubicBezTo>
                  <a:cubicBezTo>
                    <a:pt x="14" y="0"/>
                    <a:pt x="6" y="2"/>
                    <a:pt x="0" y="4"/>
                  </a:cubicBezTo>
                  <a:cubicBezTo>
                    <a:pt x="0" y="8"/>
                    <a:pt x="0" y="12"/>
                    <a:pt x="1" y="16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5" name="Freeform 163">
              <a:extLst>
                <a:ext uri="{FF2B5EF4-FFF2-40B4-BE49-F238E27FC236}">
                  <a16:creationId xmlns:a16="http://schemas.microsoft.com/office/drawing/2014/main" id="{4B753483-4BC5-4063-9EFA-0DE973C58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" y="3077"/>
              <a:ext cx="52" cy="56"/>
            </a:xfrm>
            <a:custGeom>
              <a:avLst/>
              <a:gdLst>
                <a:gd name="T0" fmla="*/ 790 w 21"/>
                <a:gd name="T1" fmla="*/ 397 h 21"/>
                <a:gd name="T2" fmla="*/ 711 w 21"/>
                <a:gd name="T3" fmla="*/ 0 h 21"/>
                <a:gd name="T4" fmla="*/ 183 w 21"/>
                <a:gd name="T5" fmla="*/ 307 h 21"/>
                <a:gd name="T6" fmla="*/ 0 w 21"/>
                <a:gd name="T7" fmla="*/ 456 h 21"/>
                <a:gd name="T8" fmla="*/ 154 w 21"/>
                <a:gd name="T9" fmla="*/ 968 h 21"/>
                <a:gd name="T10" fmla="*/ 183 w 21"/>
                <a:gd name="T11" fmla="*/ 1059 h 21"/>
                <a:gd name="T12" fmla="*/ 681 w 21"/>
                <a:gd name="T13" fmla="*/ 512 h 21"/>
                <a:gd name="T14" fmla="*/ 790 w 21"/>
                <a:gd name="T15" fmla="*/ 397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21">
                  <a:moveTo>
                    <a:pt x="21" y="8"/>
                  </a:moveTo>
                  <a:cubicBezTo>
                    <a:pt x="20" y="5"/>
                    <a:pt x="19" y="2"/>
                    <a:pt x="19" y="0"/>
                  </a:cubicBezTo>
                  <a:cubicBezTo>
                    <a:pt x="14" y="0"/>
                    <a:pt x="8" y="4"/>
                    <a:pt x="5" y="6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1" y="12"/>
                    <a:pt x="3" y="16"/>
                    <a:pt x="4" y="19"/>
                  </a:cubicBezTo>
                  <a:cubicBezTo>
                    <a:pt x="4" y="19"/>
                    <a:pt x="5" y="20"/>
                    <a:pt x="5" y="21"/>
                  </a:cubicBezTo>
                  <a:cubicBezTo>
                    <a:pt x="9" y="17"/>
                    <a:pt x="13" y="13"/>
                    <a:pt x="18" y="10"/>
                  </a:cubicBezTo>
                  <a:cubicBezTo>
                    <a:pt x="19" y="9"/>
                    <a:pt x="20" y="9"/>
                    <a:pt x="21" y="8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6" name="Freeform 164">
              <a:extLst>
                <a:ext uri="{FF2B5EF4-FFF2-40B4-BE49-F238E27FC236}">
                  <a16:creationId xmlns:a16="http://schemas.microsoft.com/office/drawing/2014/main" id="{50C629FD-517A-40AB-9DA6-FE64E028D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829"/>
              <a:ext cx="77" cy="318"/>
            </a:xfrm>
            <a:custGeom>
              <a:avLst/>
              <a:gdLst>
                <a:gd name="T0" fmla="*/ 308 w 31"/>
                <a:gd name="T1" fmla="*/ 513 h 119"/>
                <a:gd name="T2" fmla="*/ 258 w 31"/>
                <a:gd name="T3" fmla="*/ 1427 h 119"/>
                <a:gd name="T4" fmla="*/ 104 w 31"/>
                <a:gd name="T5" fmla="*/ 2293 h 119"/>
                <a:gd name="T6" fmla="*/ 383 w 31"/>
                <a:gd name="T7" fmla="*/ 5705 h 119"/>
                <a:gd name="T8" fmla="*/ 877 w 31"/>
                <a:gd name="T9" fmla="*/ 5970 h 119"/>
                <a:gd name="T10" fmla="*/ 1073 w 31"/>
                <a:gd name="T11" fmla="*/ 5304 h 119"/>
                <a:gd name="T12" fmla="*/ 994 w 31"/>
                <a:gd name="T13" fmla="*/ 1529 h 119"/>
                <a:gd name="T14" fmla="*/ 1073 w 31"/>
                <a:gd name="T15" fmla="*/ 615 h 119"/>
                <a:gd name="T16" fmla="*/ 765 w 31"/>
                <a:gd name="T17" fmla="*/ 56 h 119"/>
                <a:gd name="T18" fmla="*/ 308 w 31"/>
                <a:gd name="T19" fmla="*/ 513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119">
                  <a:moveTo>
                    <a:pt x="8" y="10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6" y="34"/>
                    <a:pt x="4" y="39"/>
                    <a:pt x="3" y="45"/>
                  </a:cubicBezTo>
                  <a:cubicBezTo>
                    <a:pt x="1" y="66"/>
                    <a:pt x="0" y="88"/>
                    <a:pt x="10" y="112"/>
                  </a:cubicBezTo>
                  <a:cubicBezTo>
                    <a:pt x="12" y="117"/>
                    <a:pt x="18" y="119"/>
                    <a:pt x="23" y="117"/>
                  </a:cubicBezTo>
                  <a:cubicBezTo>
                    <a:pt x="28" y="115"/>
                    <a:pt x="31" y="109"/>
                    <a:pt x="28" y="104"/>
                  </a:cubicBezTo>
                  <a:cubicBezTo>
                    <a:pt x="18" y="79"/>
                    <a:pt x="22" y="55"/>
                    <a:pt x="26" y="3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7"/>
                    <a:pt x="25" y="2"/>
                    <a:pt x="20" y="1"/>
                  </a:cubicBezTo>
                  <a:cubicBezTo>
                    <a:pt x="14" y="0"/>
                    <a:pt x="9" y="4"/>
                    <a:pt x="8" y="10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5" name="Group 165">
            <a:extLst>
              <a:ext uri="{FF2B5EF4-FFF2-40B4-BE49-F238E27FC236}">
                <a16:creationId xmlns:a16="http://schemas.microsoft.com/office/drawing/2014/main" id="{1C52461C-965A-474C-9AC8-5CF583925F7B}"/>
              </a:ext>
            </a:extLst>
          </p:cNvPr>
          <p:cNvGrpSpPr>
            <a:grpSpLocks/>
          </p:cNvGrpSpPr>
          <p:nvPr/>
        </p:nvGrpSpPr>
        <p:grpSpPr bwMode="auto">
          <a:xfrm>
            <a:off x="3773488" y="1614488"/>
            <a:ext cx="515937" cy="1096962"/>
            <a:chOff x="1417" y="1136"/>
            <a:chExt cx="325" cy="691"/>
          </a:xfrm>
        </p:grpSpPr>
        <p:sp>
          <p:nvSpPr>
            <p:cNvPr id="20761" name="Freeform 166">
              <a:extLst>
                <a:ext uri="{FF2B5EF4-FFF2-40B4-BE49-F238E27FC236}">
                  <a16:creationId xmlns:a16="http://schemas.microsoft.com/office/drawing/2014/main" id="{025DCD89-C2B9-482E-88B4-20089CC20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1136"/>
              <a:ext cx="325" cy="691"/>
            </a:xfrm>
            <a:custGeom>
              <a:avLst/>
              <a:gdLst>
                <a:gd name="T0" fmla="*/ 3988 w 130"/>
                <a:gd name="T1" fmla="*/ 149 h 259"/>
                <a:gd name="T2" fmla="*/ 3833 w 130"/>
                <a:gd name="T3" fmla="*/ 307 h 259"/>
                <a:gd name="T4" fmla="*/ 783 w 130"/>
                <a:gd name="T5" fmla="*/ 4007 h 259"/>
                <a:gd name="T6" fmla="*/ 708 w 130"/>
                <a:gd name="T7" fmla="*/ 7900 h 259"/>
                <a:gd name="T8" fmla="*/ 4425 w 130"/>
                <a:gd name="T9" fmla="*/ 12969 h 259"/>
                <a:gd name="T10" fmla="*/ 4970 w 130"/>
                <a:gd name="T11" fmla="*/ 12820 h 259"/>
                <a:gd name="T12" fmla="*/ 4845 w 130"/>
                <a:gd name="T13" fmla="*/ 12115 h 259"/>
                <a:gd name="T14" fmla="*/ 1770 w 130"/>
                <a:gd name="T15" fmla="*/ 8108 h 259"/>
                <a:gd name="T16" fmla="*/ 1095 w 130"/>
                <a:gd name="T17" fmla="*/ 6286 h 259"/>
                <a:gd name="T18" fmla="*/ 1458 w 130"/>
                <a:gd name="T19" fmla="*/ 4613 h 259"/>
                <a:gd name="T20" fmla="*/ 4345 w 130"/>
                <a:gd name="T21" fmla="*/ 1118 h 259"/>
                <a:gd name="T22" fmla="*/ 4500 w 130"/>
                <a:gd name="T23" fmla="*/ 968 h 259"/>
                <a:gd name="T24" fmla="*/ 4533 w 130"/>
                <a:gd name="T25" fmla="*/ 248 h 259"/>
                <a:gd name="T26" fmla="*/ 3988 w 130"/>
                <a:gd name="T27" fmla="*/ 149 h 2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0" h="259">
                  <a:moveTo>
                    <a:pt x="102" y="3"/>
                  </a:moveTo>
                  <a:cubicBezTo>
                    <a:pt x="98" y="6"/>
                    <a:pt x="98" y="6"/>
                    <a:pt x="98" y="6"/>
                  </a:cubicBezTo>
                  <a:cubicBezTo>
                    <a:pt x="67" y="32"/>
                    <a:pt x="37" y="57"/>
                    <a:pt x="20" y="79"/>
                  </a:cubicBezTo>
                  <a:cubicBezTo>
                    <a:pt x="1" y="106"/>
                    <a:pt x="0" y="129"/>
                    <a:pt x="18" y="156"/>
                  </a:cubicBezTo>
                  <a:cubicBezTo>
                    <a:pt x="34" y="181"/>
                    <a:pt x="84" y="239"/>
                    <a:pt x="113" y="256"/>
                  </a:cubicBezTo>
                  <a:cubicBezTo>
                    <a:pt x="118" y="259"/>
                    <a:pt x="124" y="258"/>
                    <a:pt x="127" y="253"/>
                  </a:cubicBezTo>
                  <a:cubicBezTo>
                    <a:pt x="130" y="248"/>
                    <a:pt x="128" y="242"/>
                    <a:pt x="124" y="239"/>
                  </a:cubicBezTo>
                  <a:cubicBezTo>
                    <a:pt x="103" y="227"/>
                    <a:pt x="66" y="188"/>
                    <a:pt x="45" y="160"/>
                  </a:cubicBezTo>
                  <a:cubicBezTo>
                    <a:pt x="41" y="154"/>
                    <a:pt x="29" y="139"/>
                    <a:pt x="28" y="124"/>
                  </a:cubicBezTo>
                  <a:cubicBezTo>
                    <a:pt x="28" y="110"/>
                    <a:pt x="28" y="103"/>
                    <a:pt x="37" y="91"/>
                  </a:cubicBezTo>
                  <a:cubicBezTo>
                    <a:pt x="51" y="71"/>
                    <a:pt x="80" y="47"/>
                    <a:pt x="111" y="22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9" y="15"/>
                    <a:pt x="120" y="9"/>
                    <a:pt x="116" y="5"/>
                  </a:cubicBezTo>
                  <a:cubicBezTo>
                    <a:pt x="113" y="0"/>
                    <a:pt x="107" y="0"/>
                    <a:pt x="102" y="3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2" name="Freeform 167">
              <a:extLst>
                <a:ext uri="{FF2B5EF4-FFF2-40B4-BE49-F238E27FC236}">
                  <a16:creationId xmlns:a16="http://schemas.microsoft.com/office/drawing/2014/main" id="{561FB4B8-2B5C-4166-8669-789503009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" y="1240"/>
              <a:ext cx="53" cy="59"/>
            </a:xfrm>
            <a:custGeom>
              <a:avLst/>
              <a:gdLst>
                <a:gd name="T0" fmla="*/ 209 w 21"/>
                <a:gd name="T1" fmla="*/ 735 h 22"/>
                <a:gd name="T2" fmla="*/ 527 w 21"/>
                <a:gd name="T3" fmla="*/ 1137 h 22"/>
                <a:gd name="T4" fmla="*/ 853 w 21"/>
                <a:gd name="T5" fmla="*/ 826 h 22"/>
                <a:gd name="T6" fmla="*/ 770 w 21"/>
                <a:gd name="T7" fmla="*/ 735 h 22"/>
                <a:gd name="T8" fmla="*/ 318 w 21"/>
                <a:gd name="T9" fmla="*/ 0 h 22"/>
                <a:gd name="T10" fmla="*/ 0 w 21"/>
                <a:gd name="T11" fmla="*/ 367 h 22"/>
                <a:gd name="T12" fmla="*/ 209 w 21"/>
                <a:gd name="T13" fmla="*/ 735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2">
                  <a:moveTo>
                    <a:pt x="5" y="14"/>
                  </a:moveTo>
                  <a:cubicBezTo>
                    <a:pt x="7" y="16"/>
                    <a:pt x="10" y="19"/>
                    <a:pt x="13" y="22"/>
                  </a:cubicBezTo>
                  <a:cubicBezTo>
                    <a:pt x="16" y="20"/>
                    <a:pt x="18" y="18"/>
                    <a:pt x="21" y="16"/>
                  </a:cubicBezTo>
                  <a:cubicBezTo>
                    <a:pt x="20" y="15"/>
                    <a:pt x="19" y="14"/>
                    <a:pt x="19" y="14"/>
                  </a:cubicBezTo>
                  <a:cubicBezTo>
                    <a:pt x="15" y="9"/>
                    <a:pt x="12" y="5"/>
                    <a:pt x="8" y="0"/>
                  </a:cubicBezTo>
                  <a:cubicBezTo>
                    <a:pt x="6" y="2"/>
                    <a:pt x="3" y="5"/>
                    <a:pt x="0" y="7"/>
                  </a:cubicBezTo>
                  <a:cubicBezTo>
                    <a:pt x="2" y="9"/>
                    <a:pt x="4" y="11"/>
                    <a:pt x="5" y="14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3" name="Freeform 168">
              <a:extLst>
                <a:ext uri="{FF2B5EF4-FFF2-40B4-BE49-F238E27FC236}">
                  <a16:creationId xmlns:a16="http://schemas.microsoft.com/office/drawing/2014/main" id="{92A0A9A9-906D-46C4-851A-9AF2514F3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" y="1277"/>
              <a:ext cx="75" cy="86"/>
            </a:xfrm>
            <a:custGeom>
              <a:avLst/>
              <a:gdLst>
                <a:gd name="T0" fmla="*/ 520 w 30"/>
                <a:gd name="T1" fmla="*/ 1669 h 32"/>
                <a:gd name="T2" fmla="*/ 1175 w 30"/>
                <a:gd name="T3" fmla="*/ 736 h 32"/>
                <a:gd name="T4" fmla="*/ 675 w 30"/>
                <a:gd name="T5" fmla="*/ 94 h 32"/>
                <a:gd name="T6" fmla="*/ 595 w 30"/>
                <a:gd name="T7" fmla="*/ 0 h 32"/>
                <a:gd name="T8" fmla="*/ 0 w 30"/>
                <a:gd name="T9" fmla="*/ 895 h 32"/>
                <a:gd name="T10" fmla="*/ 520 w 30"/>
                <a:gd name="T11" fmla="*/ 1669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32">
                  <a:moveTo>
                    <a:pt x="13" y="32"/>
                  </a:moveTo>
                  <a:cubicBezTo>
                    <a:pt x="18" y="26"/>
                    <a:pt x="24" y="20"/>
                    <a:pt x="30" y="14"/>
                  </a:cubicBezTo>
                  <a:cubicBezTo>
                    <a:pt x="26" y="10"/>
                    <a:pt x="21" y="6"/>
                    <a:pt x="17" y="2"/>
                  </a:cubicBezTo>
                  <a:cubicBezTo>
                    <a:pt x="16" y="1"/>
                    <a:pt x="16" y="1"/>
                    <a:pt x="15" y="0"/>
                  </a:cubicBezTo>
                  <a:cubicBezTo>
                    <a:pt x="10" y="6"/>
                    <a:pt x="5" y="11"/>
                    <a:pt x="0" y="17"/>
                  </a:cubicBezTo>
                  <a:cubicBezTo>
                    <a:pt x="4" y="22"/>
                    <a:pt x="9" y="27"/>
                    <a:pt x="13" y="32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4" name="Freeform 169">
              <a:extLst>
                <a:ext uri="{FF2B5EF4-FFF2-40B4-BE49-F238E27FC236}">
                  <a16:creationId xmlns:a16="http://schemas.microsoft.com/office/drawing/2014/main" id="{2C43AFB5-DC72-4F4D-B682-8C493D7D3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1347"/>
              <a:ext cx="55" cy="56"/>
            </a:xfrm>
            <a:custGeom>
              <a:avLst/>
              <a:gdLst>
                <a:gd name="T0" fmla="*/ 0 w 22"/>
                <a:gd name="T1" fmla="*/ 547 h 21"/>
                <a:gd name="T2" fmla="*/ 708 w 22"/>
                <a:gd name="T3" fmla="*/ 1059 h 21"/>
                <a:gd name="T4" fmla="*/ 863 w 22"/>
                <a:gd name="T5" fmla="*/ 704 h 21"/>
                <a:gd name="T6" fmla="*/ 783 w 22"/>
                <a:gd name="T7" fmla="*/ 605 h 21"/>
                <a:gd name="T8" fmla="*/ 283 w 22"/>
                <a:gd name="T9" fmla="*/ 0 h 21"/>
                <a:gd name="T10" fmla="*/ 0 w 22"/>
                <a:gd name="T11" fmla="*/ 547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21">
                  <a:moveTo>
                    <a:pt x="0" y="11"/>
                  </a:moveTo>
                  <a:cubicBezTo>
                    <a:pt x="6" y="14"/>
                    <a:pt x="12" y="18"/>
                    <a:pt x="18" y="21"/>
                  </a:cubicBezTo>
                  <a:cubicBezTo>
                    <a:pt x="19" y="19"/>
                    <a:pt x="20" y="16"/>
                    <a:pt x="22" y="14"/>
                  </a:cubicBezTo>
                  <a:cubicBezTo>
                    <a:pt x="21" y="13"/>
                    <a:pt x="21" y="13"/>
                    <a:pt x="20" y="12"/>
                  </a:cubicBezTo>
                  <a:cubicBezTo>
                    <a:pt x="16" y="9"/>
                    <a:pt x="12" y="4"/>
                    <a:pt x="7" y="0"/>
                  </a:cubicBezTo>
                  <a:cubicBezTo>
                    <a:pt x="5" y="4"/>
                    <a:pt x="2" y="7"/>
                    <a:pt x="0" y="11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5" name="Freeform 170">
              <a:extLst>
                <a:ext uri="{FF2B5EF4-FFF2-40B4-BE49-F238E27FC236}">
                  <a16:creationId xmlns:a16="http://schemas.microsoft.com/office/drawing/2014/main" id="{E09AAA4D-0880-466F-965A-527C103C3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413"/>
              <a:ext cx="75" cy="123"/>
            </a:xfrm>
            <a:custGeom>
              <a:avLst/>
              <a:gdLst>
                <a:gd name="T0" fmla="*/ 1175 w 30"/>
                <a:gd name="T1" fmla="*/ 1952 h 46"/>
                <a:gd name="T2" fmla="*/ 988 w 30"/>
                <a:gd name="T3" fmla="*/ 1016 h 46"/>
                <a:gd name="T4" fmla="*/ 1020 w 30"/>
                <a:gd name="T5" fmla="*/ 209 h 46"/>
                <a:gd name="T6" fmla="*/ 625 w 30"/>
                <a:gd name="T7" fmla="*/ 150 h 46"/>
                <a:gd name="T8" fmla="*/ 158 w 30"/>
                <a:gd name="T9" fmla="*/ 0 h 46"/>
                <a:gd name="T10" fmla="*/ 470 w 30"/>
                <a:gd name="T11" fmla="*/ 2353 h 46"/>
                <a:gd name="T12" fmla="*/ 1175 w 30"/>
                <a:gd name="T13" fmla="*/ 1952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46">
                  <a:moveTo>
                    <a:pt x="30" y="38"/>
                  </a:moveTo>
                  <a:cubicBezTo>
                    <a:pt x="27" y="32"/>
                    <a:pt x="25" y="26"/>
                    <a:pt x="25" y="20"/>
                  </a:cubicBezTo>
                  <a:cubicBezTo>
                    <a:pt x="25" y="13"/>
                    <a:pt x="25" y="8"/>
                    <a:pt x="26" y="4"/>
                  </a:cubicBezTo>
                  <a:cubicBezTo>
                    <a:pt x="23" y="3"/>
                    <a:pt x="18" y="3"/>
                    <a:pt x="16" y="3"/>
                  </a:cubicBezTo>
                  <a:cubicBezTo>
                    <a:pt x="12" y="2"/>
                    <a:pt x="8" y="1"/>
                    <a:pt x="4" y="0"/>
                  </a:cubicBezTo>
                  <a:cubicBezTo>
                    <a:pt x="0" y="15"/>
                    <a:pt x="2" y="30"/>
                    <a:pt x="12" y="46"/>
                  </a:cubicBezTo>
                  <a:cubicBezTo>
                    <a:pt x="18" y="44"/>
                    <a:pt x="24" y="41"/>
                    <a:pt x="30" y="38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6" name="Freeform 171">
              <a:extLst>
                <a:ext uri="{FF2B5EF4-FFF2-40B4-BE49-F238E27FC236}">
                  <a16:creationId xmlns:a16="http://schemas.microsoft.com/office/drawing/2014/main" id="{DC692832-4883-416C-A14A-D70DA5A66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1573"/>
              <a:ext cx="95" cy="99"/>
            </a:xfrm>
            <a:custGeom>
              <a:avLst/>
              <a:gdLst>
                <a:gd name="T0" fmla="*/ 675 w 38"/>
                <a:gd name="T1" fmla="*/ 56 h 37"/>
                <a:gd name="T2" fmla="*/ 0 w 38"/>
                <a:gd name="T3" fmla="*/ 559 h 37"/>
                <a:gd name="T4" fmla="*/ 863 w 38"/>
                <a:gd name="T5" fmla="*/ 1897 h 37"/>
                <a:gd name="T6" fmla="*/ 1333 w 38"/>
                <a:gd name="T7" fmla="*/ 1381 h 37"/>
                <a:gd name="T8" fmla="*/ 1488 w 38"/>
                <a:gd name="T9" fmla="*/ 1338 h 37"/>
                <a:gd name="T10" fmla="*/ 675 w 38"/>
                <a:gd name="T11" fmla="*/ 56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37">
                  <a:moveTo>
                    <a:pt x="17" y="1"/>
                  </a:moveTo>
                  <a:cubicBezTo>
                    <a:pt x="10" y="0"/>
                    <a:pt x="5" y="7"/>
                    <a:pt x="0" y="11"/>
                  </a:cubicBezTo>
                  <a:cubicBezTo>
                    <a:pt x="6" y="19"/>
                    <a:pt x="14" y="28"/>
                    <a:pt x="22" y="37"/>
                  </a:cubicBezTo>
                  <a:cubicBezTo>
                    <a:pt x="25" y="33"/>
                    <a:pt x="29" y="30"/>
                    <a:pt x="34" y="27"/>
                  </a:cubicBezTo>
                  <a:cubicBezTo>
                    <a:pt x="36" y="26"/>
                    <a:pt x="37" y="26"/>
                    <a:pt x="38" y="26"/>
                  </a:cubicBezTo>
                  <a:cubicBezTo>
                    <a:pt x="31" y="17"/>
                    <a:pt x="23" y="9"/>
                    <a:pt x="17" y="1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7" name="Freeform 172">
              <a:extLst>
                <a:ext uri="{FF2B5EF4-FFF2-40B4-BE49-F238E27FC236}">
                  <a16:creationId xmlns:a16="http://schemas.microsoft.com/office/drawing/2014/main" id="{69665E59-3A34-447C-A578-9C5D5BD14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1651"/>
              <a:ext cx="63" cy="69"/>
            </a:xfrm>
            <a:custGeom>
              <a:avLst/>
              <a:gdLst>
                <a:gd name="T0" fmla="*/ 1011 w 25"/>
                <a:gd name="T1" fmla="*/ 600 h 26"/>
                <a:gd name="T2" fmla="*/ 610 w 25"/>
                <a:gd name="T3" fmla="*/ 0 h 26"/>
                <a:gd name="T4" fmla="*/ 0 w 25"/>
                <a:gd name="T5" fmla="*/ 746 h 26"/>
                <a:gd name="T6" fmla="*/ 451 w 25"/>
                <a:gd name="T7" fmla="*/ 1290 h 26"/>
                <a:gd name="T8" fmla="*/ 1011 w 25"/>
                <a:gd name="T9" fmla="*/ 60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6">
                  <a:moveTo>
                    <a:pt x="25" y="12"/>
                  </a:moveTo>
                  <a:cubicBezTo>
                    <a:pt x="22" y="8"/>
                    <a:pt x="18" y="4"/>
                    <a:pt x="15" y="0"/>
                  </a:cubicBezTo>
                  <a:cubicBezTo>
                    <a:pt x="10" y="4"/>
                    <a:pt x="5" y="10"/>
                    <a:pt x="0" y="15"/>
                  </a:cubicBezTo>
                  <a:cubicBezTo>
                    <a:pt x="4" y="18"/>
                    <a:pt x="7" y="22"/>
                    <a:pt x="11" y="26"/>
                  </a:cubicBezTo>
                  <a:cubicBezTo>
                    <a:pt x="16" y="21"/>
                    <a:pt x="21" y="17"/>
                    <a:pt x="25" y="12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8" name="Freeform 173">
              <a:extLst>
                <a:ext uri="{FF2B5EF4-FFF2-40B4-BE49-F238E27FC236}">
                  <a16:creationId xmlns:a16="http://schemas.microsoft.com/office/drawing/2014/main" id="{B918886B-8AAE-4E52-A6BC-A670A00EE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1691"/>
              <a:ext cx="62" cy="77"/>
            </a:xfrm>
            <a:custGeom>
              <a:avLst/>
              <a:gdLst>
                <a:gd name="T0" fmla="*/ 486 w 25"/>
                <a:gd name="T1" fmla="*/ 1439 h 29"/>
                <a:gd name="T2" fmla="*/ 947 w 25"/>
                <a:gd name="T3" fmla="*/ 656 h 29"/>
                <a:gd name="T4" fmla="*/ 456 w 25"/>
                <a:gd name="T5" fmla="*/ 0 h 29"/>
                <a:gd name="T6" fmla="*/ 0 w 25"/>
                <a:gd name="T7" fmla="*/ 839 h 29"/>
                <a:gd name="T8" fmla="*/ 486 w 25"/>
                <a:gd name="T9" fmla="*/ 143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9">
                  <a:moveTo>
                    <a:pt x="13" y="29"/>
                  </a:moveTo>
                  <a:cubicBezTo>
                    <a:pt x="17" y="24"/>
                    <a:pt x="22" y="18"/>
                    <a:pt x="25" y="13"/>
                  </a:cubicBezTo>
                  <a:cubicBezTo>
                    <a:pt x="20" y="9"/>
                    <a:pt x="16" y="5"/>
                    <a:pt x="12" y="0"/>
                  </a:cubicBezTo>
                  <a:cubicBezTo>
                    <a:pt x="7" y="4"/>
                    <a:pt x="3" y="11"/>
                    <a:pt x="0" y="17"/>
                  </a:cubicBezTo>
                  <a:cubicBezTo>
                    <a:pt x="4" y="21"/>
                    <a:pt x="8" y="25"/>
                    <a:pt x="13" y="29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9" name="Freeform 174">
              <a:extLst>
                <a:ext uri="{FF2B5EF4-FFF2-40B4-BE49-F238E27FC236}">
                  <a16:creationId xmlns:a16="http://schemas.microsoft.com/office/drawing/2014/main" id="{F7D08C2B-1A4E-4422-A671-3F0457A82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1749"/>
              <a:ext cx="50" cy="62"/>
            </a:xfrm>
            <a:custGeom>
              <a:avLst/>
              <a:gdLst>
                <a:gd name="T0" fmla="*/ 438 w 20"/>
                <a:gd name="T1" fmla="*/ 0 h 23"/>
                <a:gd name="T2" fmla="*/ 0 w 20"/>
                <a:gd name="T3" fmla="*/ 900 h 23"/>
                <a:gd name="T4" fmla="*/ 313 w 20"/>
                <a:gd name="T5" fmla="*/ 1213 h 23"/>
                <a:gd name="T6" fmla="*/ 470 w 20"/>
                <a:gd name="T7" fmla="*/ 960 h 23"/>
                <a:gd name="T8" fmla="*/ 783 w 20"/>
                <a:gd name="T9" fmla="*/ 369 h 23"/>
                <a:gd name="T10" fmla="*/ 438 w 20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23">
                  <a:moveTo>
                    <a:pt x="11" y="0"/>
                  </a:moveTo>
                  <a:cubicBezTo>
                    <a:pt x="7" y="4"/>
                    <a:pt x="2" y="11"/>
                    <a:pt x="0" y="17"/>
                  </a:cubicBezTo>
                  <a:cubicBezTo>
                    <a:pt x="2" y="19"/>
                    <a:pt x="5" y="21"/>
                    <a:pt x="8" y="23"/>
                  </a:cubicBezTo>
                  <a:cubicBezTo>
                    <a:pt x="10" y="21"/>
                    <a:pt x="11" y="19"/>
                    <a:pt x="12" y="18"/>
                  </a:cubicBezTo>
                  <a:cubicBezTo>
                    <a:pt x="15" y="14"/>
                    <a:pt x="17" y="10"/>
                    <a:pt x="20" y="7"/>
                  </a:cubicBezTo>
                  <a:cubicBezTo>
                    <a:pt x="17" y="5"/>
                    <a:pt x="14" y="3"/>
                    <a:pt x="11" y="0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0" name="Freeform 175">
              <a:extLst>
                <a:ext uri="{FF2B5EF4-FFF2-40B4-BE49-F238E27FC236}">
                  <a16:creationId xmlns:a16="http://schemas.microsoft.com/office/drawing/2014/main" id="{F01D2E52-87CE-4A87-84FB-AEECC89C1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1136"/>
              <a:ext cx="325" cy="691"/>
            </a:xfrm>
            <a:custGeom>
              <a:avLst/>
              <a:gdLst>
                <a:gd name="T0" fmla="*/ 3988 w 130"/>
                <a:gd name="T1" fmla="*/ 149 h 259"/>
                <a:gd name="T2" fmla="*/ 3833 w 130"/>
                <a:gd name="T3" fmla="*/ 307 h 259"/>
                <a:gd name="T4" fmla="*/ 783 w 130"/>
                <a:gd name="T5" fmla="*/ 4007 h 259"/>
                <a:gd name="T6" fmla="*/ 708 w 130"/>
                <a:gd name="T7" fmla="*/ 7900 h 259"/>
                <a:gd name="T8" fmla="*/ 4425 w 130"/>
                <a:gd name="T9" fmla="*/ 12969 h 259"/>
                <a:gd name="T10" fmla="*/ 4970 w 130"/>
                <a:gd name="T11" fmla="*/ 12820 h 259"/>
                <a:gd name="T12" fmla="*/ 4845 w 130"/>
                <a:gd name="T13" fmla="*/ 12115 h 259"/>
                <a:gd name="T14" fmla="*/ 1770 w 130"/>
                <a:gd name="T15" fmla="*/ 8108 h 259"/>
                <a:gd name="T16" fmla="*/ 1095 w 130"/>
                <a:gd name="T17" fmla="*/ 6286 h 259"/>
                <a:gd name="T18" fmla="*/ 1458 w 130"/>
                <a:gd name="T19" fmla="*/ 4613 h 259"/>
                <a:gd name="T20" fmla="*/ 4345 w 130"/>
                <a:gd name="T21" fmla="*/ 1118 h 259"/>
                <a:gd name="T22" fmla="*/ 4500 w 130"/>
                <a:gd name="T23" fmla="*/ 968 h 259"/>
                <a:gd name="T24" fmla="*/ 4533 w 130"/>
                <a:gd name="T25" fmla="*/ 248 h 259"/>
                <a:gd name="T26" fmla="*/ 3988 w 130"/>
                <a:gd name="T27" fmla="*/ 149 h 2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0" h="259">
                  <a:moveTo>
                    <a:pt x="102" y="3"/>
                  </a:moveTo>
                  <a:cubicBezTo>
                    <a:pt x="98" y="6"/>
                    <a:pt x="98" y="6"/>
                    <a:pt x="98" y="6"/>
                  </a:cubicBezTo>
                  <a:cubicBezTo>
                    <a:pt x="67" y="32"/>
                    <a:pt x="37" y="57"/>
                    <a:pt x="20" y="79"/>
                  </a:cubicBezTo>
                  <a:cubicBezTo>
                    <a:pt x="1" y="106"/>
                    <a:pt x="0" y="129"/>
                    <a:pt x="18" y="156"/>
                  </a:cubicBezTo>
                  <a:cubicBezTo>
                    <a:pt x="34" y="181"/>
                    <a:pt x="84" y="239"/>
                    <a:pt x="113" y="256"/>
                  </a:cubicBezTo>
                  <a:cubicBezTo>
                    <a:pt x="118" y="259"/>
                    <a:pt x="124" y="258"/>
                    <a:pt x="127" y="253"/>
                  </a:cubicBezTo>
                  <a:cubicBezTo>
                    <a:pt x="130" y="248"/>
                    <a:pt x="128" y="242"/>
                    <a:pt x="124" y="239"/>
                  </a:cubicBezTo>
                  <a:cubicBezTo>
                    <a:pt x="103" y="227"/>
                    <a:pt x="66" y="188"/>
                    <a:pt x="45" y="160"/>
                  </a:cubicBezTo>
                  <a:cubicBezTo>
                    <a:pt x="41" y="154"/>
                    <a:pt x="29" y="139"/>
                    <a:pt x="28" y="124"/>
                  </a:cubicBezTo>
                  <a:cubicBezTo>
                    <a:pt x="28" y="110"/>
                    <a:pt x="28" y="103"/>
                    <a:pt x="37" y="91"/>
                  </a:cubicBezTo>
                  <a:cubicBezTo>
                    <a:pt x="51" y="71"/>
                    <a:pt x="80" y="47"/>
                    <a:pt x="111" y="22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9" y="15"/>
                    <a:pt x="120" y="9"/>
                    <a:pt x="116" y="5"/>
                  </a:cubicBezTo>
                  <a:cubicBezTo>
                    <a:pt x="113" y="0"/>
                    <a:pt x="107" y="0"/>
                    <a:pt x="102" y="3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6" name="Group 176">
            <a:extLst>
              <a:ext uri="{FF2B5EF4-FFF2-40B4-BE49-F238E27FC236}">
                <a16:creationId xmlns:a16="http://schemas.microsoft.com/office/drawing/2014/main" id="{0B559912-00FE-4BAF-BEB8-5B91FDE309A0}"/>
              </a:ext>
            </a:extLst>
          </p:cNvPr>
          <p:cNvGrpSpPr>
            <a:grpSpLocks/>
          </p:cNvGrpSpPr>
          <p:nvPr/>
        </p:nvGrpSpPr>
        <p:grpSpPr bwMode="auto">
          <a:xfrm>
            <a:off x="3384550" y="1576388"/>
            <a:ext cx="296863" cy="1125537"/>
            <a:chOff x="1172" y="1112"/>
            <a:chExt cx="187" cy="709"/>
          </a:xfrm>
        </p:grpSpPr>
        <p:sp>
          <p:nvSpPr>
            <p:cNvPr id="20752" name="Freeform 177">
              <a:extLst>
                <a:ext uri="{FF2B5EF4-FFF2-40B4-BE49-F238E27FC236}">
                  <a16:creationId xmlns:a16="http://schemas.microsoft.com/office/drawing/2014/main" id="{44E361EC-466F-40EB-84DF-905BC66B3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1112"/>
              <a:ext cx="187" cy="709"/>
            </a:xfrm>
            <a:custGeom>
              <a:avLst/>
              <a:gdLst>
                <a:gd name="T0" fmla="*/ 2865 w 75"/>
                <a:gd name="T1" fmla="*/ 10187 h 266"/>
                <a:gd name="T2" fmla="*/ 2169 w 75"/>
                <a:gd name="T3" fmla="*/ 12368 h 266"/>
                <a:gd name="T4" fmla="*/ 386 w 75"/>
                <a:gd name="T5" fmla="*/ 13428 h 266"/>
                <a:gd name="T6" fmla="*/ 0 w 75"/>
                <a:gd name="T7" fmla="*/ 12917 h 266"/>
                <a:gd name="T8" fmla="*/ 386 w 75"/>
                <a:gd name="T9" fmla="*/ 12426 h 266"/>
                <a:gd name="T10" fmla="*/ 1578 w 75"/>
                <a:gd name="T11" fmla="*/ 11667 h 266"/>
                <a:gd name="T12" fmla="*/ 2169 w 75"/>
                <a:gd name="T13" fmla="*/ 10153 h 266"/>
                <a:gd name="T14" fmla="*/ 2169 w 75"/>
                <a:gd name="T15" fmla="*/ 7572 h 266"/>
                <a:gd name="T16" fmla="*/ 2251 w 75"/>
                <a:gd name="T17" fmla="*/ 6117 h 266"/>
                <a:gd name="T18" fmla="*/ 2094 w 75"/>
                <a:gd name="T19" fmla="*/ 3937 h 266"/>
                <a:gd name="T20" fmla="*/ 696 w 75"/>
                <a:gd name="T21" fmla="*/ 1002 h 266"/>
                <a:gd name="T22" fmla="*/ 312 w 75"/>
                <a:gd name="T23" fmla="*/ 512 h 266"/>
                <a:gd name="T24" fmla="*/ 696 w 75"/>
                <a:gd name="T25" fmla="*/ 0 h 266"/>
                <a:gd name="T26" fmla="*/ 2865 w 75"/>
                <a:gd name="T27" fmla="*/ 3937 h 266"/>
                <a:gd name="T28" fmla="*/ 2635 w 75"/>
                <a:gd name="T29" fmla="*/ 5605 h 266"/>
                <a:gd name="T30" fmla="*/ 2897 w 75"/>
                <a:gd name="T31" fmla="*/ 7311 h 266"/>
                <a:gd name="T32" fmla="*/ 2865 w 75"/>
                <a:gd name="T33" fmla="*/ 10187 h 2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5" h="266">
                  <a:moveTo>
                    <a:pt x="74" y="202"/>
                  </a:moveTo>
                  <a:cubicBezTo>
                    <a:pt x="74" y="217"/>
                    <a:pt x="68" y="232"/>
                    <a:pt x="56" y="245"/>
                  </a:cubicBezTo>
                  <a:cubicBezTo>
                    <a:pt x="43" y="258"/>
                    <a:pt x="26" y="266"/>
                    <a:pt x="10" y="266"/>
                  </a:cubicBezTo>
                  <a:cubicBezTo>
                    <a:pt x="4" y="266"/>
                    <a:pt x="0" y="261"/>
                    <a:pt x="0" y="256"/>
                  </a:cubicBezTo>
                  <a:cubicBezTo>
                    <a:pt x="0" y="250"/>
                    <a:pt x="4" y="246"/>
                    <a:pt x="10" y="246"/>
                  </a:cubicBezTo>
                  <a:cubicBezTo>
                    <a:pt x="20" y="246"/>
                    <a:pt x="32" y="240"/>
                    <a:pt x="41" y="231"/>
                  </a:cubicBezTo>
                  <a:cubicBezTo>
                    <a:pt x="49" y="222"/>
                    <a:pt x="56" y="216"/>
                    <a:pt x="56" y="201"/>
                  </a:cubicBezTo>
                  <a:cubicBezTo>
                    <a:pt x="56" y="174"/>
                    <a:pt x="56" y="163"/>
                    <a:pt x="56" y="150"/>
                  </a:cubicBezTo>
                  <a:cubicBezTo>
                    <a:pt x="56" y="137"/>
                    <a:pt x="59" y="130"/>
                    <a:pt x="58" y="121"/>
                  </a:cubicBezTo>
                  <a:cubicBezTo>
                    <a:pt x="51" y="102"/>
                    <a:pt x="54" y="112"/>
                    <a:pt x="54" y="78"/>
                  </a:cubicBezTo>
                  <a:cubicBezTo>
                    <a:pt x="54" y="20"/>
                    <a:pt x="48" y="20"/>
                    <a:pt x="18" y="20"/>
                  </a:cubicBezTo>
                  <a:cubicBezTo>
                    <a:pt x="12" y="20"/>
                    <a:pt x="8" y="15"/>
                    <a:pt x="8" y="10"/>
                  </a:cubicBezTo>
                  <a:cubicBezTo>
                    <a:pt x="8" y="4"/>
                    <a:pt x="12" y="0"/>
                    <a:pt x="18" y="0"/>
                  </a:cubicBezTo>
                  <a:cubicBezTo>
                    <a:pt x="61" y="0"/>
                    <a:pt x="74" y="10"/>
                    <a:pt x="74" y="78"/>
                  </a:cubicBezTo>
                  <a:cubicBezTo>
                    <a:pt x="73" y="95"/>
                    <a:pt x="70" y="105"/>
                    <a:pt x="68" y="111"/>
                  </a:cubicBezTo>
                  <a:cubicBezTo>
                    <a:pt x="66" y="117"/>
                    <a:pt x="75" y="124"/>
                    <a:pt x="75" y="145"/>
                  </a:cubicBezTo>
                  <a:cubicBezTo>
                    <a:pt x="75" y="165"/>
                    <a:pt x="73" y="187"/>
                    <a:pt x="74" y="202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3" name="Freeform 178">
              <a:extLst>
                <a:ext uri="{FF2B5EF4-FFF2-40B4-BE49-F238E27FC236}">
                  <a16:creationId xmlns:a16="http://schemas.microsoft.com/office/drawing/2014/main" id="{DA3B07CD-570C-4694-A4C8-1C888CEDB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240"/>
              <a:ext cx="50" cy="53"/>
            </a:xfrm>
            <a:custGeom>
              <a:avLst/>
              <a:gdLst>
                <a:gd name="T0" fmla="*/ 158 w 20"/>
                <a:gd name="T1" fmla="*/ 204 h 20"/>
                <a:gd name="T2" fmla="*/ 0 w 20"/>
                <a:gd name="T3" fmla="*/ 239 h 20"/>
                <a:gd name="T4" fmla="*/ 0 w 20"/>
                <a:gd name="T5" fmla="*/ 983 h 20"/>
                <a:gd name="T6" fmla="*/ 783 w 20"/>
                <a:gd name="T7" fmla="*/ 779 h 20"/>
                <a:gd name="T8" fmla="*/ 750 w 20"/>
                <a:gd name="T9" fmla="*/ 0 h 20"/>
                <a:gd name="T10" fmla="*/ 158 w 20"/>
                <a:gd name="T11" fmla="*/ 204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20">
                  <a:moveTo>
                    <a:pt x="4" y="4"/>
                  </a:moveTo>
                  <a:cubicBezTo>
                    <a:pt x="3" y="4"/>
                    <a:pt x="2" y="4"/>
                    <a:pt x="0" y="5"/>
                  </a:cubicBezTo>
                  <a:cubicBezTo>
                    <a:pt x="0" y="9"/>
                    <a:pt x="0" y="14"/>
                    <a:pt x="0" y="20"/>
                  </a:cubicBezTo>
                  <a:cubicBezTo>
                    <a:pt x="7" y="19"/>
                    <a:pt x="14" y="17"/>
                    <a:pt x="20" y="16"/>
                  </a:cubicBezTo>
                  <a:cubicBezTo>
                    <a:pt x="20" y="10"/>
                    <a:pt x="20" y="5"/>
                    <a:pt x="19" y="0"/>
                  </a:cubicBezTo>
                  <a:cubicBezTo>
                    <a:pt x="14" y="2"/>
                    <a:pt x="9" y="2"/>
                    <a:pt x="4" y="4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4" name="Freeform 179">
              <a:extLst>
                <a:ext uri="{FF2B5EF4-FFF2-40B4-BE49-F238E27FC236}">
                  <a16:creationId xmlns:a16="http://schemas.microsoft.com/office/drawing/2014/main" id="{A6363840-235D-4F81-B1AB-A9C6007A2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325"/>
              <a:ext cx="50" cy="48"/>
            </a:xfrm>
            <a:custGeom>
              <a:avLst/>
              <a:gdLst>
                <a:gd name="T0" fmla="*/ 50 w 20"/>
                <a:gd name="T1" fmla="*/ 0 h 18"/>
                <a:gd name="T2" fmla="*/ 0 w 20"/>
                <a:gd name="T3" fmla="*/ 819 h 18"/>
                <a:gd name="T4" fmla="*/ 470 w 20"/>
                <a:gd name="T5" fmla="*/ 853 h 18"/>
                <a:gd name="T6" fmla="*/ 708 w 20"/>
                <a:gd name="T7" fmla="*/ 909 h 18"/>
                <a:gd name="T8" fmla="*/ 783 w 20"/>
                <a:gd name="T9" fmla="*/ 93 h 18"/>
                <a:gd name="T10" fmla="*/ 50 w 2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8">
                  <a:moveTo>
                    <a:pt x="1" y="0"/>
                  </a:moveTo>
                  <a:cubicBezTo>
                    <a:pt x="1" y="8"/>
                    <a:pt x="1" y="13"/>
                    <a:pt x="0" y="16"/>
                  </a:cubicBezTo>
                  <a:cubicBezTo>
                    <a:pt x="5" y="17"/>
                    <a:pt x="10" y="17"/>
                    <a:pt x="12" y="17"/>
                  </a:cubicBezTo>
                  <a:cubicBezTo>
                    <a:pt x="14" y="17"/>
                    <a:pt x="17" y="18"/>
                    <a:pt x="18" y="18"/>
                  </a:cubicBezTo>
                  <a:cubicBezTo>
                    <a:pt x="19" y="14"/>
                    <a:pt x="20" y="8"/>
                    <a:pt x="20" y="2"/>
                  </a:cubicBezTo>
                  <a:cubicBezTo>
                    <a:pt x="15" y="2"/>
                    <a:pt x="7" y="1"/>
                    <a:pt x="1" y="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5" name="Freeform 180">
              <a:extLst>
                <a:ext uri="{FF2B5EF4-FFF2-40B4-BE49-F238E27FC236}">
                  <a16:creationId xmlns:a16="http://schemas.microsoft.com/office/drawing/2014/main" id="{F8B33499-1F19-43BB-8C6A-427A8368D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1451"/>
              <a:ext cx="45" cy="32"/>
            </a:xfrm>
            <a:custGeom>
              <a:avLst/>
              <a:gdLst>
                <a:gd name="T0" fmla="*/ 625 w 18"/>
                <a:gd name="T1" fmla="*/ 56 h 12"/>
                <a:gd name="T2" fmla="*/ 50 w 18"/>
                <a:gd name="T3" fmla="*/ 0 h 12"/>
                <a:gd name="T4" fmla="*/ 0 w 18"/>
                <a:gd name="T5" fmla="*/ 605 h 12"/>
                <a:gd name="T6" fmla="*/ 520 w 18"/>
                <a:gd name="T7" fmla="*/ 547 h 12"/>
                <a:gd name="T8" fmla="*/ 708 w 18"/>
                <a:gd name="T9" fmla="*/ 547 h 12"/>
                <a:gd name="T10" fmla="*/ 625 w 18"/>
                <a:gd name="T11" fmla="*/ 56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2">
                  <a:moveTo>
                    <a:pt x="16" y="1"/>
                  </a:moveTo>
                  <a:cubicBezTo>
                    <a:pt x="11" y="0"/>
                    <a:pt x="6" y="0"/>
                    <a:pt x="1" y="0"/>
                  </a:cubicBezTo>
                  <a:cubicBezTo>
                    <a:pt x="1" y="4"/>
                    <a:pt x="0" y="7"/>
                    <a:pt x="0" y="12"/>
                  </a:cubicBezTo>
                  <a:cubicBezTo>
                    <a:pt x="5" y="12"/>
                    <a:pt x="10" y="11"/>
                    <a:pt x="13" y="11"/>
                  </a:cubicBezTo>
                  <a:cubicBezTo>
                    <a:pt x="14" y="11"/>
                    <a:pt x="16" y="11"/>
                    <a:pt x="18" y="11"/>
                  </a:cubicBezTo>
                  <a:cubicBezTo>
                    <a:pt x="17" y="7"/>
                    <a:pt x="16" y="4"/>
                    <a:pt x="16" y="1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6" name="Freeform 181">
              <a:extLst>
                <a:ext uri="{FF2B5EF4-FFF2-40B4-BE49-F238E27FC236}">
                  <a16:creationId xmlns:a16="http://schemas.microsoft.com/office/drawing/2014/main" id="{EE97BF2B-46C0-4258-9762-CD738C6A7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1488"/>
              <a:ext cx="47" cy="37"/>
            </a:xfrm>
            <a:custGeom>
              <a:avLst/>
              <a:gdLst>
                <a:gd name="T0" fmla="*/ 710 w 19"/>
                <a:gd name="T1" fmla="*/ 0 h 14"/>
                <a:gd name="T2" fmla="*/ 228 w 19"/>
                <a:gd name="T3" fmla="*/ 56 h 14"/>
                <a:gd name="T4" fmla="*/ 30 w 19"/>
                <a:gd name="T5" fmla="*/ 56 h 14"/>
                <a:gd name="T6" fmla="*/ 0 w 19"/>
                <a:gd name="T7" fmla="*/ 441 h 14"/>
                <a:gd name="T8" fmla="*/ 0 w 19"/>
                <a:gd name="T9" fmla="*/ 629 h 14"/>
                <a:gd name="T10" fmla="*/ 710 w 19"/>
                <a:gd name="T11" fmla="*/ 629 h 14"/>
                <a:gd name="T12" fmla="*/ 710 w 19"/>
                <a:gd name="T13" fmla="*/ 204 h 14"/>
                <a:gd name="T14" fmla="*/ 710 w 19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" h="14">
                  <a:moveTo>
                    <a:pt x="19" y="0"/>
                  </a:moveTo>
                  <a:cubicBezTo>
                    <a:pt x="14" y="0"/>
                    <a:pt x="10" y="0"/>
                    <a:pt x="6" y="1"/>
                  </a:cubicBezTo>
                  <a:cubicBezTo>
                    <a:pt x="5" y="1"/>
                    <a:pt x="3" y="1"/>
                    <a:pt x="1" y="1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6" y="14"/>
                    <a:pt x="13" y="14"/>
                    <a:pt x="19" y="13"/>
                  </a:cubicBezTo>
                  <a:cubicBezTo>
                    <a:pt x="19" y="10"/>
                    <a:pt x="19" y="7"/>
                    <a:pt x="19" y="4"/>
                  </a:cubicBezTo>
                  <a:cubicBezTo>
                    <a:pt x="19" y="2"/>
                    <a:pt x="19" y="1"/>
                    <a:pt x="19" y="0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7" name="Freeform 182">
              <a:extLst>
                <a:ext uri="{FF2B5EF4-FFF2-40B4-BE49-F238E27FC236}">
                  <a16:creationId xmlns:a16="http://schemas.microsoft.com/office/drawing/2014/main" id="{1F361305-2198-4758-8BEE-25308EAD6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656"/>
              <a:ext cx="50" cy="56"/>
            </a:xfrm>
            <a:custGeom>
              <a:avLst/>
              <a:gdLst>
                <a:gd name="T0" fmla="*/ 125 w 20"/>
                <a:gd name="T1" fmla="*/ 0 h 21"/>
                <a:gd name="T2" fmla="*/ 0 w 20"/>
                <a:gd name="T3" fmla="*/ 661 h 21"/>
                <a:gd name="T4" fmla="*/ 520 w 20"/>
                <a:gd name="T5" fmla="*/ 1003 h 21"/>
                <a:gd name="T6" fmla="*/ 625 w 20"/>
                <a:gd name="T7" fmla="*/ 1059 h 21"/>
                <a:gd name="T8" fmla="*/ 783 w 20"/>
                <a:gd name="T9" fmla="*/ 363 h 21"/>
                <a:gd name="T10" fmla="*/ 125 w 20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21">
                  <a:moveTo>
                    <a:pt x="3" y="0"/>
                  </a:moveTo>
                  <a:cubicBezTo>
                    <a:pt x="2" y="5"/>
                    <a:pt x="1" y="9"/>
                    <a:pt x="0" y="13"/>
                  </a:cubicBezTo>
                  <a:cubicBezTo>
                    <a:pt x="5" y="16"/>
                    <a:pt x="11" y="19"/>
                    <a:pt x="13" y="20"/>
                  </a:cubicBezTo>
                  <a:cubicBezTo>
                    <a:pt x="14" y="20"/>
                    <a:pt x="15" y="21"/>
                    <a:pt x="16" y="21"/>
                  </a:cubicBezTo>
                  <a:cubicBezTo>
                    <a:pt x="18" y="16"/>
                    <a:pt x="19" y="11"/>
                    <a:pt x="20" y="7"/>
                  </a:cubicBezTo>
                  <a:cubicBezTo>
                    <a:pt x="15" y="4"/>
                    <a:pt x="8" y="2"/>
                    <a:pt x="3" y="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8" name="Freeform 183">
              <a:extLst>
                <a:ext uri="{FF2B5EF4-FFF2-40B4-BE49-F238E27FC236}">
                  <a16:creationId xmlns:a16="http://schemas.microsoft.com/office/drawing/2014/main" id="{FC1A2A3B-79E3-4BE9-80B7-D7B9EA12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" y="1728"/>
              <a:ext cx="58" cy="64"/>
            </a:xfrm>
            <a:custGeom>
              <a:avLst/>
              <a:gdLst>
                <a:gd name="T0" fmla="*/ 451 w 23"/>
                <a:gd name="T1" fmla="*/ 205 h 24"/>
                <a:gd name="T2" fmla="*/ 318 w 23"/>
                <a:gd name="T3" fmla="*/ 0 h 24"/>
                <a:gd name="T4" fmla="*/ 0 w 23"/>
                <a:gd name="T5" fmla="*/ 307 h 24"/>
                <a:gd name="T6" fmla="*/ 50 w 23"/>
                <a:gd name="T7" fmla="*/ 363 h 24"/>
                <a:gd name="T8" fmla="*/ 451 w 23"/>
                <a:gd name="T9" fmla="*/ 1216 h 24"/>
                <a:gd name="T10" fmla="*/ 928 w 23"/>
                <a:gd name="T11" fmla="*/ 704 h 24"/>
                <a:gd name="T12" fmla="*/ 451 w 23"/>
                <a:gd name="T13" fmla="*/ 205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4">
                  <a:moveTo>
                    <a:pt x="11" y="4"/>
                  </a:moveTo>
                  <a:cubicBezTo>
                    <a:pt x="10" y="3"/>
                    <a:pt x="9" y="1"/>
                    <a:pt x="8" y="0"/>
                  </a:cubicBezTo>
                  <a:cubicBezTo>
                    <a:pt x="6" y="2"/>
                    <a:pt x="3" y="5"/>
                    <a:pt x="0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4" y="12"/>
                    <a:pt x="7" y="18"/>
                    <a:pt x="11" y="24"/>
                  </a:cubicBezTo>
                  <a:cubicBezTo>
                    <a:pt x="15" y="21"/>
                    <a:pt x="19" y="17"/>
                    <a:pt x="23" y="14"/>
                  </a:cubicBezTo>
                  <a:cubicBezTo>
                    <a:pt x="19" y="10"/>
                    <a:pt x="14" y="7"/>
                    <a:pt x="11" y="4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9" name="Freeform 184">
              <a:extLst>
                <a:ext uri="{FF2B5EF4-FFF2-40B4-BE49-F238E27FC236}">
                  <a16:creationId xmlns:a16="http://schemas.microsoft.com/office/drawing/2014/main" id="{C1E20457-144F-4E0C-A3FC-508880653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1760"/>
              <a:ext cx="60" cy="59"/>
            </a:xfrm>
            <a:custGeom>
              <a:avLst/>
              <a:gdLst>
                <a:gd name="T0" fmla="*/ 750 w 24"/>
                <a:gd name="T1" fmla="*/ 577 h 22"/>
                <a:gd name="T2" fmla="*/ 550 w 24"/>
                <a:gd name="T3" fmla="*/ 0 h 22"/>
                <a:gd name="T4" fmla="*/ 83 w 24"/>
                <a:gd name="T5" fmla="*/ 150 h 22"/>
                <a:gd name="T6" fmla="*/ 0 w 24"/>
                <a:gd name="T7" fmla="*/ 150 h 22"/>
                <a:gd name="T8" fmla="*/ 363 w 24"/>
                <a:gd name="T9" fmla="*/ 1137 h 22"/>
                <a:gd name="T10" fmla="*/ 363 w 24"/>
                <a:gd name="T11" fmla="*/ 1137 h 22"/>
                <a:gd name="T12" fmla="*/ 938 w 24"/>
                <a:gd name="T13" fmla="*/ 928 h 22"/>
                <a:gd name="T14" fmla="*/ 750 w 24"/>
                <a:gd name="T15" fmla="*/ 577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22">
                  <a:moveTo>
                    <a:pt x="19" y="11"/>
                  </a:moveTo>
                  <a:cubicBezTo>
                    <a:pt x="18" y="9"/>
                    <a:pt x="17" y="5"/>
                    <a:pt x="14" y="0"/>
                  </a:cubicBezTo>
                  <a:cubicBezTo>
                    <a:pt x="10" y="2"/>
                    <a:pt x="6" y="3"/>
                    <a:pt x="2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2" y="9"/>
                    <a:pt x="7" y="16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4" y="21"/>
                    <a:pt x="19" y="20"/>
                    <a:pt x="24" y="18"/>
                  </a:cubicBezTo>
                  <a:cubicBezTo>
                    <a:pt x="22" y="16"/>
                    <a:pt x="21" y="14"/>
                    <a:pt x="19" y="11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0" name="Freeform 185">
              <a:extLst>
                <a:ext uri="{FF2B5EF4-FFF2-40B4-BE49-F238E27FC236}">
                  <a16:creationId xmlns:a16="http://schemas.microsoft.com/office/drawing/2014/main" id="{2199FD0E-3D07-4CDD-8AF9-1ABAA2889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1112"/>
              <a:ext cx="187" cy="709"/>
            </a:xfrm>
            <a:custGeom>
              <a:avLst/>
              <a:gdLst>
                <a:gd name="T0" fmla="*/ 2865 w 75"/>
                <a:gd name="T1" fmla="*/ 10187 h 266"/>
                <a:gd name="T2" fmla="*/ 2169 w 75"/>
                <a:gd name="T3" fmla="*/ 12368 h 266"/>
                <a:gd name="T4" fmla="*/ 386 w 75"/>
                <a:gd name="T5" fmla="*/ 13428 h 266"/>
                <a:gd name="T6" fmla="*/ 0 w 75"/>
                <a:gd name="T7" fmla="*/ 12917 h 266"/>
                <a:gd name="T8" fmla="*/ 386 w 75"/>
                <a:gd name="T9" fmla="*/ 12426 h 266"/>
                <a:gd name="T10" fmla="*/ 1578 w 75"/>
                <a:gd name="T11" fmla="*/ 11667 h 266"/>
                <a:gd name="T12" fmla="*/ 2169 w 75"/>
                <a:gd name="T13" fmla="*/ 10153 h 266"/>
                <a:gd name="T14" fmla="*/ 2169 w 75"/>
                <a:gd name="T15" fmla="*/ 7572 h 266"/>
                <a:gd name="T16" fmla="*/ 2251 w 75"/>
                <a:gd name="T17" fmla="*/ 6117 h 266"/>
                <a:gd name="T18" fmla="*/ 2094 w 75"/>
                <a:gd name="T19" fmla="*/ 3937 h 266"/>
                <a:gd name="T20" fmla="*/ 696 w 75"/>
                <a:gd name="T21" fmla="*/ 1002 h 266"/>
                <a:gd name="T22" fmla="*/ 312 w 75"/>
                <a:gd name="T23" fmla="*/ 512 h 266"/>
                <a:gd name="T24" fmla="*/ 696 w 75"/>
                <a:gd name="T25" fmla="*/ 0 h 266"/>
                <a:gd name="T26" fmla="*/ 2865 w 75"/>
                <a:gd name="T27" fmla="*/ 3937 h 266"/>
                <a:gd name="T28" fmla="*/ 2635 w 75"/>
                <a:gd name="T29" fmla="*/ 5605 h 266"/>
                <a:gd name="T30" fmla="*/ 2897 w 75"/>
                <a:gd name="T31" fmla="*/ 7311 h 266"/>
                <a:gd name="T32" fmla="*/ 2865 w 75"/>
                <a:gd name="T33" fmla="*/ 10187 h 2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5" h="266">
                  <a:moveTo>
                    <a:pt x="74" y="202"/>
                  </a:moveTo>
                  <a:cubicBezTo>
                    <a:pt x="74" y="217"/>
                    <a:pt x="68" y="232"/>
                    <a:pt x="56" y="245"/>
                  </a:cubicBezTo>
                  <a:cubicBezTo>
                    <a:pt x="43" y="258"/>
                    <a:pt x="26" y="266"/>
                    <a:pt x="10" y="266"/>
                  </a:cubicBezTo>
                  <a:cubicBezTo>
                    <a:pt x="4" y="266"/>
                    <a:pt x="0" y="261"/>
                    <a:pt x="0" y="256"/>
                  </a:cubicBezTo>
                  <a:cubicBezTo>
                    <a:pt x="0" y="250"/>
                    <a:pt x="4" y="246"/>
                    <a:pt x="10" y="246"/>
                  </a:cubicBezTo>
                  <a:cubicBezTo>
                    <a:pt x="20" y="246"/>
                    <a:pt x="32" y="240"/>
                    <a:pt x="41" y="231"/>
                  </a:cubicBezTo>
                  <a:cubicBezTo>
                    <a:pt x="49" y="222"/>
                    <a:pt x="56" y="216"/>
                    <a:pt x="56" y="201"/>
                  </a:cubicBezTo>
                  <a:cubicBezTo>
                    <a:pt x="56" y="174"/>
                    <a:pt x="56" y="163"/>
                    <a:pt x="56" y="150"/>
                  </a:cubicBezTo>
                  <a:cubicBezTo>
                    <a:pt x="56" y="137"/>
                    <a:pt x="59" y="130"/>
                    <a:pt x="58" y="121"/>
                  </a:cubicBezTo>
                  <a:cubicBezTo>
                    <a:pt x="51" y="102"/>
                    <a:pt x="54" y="112"/>
                    <a:pt x="54" y="78"/>
                  </a:cubicBezTo>
                  <a:cubicBezTo>
                    <a:pt x="54" y="20"/>
                    <a:pt x="48" y="20"/>
                    <a:pt x="18" y="20"/>
                  </a:cubicBezTo>
                  <a:cubicBezTo>
                    <a:pt x="12" y="20"/>
                    <a:pt x="8" y="15"/>
                    <a:pt x="8" y="10"/>
                  </a:cubicBezTo>
                  <a:cubicBezTo>
                    <a:pt x="8" y="4"/>
                    <a:pt x="12" y="0"/>
                    <a:pt x="18" y="0"/>
                  </a:cubicBezTo>
                  <a:cubicBezTo>
                    <a:pt x="61" y="0"/>
                    <a:pt x="74" y="10"/>
                    <a:pt x="74" y="78"/>
                  </a:cubicBezTo>
                  <a:cubicBezTo>
                    <a:pt x="73" y="95"/>
                    <a:pt x="70" y="105"/>
                    <a:pt x="68" y="111"/>
                  </a:cubicBezTo>
                  <a:cubicBezTo>
                    <a:pt x="66" y="117"/>
                    <a:pt x="75" y="124"/>
                    <a:pt x="75" y="145"/>
                  </a:cubicBezTo>
                  <a:cubicBezTo>
                    <a:pt x="75" y="165"/>
                    <a:pt x="73" y="187"/>
                    <a:pt x="74" y="202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7" name="Group 186">
            <a:extLst>
              <a:ext uri="{FF2B5EF4-FFF2-40B4-BE49-F238E27FC236}">
                <a16:creationId xmlns:a16="http://schemas.microsoft.com/office/drawing/2014/main" id="{FE505D08-351B-4339-9ED8-B0A8D56EA73A}"/>
              </a:ext>
            </a:extLst>
          </p:cNvPr>
          <p:cNvGrpSpPr>
            <a:grpSpLocks/>
          </p:cNvGrpSpPr>
          <p:nvPr/>
        </p:nvGrpSpPr>
        <p:grpSpPr bwMode="auto">
          <a:xfrm>
            <a:off x="5202238" y="1670050"/>
            <a:ext cx="444500" cy="1011238"/>
            <a:chOff x="2317" y="1171"/>
            <a:chExt cx="280" cy="637"/>
          </a:xfrm>
        </p:grpSpPr>
        <p:sp>
          <p:nvSpPr>
            <p:cNvPr id="20739" name="Freeform 187">
              <a:extLst>
                <a:ext uri="{FF2B5EF4-FFF2-40B4-BE49-F238E27FC236}">
                  <a16:creationId xmlns:a16="http://schemas.microsoft.com/office/drawing/2014/main" id="{112E1D11-FF40-4895-87DF-AC7D892E3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1171"/>
              <a:ext cx="280" cy="637"/>
            </a:xfrm>
            <a:custGeom>
              <a:avLst/>
              <a:gdLst>
                <a:gd name="T0" fmla="*/ 3438 w 112"/>
                <a:gd name="T1" fmla="*/ 149 h 239"/>
                <a:gd name="T2" fmla="*/ 3175 w 112"/>
                <a:gd name="T3" fmla="*/ 397 h 239"/>
                <a:gd name="T4" fmla="*/ 988 w 112"/>
                <a:gd name="T5" fmla="*/ 2727 h 239"/>
                <a:gd name="T6" fmla="*/ 675 w 112"/>
                <a:gd name="T7" fmla="*/ 4035 h 239"/>
                <a:gd name="T8" fmla="*/ 313 w 112"/>
                <a:gd name="T9" fmla="*/ 5093 h 239"/>
                <a:gd name="T10" fmla="*/ 3800 w 112"/>
                <a:gd name="T11" fmla="*/ 11962 h 239"/>
                <a:gd name="T12" fmla="*/ 4300 w 112"/>
                <a:gd name="T13" fmla="*/ 11663 h 239"/>
                <a:gd name="T14" fmla="*/ 4063 w 112"/>
                <a:gd name="T15" fmla="*/ 11005 h 239"/>
                <a:gd name="T16" fmla="*/ 2625 w 112"/>
                <a:gd name="T17" fmla="*/ 10152 h 239"/>
                <a:gd name="T18" fmla="*/ 1925 w 112"/>
                <a:gd name="T19" fmla="*/ 9582 h 239"/>
                <a:gd name="T20" fmla="*/ 1333 w 112"/>
                <a:gd name="T21" fmla="*/ 8220 h 239"/>
                <a:gd name="T22" fmla="*/ 1063 w 112"/>
                <a:gd name="T23" fmla="*/ 5208 h 239"/>
                <a:gd name="T24" fmla="*/ 1175 w 112"/>
                <a:gd name="T25" fmla="*/ 4091 h 239"/>
                <a:gd name="T26" fmla="*/ 1688 w 112"/>
                <a:gd name="T27" fmla="*/ 3238 h 239"/>
                <a:gd name="T28" fmla="*/ 3563 w 112"/>
                <a:gd name="T29" fmla="*/ 1271 h 239"/>
                <a:gd name="T30" fmla="*/ 3875 w 112"/>
                <a:gd name="T31" fmla="*/ 1002 h 239"/>
                <a:gd name="T32" fmla="*/ 3988 w 112"/>
                <a:gd name="T33" fmla="*/ 362 h 239"/>
                <a:gd name="T34" fmla="*/ 3438 w 112"/>
                <a:gd name="T35" fmla="*/ 149 h 2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239">
                  <a:moveTo>
                    <a:pt x="88" y="3"/>
                  </a:moveTo>
                  <a:cubicBezTo>
                    <a:pt x="81" y="8"/>
                    <a:pt x="81" y="8"/>
                    <a:pt x="81" y="8"/>
                  </a:cubicBezTo>
                  <a:cubicBezTo>
                    <a:pt x="60" y="21"/>
                    <a:pt x="39" y="34"/>
                    <a:pt x="25" y="54"/>
                  </a:cubicBezTo>
                  <a:cubicBezTo>
                    <a:pt x="20" y="61"/>
                    <a:pt x="20" y="70"/>
                    <a:pt x="17" y="80"/>
                  </a:cubicBezTo>
                  <a:cubicBezTo>
                    <a:pt x="15" y="86"/>
                    <a:pt x="9" y="93"/>
                    <a:pt x="8" y="101"/>
                  </a:cubicBezTo>
                  <a:cubicBezTo>
                    <a:pt x="0" y="168"/>
                    <a:pt x="31" y="216"/>
                    <a:pt x="97" y="237"/>
                  </a:cubicBezTo>
                  <a:cubicBezTo>
                    <a:pt x="103" y="239"/>
                    <a:pt x="108" y="236"/>
                    <a:pt x="110" y="231"/>
                  </a:cubicBezTo>
                  <a:cubicBezTo>
                    <a:pt x="112" y="226"/>
                    <a:pt x="109" y="220"/>
                    <a:pt x="104" y="218"/>
                  </a:cubicBezTo>
                  <a:cubicBezTo>
                    <a:pt x="90" y="214"/>
                    <a:pt x="77" y="208"/>
                    <a:pt x="67" y="201"/>
                  </a:cubicBezTo>
                  <a:cubicBezTo>
                    <a:pt x="62" y="197"/>
                    <a:pt x="53" y="194"/>
                    <a:pt x="49" y="190"/>
                  </a:cubicBezTo>
                  <a:cubicBezTo>
                    <a:pt x="41" y="182"/>
                    <a:pt x="39" y="173"/>
                    <a:pt x="34" y="163"/>
                  </a:cubicBezTo>
                  <a:cubicBezTo>
                    <a:pt x="27" y="146"/>
                    <a:pt x="25" y="126"/>
                    <a:pt x="27" y="103"/>
                  </a:cubicBezTo>
                  <a:cubicBezTo>
                    <a:pt x="28" y="95"/>
                    <a:pt x="27" y="87"/>
                    <a:pt x="30" y="81"/>
                  </a:cubicBezTo>
                  <a:cubicBezTo>
                    <a:pt x="33" y="74"/>
                    <a:pt x="39" y="69"/>
                    <a:pt x="43" y="64"/>
                  </a:cubicBezTo>
                  <a:cubicBezTo>
                    <a:pt x="55" y="48"/>
                    <a:pt x="72" y="37"/>
                    <a:pt x="91" y="2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104" y="17"/>
                    <a:pt x="105" y="11"/>
                    <a:pt x="102" y="7"/>
                  </a:cubicBezTo>
                  <a:cubicBezTo>
                    <a:pt x="99" y="2"/>
                    <a:pt x="93" y="0"/>
                    <a:pt x="88" y="3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0" name="Freeform 188">
              <a:extLst>
                <a:ext uri="{FF2B5EF4-FFF2-40B4-BE49-F238E27FC236}">
                  <a16:creationId xmlns:a16="http://schemas.microsoft.com/office/drawing/2014/main" id="{E226C356-B4AE-40E5-BDA1-CF7E69DBA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1189"/>
              <a:ext cx="43" cy="62"/>
            </a:xfrm>
            <a:custGeom>
              <a:avLst/>
              <a:gdLst>
                <a:gd name="T0" fmla="*/ 372 w 17"/>
                <a:gd name="T1" fmla="*/ 1213 h 23"/>
                <a:gd name="T2" fmla="*/ 645 w 17"/>
                <a:gd name="T3" fmla="*/ 960 h 23"/>
                <a:gd name="T4" fmla="*/ 698 w 17"/>
                <a:gd name="T5" fmla="*/ 900 h 23"/>
                <a:gd name="T6" fmla="*/ 293 w 17"/>
                <a:gd name="T7" fmla="*/ 0 h 23"/>
                <a:gd name="T8" fmla="*/ 243 w 17"/>
                <a:gd name="T9" fmla="*/ 59 h 23"/>
                <a:gd name="T10" fmla="*/ 0 w 17"/>
                <a:gd name="T11" fmla="*/ 253 h 23"/>
                <a:gd name="T12" fmla="*/ 372 w 17"/>
                <a:gd name="T13" fmla="*/ 1213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23">
                  <a:moveTo>
                    <a:pt x="9" y="23"/>
                  </a:moveTo>
                  <a:cubicBezTo>
                    <a:pt x="11" y="21"/>
                    <a:pt x="14" y="20"/>
                    <a:pt x="16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4" y="11"/>
                    <a:pt x="11" y="6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2" y="4"/>
                    <a:pt x="0" y="5"/>
                  </a:cubicBezTo>
                  <a:cubicBezTo>
                    <a:pt x="3" y="10"/>
                    <a:pt x="6" y="17"/>
                    <a:pt x="9" y="23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1" name="Freeform 189">
              <a:extLst>
                <a:ext uri="{FF2B5EF4-FFF2-40B4-BE49-F238E27FC236}">
                  <a16:creationId xmlns:a16="http://schemas.microsoft.com/office/drawing/2014/main" id="{BA8B7DE4-9B80-4AB8-9B1F-96D2C6545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1227"/>
              <a:ext cx="60" cy="61"/>
            </a:xfrm>
            <a:custGeom>
              <a:avLst/>
              <a:gdLst>
                <a:gd name="T0" fmla="*/ 0 w 24"/>
                <a:gd name="T1" fmla="*/ 353 h 23"/>
                <a:gd name="T2" fmla="*/ 395 w 24"/>
                <a:gd name="T3" fmla="*/ 1140 h 23"/>
                <a:gd name="T4" fmla="*/ 395 w 24"/>
                <a:gd name="T5" fmla="*/ 1140 h 23"/>
                <a:gd name="T6" fmla="*/ 938 w 24"/>
                <a:gd name="T7" fmla="*/ 690 h 23"/>
                <a:gd name="T8" fmla="*/ 938 w 24"/>
                <a:gd name="T9" fmla="*/ 634 h 23"/>
                <a:gd name="T10" fmla="*/ 395 w 24"/>
                <a:gd name="T11" fmla="*/ 0 h 23"/>
                <a:gd name="T12" fmla="*/ 363 w 24"/>
                <a:gd name="T13" fmla="*/ 0 h 23"/>
                <a:gd name="T14" fmla="*/ 0 w 24"/>
                <a:gd name="T15" fmla="*/ 294 h 23"/>
                <a:gd name="T16" fmla="*/ 0 w 24"/>
                <a:gd name="T17" fmla="*/ 35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23">
                  <a:moveTo>
                    <a:pt x="0" y="7"/>
                  </a:moveTo>
                  <a:cubicBezTo>
                    <a:pt x="4" y="12"/>
                    <a:pt x="7" y="17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5" y="20"/>
                    <a:pt x="19" y="17"/>
                    <a:pt x="24" y="14"/>
                  </a:cubicBezTo>
                  <a:cubicBezTo>
                    <a:pt x="24" y="14"/>
                    <a:pt x="24" y="14"/>
                    <a:pt x="24" y="13"/>
                  </a:cubicBezTo>
                  <a:cubicBezTo>
                    <a:pt x="20" y="8"/>
                    <a:pt x="14" y="5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2" name="Freeform 190">
              <a:extLst>
                <a:ext uri="{FF2B5EF4-FFF2-40B4-BE49-F238E27FC236}">
                  <a16:creationId xmlns:a16="http://schemas.microsoft.com/office/drawing/2014/main" id="{84425135-74A4-4AC7-BF5E-30D270BC1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1256"/>
              <a:ext cx="58" cy="64"/>
            </a:xfrm>
            <a:custGeom>
              <a:avLst/>
              <a:gdLst>
                <a:gd name="T0" fmla="*/ 0 w 23"/>
                <a:gd name="T1" fmla="*/ 547 h 24"/>
                <a:gd name="T2" fmla="*/ 159 w 23"/>
                <a:gd name="T3" fmla="*/ 661 h 24"/>
                <a:gd name="T4" fmla="*/ 610 w 23"/>
                <a:gd name="T5" fmla="*/ 1216 h 24"/>
                <a:gd name="T6" fmla="*/ 928 w 23"/>
                <a:gd name="T7" fmla="*/ 819 h 24"/>
                <a:gd name="T8" fmla="*/ 769 w 23"/>
                <a:gd name="T9" fmla="*/ 512 h 24"/>
                <a:gd name="T10" fmla="*/ 401 w 23"/>
                <a:gd name="T11" fmla="*/ 0 h 24"/>
                <a:gd name="T12" fmla="*/ 0 w 23"/>
                <a:gd name="T13" fmla="*/ 5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4">
                  <a:moveTo>
                    <a:pt x="0" y="11"/>
                  </a:moveTo>
                  <a:cubicBezTo>
                    <a:pt x="1" y="11"/>
                    <a:pt x="3" y="12"/>
                    <a:pt x="4" y="13"/>
                  </a:cubicBezTo>
                  <a:cubicBezTo>
                    <a:pt x="8" y="17"/>
                    <a:pt x="11" y="20"/>
                    <a:pt x="15" y="24"/>
                  </a:cubicBezTo>
                  <a:cubicBezTo>
                    <a:pt x="17" y="21"/>
                    <a:pt x="20" y="18"/>
                    <a:pt x="23" y="16"/>
                  </a:cubicBezTo>
                  <a:cubicBezTo>
                    <a:pt x="22" y="14"/>
                    <a:pt x="20" y="12"/>
                    <a:pt x="19" y="10"/>
                  </a:cubicBezTo>
                  <a:cubicBezTo>
                    <a:pt x="16" y="6"/>
                    <a:pt x="13" y="4"/>
                    <a:pt x="10" y="0"/>
                  </a:cubicBezTo>
                  <a:cubicBezTo>
                    <a:pt x="7" y="4"/>
                    <a:pt x="3" y="7"/>
                    <a:pt x="0" y="11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3" name="Freeform 191">
              <a:extLst>
                <a:ext uri="{FF2B5EF4-FFF2-40B4-BE49-F238E27FC236}">
                  <a16:creationId xmlns:a16="http://schemas.microsoft.com/office/drawing/2014/main" id="{3DE61301-D2E5-4B56-B329-DBB4D563F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1315"/>
              <a:ext cx="52" cy="56"/>
            </a:xfrm>
            <a:custGeom>
              <a:avLst/>
              <a:gdLst>
                <a:gd name="T0" fmla="*/ 183 w 21"/>
                <a:gd name="T1" fmla="*/ 0 h 21"/>
                <a:gd name="T2" fmla="*/ 0 w 21"/>
                <a:gd name="T3" fmla="*/ 704 h 21"/>
                <a:gd name="T4" fmla="*/ 485 w 21"/>
                <a:gd name="T5" fmla="*/ 1059 h 21"/>
                <a:gd name="T6" fmla="*/ 485 w 21"/>
                <a:gd name="T7" fmla="*/ 1059 h 21"/>
                <a:gd name="T8" fmla="*/ 790 w 21"/>
                <a:gd name="T9" fmla="*/ 605 h 21"/>
                <a:gd name="T10" fmla="*/ 565 w 21"/>
                <a:gd name="T11" fmla="*/ 397 h 21"/>
                <a:gd name="T12" fmla="*/ 183 w 21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1">
                  <a:moveTo>
                    <a:pt x="5" y="0"/>
                  </a:moveTo>
                  <a:cubicBezTo>
                    <a:pt x="2" y="4"/>
                    <a:pt x="1" y="9"/>
                    <a:pt x="0" y="14"/>
                  </a:cubicBezTo>
                  <a:cubicBezTo>
                    <a:pt x="4" y="17"/>
                    <a:pt x="8" y="19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6" y="18"/>
                    <a:pt x="19" y="15"/>
                    <a:pt x="21" y="12"/>
                  </a:cubicBezTo>
                  <a:cubicBezTo>
                    <a:pt x="19" y="10"/>
                    <a:pt x="16" y="9"/>
                    <a:pt x="15" y="8"/>
                  </a:cubicBezTo>
                  <a:cubicBezTo>
                    <a:pt x="11" y="6"/>
                    <a:pt x="8" y="3"/>
                    <a:pt x="5" y="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4" name="Freeform 192">
              <a:extLst>
                <a:ext uri="{FF2B5EF4-FFF2-40B4-BE49-F238E27FC236}">
                  <a16:creationId xmlns:a16="http://schemas.microsoft.com/office/drawing/2014/main" id="{95C430B0-8B0A-46F3-A6A8-03AE722F9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1627"/>
              <a:ext cx="58" cy="45"/>
            </a:xfrm>
            <a:custGeom>
              <a:avLst/>
              <a:gdLst>
                <a:gd name="T0" fmla="*/ 769 w 23"/>
                <a:gd name="T1" fmla="*/ 0 h 17"/>
                <a:gd name="T2" fmla="*/ 209 w 23"/>
                <a:gd name="T3" fmla="*/ 238 h 17"/>
                <a:gd name="T4" fmla="*/ 0 w 23"/>
                <a:gd name="T5" fmla="*/ 349 h 17"/>
                <a:gd name="T6" fmla="*/ 285 w 23"/>
                <a:gd name="T7" fmla="*/ 834 h 17"/>
                <a:gd name="T8" fmla="*/ 451 w 23"/>
                <a:gd name="T9" fmla="*/ 686 h 17"/>
                <a:gd name="T10" fmla="*/ 928 w 23"/>
                <a:gd name="T11" fmla="*/ 447 h 17"/>
                <a:gd name="T12" fmla="*/ 769 w 23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7">
                  <a:moveTo>
                    <a:pt x="19" y="0"/>
                  </a:moveTo>
                  <a:cubicBezTo>
                    <a:pt x="14" y="2"/>
                    <a:pt x="9" y="4"/>
                    <a:pt x="5" y="5"/>
                  </a:cubicBezTo>
                  <a:cubicBezTo>
                    <a:pt x="4" y="6"/>
                    <a:pt x="2" y="6"/>
                    <a:pt x="0" y="7"/>
                  </a:cubicBezTo>
                  <a:cubicBezTo>
                    <a:pt x="2" y="10"/>
                    <a:pt x="4" y="14"/>
                    <a:pt x="7" y="17"/>
                  </a:cubicBezTo>
                  <a:cubicBezTo>
                    <a:pt x="8" y="16"/>
                    <a:pt x="10" y="15"/>
                    <a:pt x="11" y="14"/>
                  </a:cubicBezTo>
                  <a:cubicBezTo>
                    <a:pt x="14" y="13"/>
                    <a:pt x="20" y="11"/>
                    <a:pt x="23" y="9"/>
                  </a:cubicBezTo>
                  <a:cubicBezTo>
                    <a:pt x="21" y="6"/>
                    <a:pt x="20" y="3"/>
                    <a:pt x="19" y="0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5" name="Freeform 193">
              <a:extLst>
                <a:ext uri="{FF2B5EF4-FFF2-40B4-BE49-F238E27FC236}">
                  <a16:creationId xmlns:a16="http://schemas.microsoft.com/office/drawing/2014/main" id="{859EEE28-41E8-42D8-9A10-8FECCCA2E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" y="1683"/>
              <a:ext cx="50" cy="56"/>
            </a:xfrm>
            <a:custGeom>
              <a:avLst/>
              <a:gdLst>
                <a:gd name="T0" fmla="*/ 438 w 20"/>
                <a:gd name="T1" fmla="*/ 853 h 21"/>
                <a:gd name="T2" fmla="*/ 783 w 20"/>
                <a:gd name="T3" fmla="*/ 307 h 21"/>
                <a:gd name="T4" fmla="*/ 783 w 20"/>
                <a:gd name="T5" fmla="*/ 248 h 21"/>
                <a:gd name="T6" fmla="*/ 438 w 20"/>
                <a:gd name="T7" fmla="*/ 0 h 21"/>
                <a:gd name="T8" fmla="*/ 0 w 20"/>
                <a:gd name="T9" fmla="*/ 661 h 21"/>
                <a:gd name="T10" fmla="*/ 363 w 20"/>
                <a:gd name="T11" fmla="*/ 1059 h 21"/>
                <a:gd name="T12" fmla="*/ 438 w 20"/>
                <a:gd name="T13" fmla="*/ 853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1">
                  <a:moveTo>
                    <a:pt x="11" y="17"/>
                  </a:moveTo>
                  <a:cubicBezTo>
                    <a:pt x="14" y="14"/>
                    <a:pt x="19" y="10"/>
                    <a:pt x="20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17" y="3"/>
                    <a:pt x="14" y="1"/>
                    <a:pt x="11" y="0"/>
                  </a:cubicBezTo>
                  <a:cubicBezTo>
                    <a:pt x="7" y="3"/>
                    <a:pt x="3" y="8"/>
                    <a:pt x="0" y="13"/>
                  </a:cubicBezTo>
                  <a:cubicBezTo>
                    <a:pt x="3" y="15"/>
                    <a:pt x="6" y="18"/>
                    <a:pt x="9" y="21"/>
                  </a:cubicBezTo>
                  <a:cubicBezTo>
                    <a:pt x="10" y="19"/>
                    <a:pt x="11" y="18"/>
                    <a:pt x="11" y="17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6" name="Freeform 194">
              <a:extLst>
                <a:ext uri="{FF2B5EF4-FFF2-40B4-BE49-F238E27FC236}">
                  <a16:creationId xmlns:a16="http://schemas.microsoft.com/office/drawing/2014/main" id="{F10E0B03-DDA6-4921-A116-8215C35BA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1715"/>
              <a:ext cx="52" cy="61"/>
            </a:xfrm>
            <a:custGeom>
              <a:avLst/>
              <a:gdLst>
                <a:gd name="T0" fmla="*/ 453 w 21"/>
                <a:gd name="T1" fmla="*/ 0 h 23"/>
                <a:gd name="T2" fmla="*/ 0 w 21"/>
                <a:gd name="T3" fmla="*/ 780 h 23"/>
                <a:gd name="T4" fmla="*/ 411 w 21"/>
                <a:gd name="T5" fmla="*/ 1140 h 23"/>
                <a:gd name="T6" fmla="*/ 607 w 21"/>
                <a:gd name="T7" fmla="*/ 597 h 23"/>
                <a:gd name="T8" fmla="*/ 790 w 21"/>
                <a:gd name="T9" fmla="*/ 239 h 23"/>
                <a:gd name="T10" fmla="*/ 453 w 21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3">
                  <a:moveTo>
                    <a:pt x="12" y="0"/>
                  </a:moveTo>
                  <a:cubicBezTo>
                    <a:pt x="8" y="5"/>
                    <a:pt x="3" y="11"/>
                    <a:pt x="0" y="16"/>
                  </a:cubicBezTo>
                  <a:cubicBezTo>
                    <a:pt x="4" y="19"/>
                    <a:pt x="7" y="21"/>
                    <a:pt x="11" y="23"/>
                  </a:cubicBezTo>
                  <a:cubicBezTo>
                    <a:pt x="13" y="20"/>
                    <a:pt x="15" y="15"/>
                    <a:pt x="16" y="12"/>
                  </a:cubicBezTo>
                  <a:cubicBezTo>
                    <a:pt x="18" y="10"/>
                    <a:pt x="19" y="7"/>
                    <a:pt x="21" y="5"/>
                  </a:cubicBezTo>
                  <a:cubicBezTo>
                    <a:pt x="18" y="3"/>
                    <a:pt x="15" y="2"/>
                    <a:pt x="12" y="0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7" name="Freeform 195">
              <a:extLst>
                <a:ext uri="{FF2B5EF4-FFF2-40B4-BE49-F238E27FC236}">
                  <a16:creationId xmlns:a16="http://schemas.microsoft.com/office/drawing/2014/main" id="{7EEB5ED0-9CF6-4185-838B-EA96BC6A9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1739"/>
              <a:ext cx="52" cy="58"/>
            </a:xfrm>
            <a:custGeom>
              <a:avLst/>
              <a:gdLst>
                <a:gd name="T0" fmla="*/ 411 w 21"/>
                <a:gd name="T1" fmla="*/ 0 h 22"/>
                <a:gd name="T2" fmla="*/ 0 w 21"/>
                <a:gd name="T3" fmla="*/ 828 h 22"/>
                <a:gd name="T4" fmla="*/ 453 w 21"/>
                <a:gd name="T5" fmla="*/ 1062 h 22"/>
                <a:gd name="T6" fmla="*/ 565 w 21"/>
                <a:gd name="T7" fmla="*/ 730 h 22"/>
                <a:gd name="T8" fmla="*/ 790 w 21"/>
                <a:gd name="T9" fmla="*/ 200 h 22"/>
                <a:gd name="T10" fmla="*/ 411 w 2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7" y="4"/>
                    <a:pt x="3" y="11"/>
                    <a:pt x="0" y="17"/>
                  </a:cubicBezTo>
                  <a:cubicBezTo>
                    <a:pt x="4" y="19"/>
                    <a:pt x="8" y="20"/>
                    <a:pt x="12" y="22"/>
                  </a:cubicBezTo>
                  <a:cubicBezTo>
                    <a:pt x="13" y="20"/>
                    <a:pt x="14" y="17"/>
                    <a:pt x="15" y="15"/>
                  </a:cubicBezTo>
                  <a:cubicBezTo>
                    <a:pt x="16" y="11"/>
                    <a:pt x="19" y="7"/>
                    <a:pt x="21" y="4"/>
                  </a:cubicBezTo>
                  <a:cubicBezTo>
                    <a:pt x="18" y="2"/>
                    <a:pt x="14" y="1"/>
                    <a:pt x="11" y="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8" name="Freeform 196">
              <a:extLst>
                <a:ext uri="{FF2B5EF4-FFF2-40B4-BE49-F238E27FC236}">
                  <a16:creationId xmlns:a16="http://schemas.microsoft.com/office/drawing/2014/main" id="{EDD6BB1E-24C3-4251-9062-D9E045E30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1171"/>
              <a:ext cx="280" cy="637"/>
            </a:xfrm>
            <a:custGeom>
              <a:avLst/>
              <a:gdLst>
                <a:gd name="T0" fmla="*/ 3438 w 112"/>
                <a:gd name="T1" fmla="*/ 149 h 239"/>
                <a:gd name="T2" fmla="*/ 3175 w 112"/>
                <a:gd name="T3" fmla="*/ 397 h 239"/>
                <a:gd name="T4" fmla="*/ 988 w 112"/>
                <a:gd name="T5" fmla="*/ 2727 h 239"/>
                <a:gd name="T6" fmla="*/ 675 w 112"/>
                <a:gd name="T7" fmla="*/ 4035 h 239"/>
                <a:gd name="T8" fmla="*/ 313 w 112"/>
                <a:gd name="T9" fmla="*/ 5093 h 239"/>
                <a:gd name="T10" fmla="*/ 3800 w 112"/>
                <a:gd name="T11" fmla="*/ 11962 h 239"/>
                <a:gd name="T12" fmla="*/ 4300 w 112"/>
                <a:gd name="T13" fmla="*/ 11663 h 239"/>
                <a:gd name="T14" fmla="*/ 4063 w 112"/>
                <a:gd name="T15" fmla="*/ 11005 h 239"/>
                <a:gd name="T16" fmla="*/ 2625 w 112"/>
                <a:gd name="T17" fmla="*/ 10152 h 239"/>
                <a:gd name="T18" fmla="*/ 1925 w 112"/>
                <a:gd name="T19" fmla="*/ 9582 h 239"/>
                <a:gd name="T20" fmla="*/ 1333 w 112"/>
                <a:gd name="T21" fmla="*/ 8220 h 239"/>
                <a:gd name="T22" fmla="*/ 1063 w 112"/>
                <a:gd name="T23" fmla="*/ 5208 h 239"/>
                <a:gd name="T24" fmla="*/ 1175 w 112"/>
                <a:gd name="T25" fmla="*/ 4091 h 239"/>
                <a:gd name="T26" fmla="*/ 1688 w 112"/>
                <a:gd name="T27" fmla="*/ 3238 h 239"/>
                <a:gd name="T28" fmla="*/ 3563 w 112"/>
                <a:gd name="T29" fmla="*/ 1271 h 239"/>
                <a:gd name="T30" fmla="*/ 3875 w 112"/>
                <a:gd name="T31" fmla="*/ 1002 h 239"/>
                <a:gd name="T32" fmla="*/ 3988 w 112"/>
                <a:gd name="T33" fmla="*/ 362 h 239"/>
                <a:gd name="T34" fmla="*/ 3438 w 112"/>
                <a:gd name="T35" fmla="*/ 149 h 2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239">
                  <a:moveTo>
                    <a:pt x="88" y="3"/>
                  </a:moveTo>
                  <a:cubicBezTo>
                    <a:pt x="81" y="8"/>
                    <a:pt x="81" y="8"/>
                    <a:pt x="81" y="8"/>
                  </a:cubicBezTo>
                  <a:cubicBezTo>
                    <a:pt x="60" y="21"/>
                    <a:pt x="39" y="34"/>
                    <a:pt x="25" y="54"/>
                  </a:cubicBezTo>
                  <a:cubicBezTo>
                    <a:pt x="20" y="61"/>
                    <a:pt x="20" y="70"/>
                    <a:pt x="17" y="80"/>
                  </a:cubicBezTo>
                  <a:cubicBezTo>
                    <a:pt x="15" y="86"/>
                    <a:pt x="9" y="93"/>
                    <a:pt x="8" y="101"/>
                  </a:cubicBezTo>
                  <a:cubicBezTo>
                    <a:pt x="0" y="168"/>
                    <a:pt x="31" y="216"/>
                    <a:pt x="97" y="237"/>
                  </a:cubicBezTo>
                  <a:cubicBezTo>
                    <a:pt x="103" y="239"/>
                    <a:pt x="108" y="236"/>
                    <a:pt x="110" y="231"/>
                  </a:cubicBezTo>
                  <a:cubicBezTo>
                    <a:pt x="112" y="226"/>
                    <a:pt x="109" y="220"/>
                    <a:pt x="104" y="218"/>
                  </a:cubicBezTo>
                  <a:cubicBezTo>
                    <a:pt x="90" y="214"/>
                    <a:pt x="77" y="208"/>
                    <a:pt x="67" y="201"/>
                  </a:cubicBezTo>
                  <a:cubicBezTo>
                    <a:pt x="62" y="197"/>
                    <a:pt x="53" y="194"/>
                    <a:pt x="49" y="190"/>
                  </a:cubicBezTo>
                  <a:cubicBezTo>
                    <a:pt x="41" y="182"/>
                    <a:pt x="39" y="173"/>
                    <a:pt x="34" y="163"/>
                  </a:cubicBezTo>
                  <a:cubicBezTo>
                    <a:pt x="27" y="146"/>
                    <a:pt x="25" y="126"/>
                    <a:pt x="27" y="103"/>
                  </a:cubicBezTo>
                  <a:cubicBezTo>
                    <a:pt x="28" y="95"/>
                    <a:pt x="27" y="87"/>
                    <a:pt x="30" y="81"/>
                  </a:cubicBezTo>
                  <a:cubicBezTo>
                    <a:pt x="33" y="74"/>
                    <a:pt x="39" y="69"/>
                    <a:pt x="43" y="64"/>
                  </a:cubicBezTo>
                  <a:cubicBezTo>
                    <a:pt x="55" y="48"/>
                    <a:pt x="72" y="37"/>
                    <a:pt x="91" y="2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104" y="17"/>
                    <a:pt x="105" y="11"/>
                    <a:pt x="102" y="7"/>
                  </a:cubicBezTo>
                  <a:cubicBezTo>
                    <a:pt x="99" y="2"/>
                    <a:pt x="93" y="0"/>
                    <a:pt x="88" y="3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9" name="Freeform 197">
              <a:extLst>
                <a:ext uri="{FF2B5EF4-FFF2-40B4-BE49-F238E27FC236}">
                  <a16:creationId xmlns:a16="http://schemas.microsoft.com/office/drawing/2014/main" id="{FBDB348B-E78E-453D-B795-F0F06E7B6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1376"/>
              <a:ext cx="38" cy="35"/>
            </a:xfrm>
            <a:custGeom>
              <a:avLst/>
              <a:gdLst>
                <a:gd name="T0" fmla="*/ 540 w 15"/>
                <a:gd name="T1" fmla="*/ 681 h 13"/>
                <a:gd name="T2" fmla="*/ 616 w 15"/>
                <a:gd name="T3" fmla="*/ 253 h 13"/>
                <a:gd name="T4" fmla="*/ 129 w 15"/>
                <a:gd name="T5" fmla="*/ 0 h 13"/>
                <a:gd name="T6" fmla="*/ 84 w 15"/>
                <a:gd name="T7" fmla="*/ 159 h 13"/>
                <a:gd name="T8" fmla="*/ 0 w 15"/>
                <a:gd name="T9" fmla="*/ 428 h 13"/>
                <a:gd name="T10" fmla="*/ 540 w 15"/>
                <a:gd name="T11" fmla="*/ 68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13">
                  <a:moveTo>
                    <a:pt x="13" y="13"/>
                  </a:moveTo>
                  <a:cubicBezTo>
                    <a:pt x="13" y="10"/>
                    <a:pt x="14" y="7"/>
                    <a:pt x="15" y="5"/>
                  </a:cubicBezTo>
                  <a:cubicBezTo>
                    <a:pt x="11" y="3"/>
                    <a:pt x="7" y="1"/>
                    <a:pt x="3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4" y="10"/>
                    <a:pt x="10" y="13"/>
                    <a:pt x="13" y="13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0" name="Freeform 198">
              <a:extLst>
                <a:ext uri="{FF2B5EF4-FFF2-40B4-BE49-F238E27FC236}">
                  <a16:creationId xmlns:a16="http://schemas.microsoft.com/office/drawing/2014/main" id="{B507253A-C9DC-4489-9335-A48FC04BB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1456"/>
              <a:ext cx="52" cy="69"/>
            </a:xfrm>
            <a:custGeom>
              <a:avLst/>
              <a:gdLst>
                <a:gd name="T0" fmla="*/ 790 w 21"/>
                <a:gd name="T1" fmla="*/ 1231 h 26"/>
                <a:gd name="T2" fmla="*/ 790 w 21"/>
                <a:gd name="T3" fmla="*/ 0 h 26"/>
                <a:gd name="T4" fmla="*/ 453 w 21"/>
                <a:gd name="T5" fmla="*/ 0 h 26"/>
                <a:gd name="T6" fmla="*/ 30 w 21"/>
                <a:gd name="T7" fmla="*/ 0 h 26"/>
                <a:gd name="T8" fmla="*/ 30 w 21"/>
                <a:gd name="T9" fmla="*/ 1290 h 26"/>
                <a:gd name="T10" fmla="*/ 258 w 21"/>
                <a:gd name="T11" fmla="*/ 1290 h 26"/>
                <a:gd name="T12" fmla="*/ 790 w 21"/>
                <a:gd name="T13" fmla="*/ 1231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6">
                  <a:moveTo>
                    <a:pt x="21" y="25"/>
                  </a:moveTo>
                  <a:cubicBezTo>
                    <a:pt x="20" y="17"/>
                    <a:pt x="20" y="9"/>
                    <a:pt x="21" y="0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8" y="0"/>
                    <a:pt x="5" y="0"/>
                    <a:pt x="1" y="0"/>
                  </a:cubicBezTo>
                  <a:cubicBezTo>
                    <a:pt x="0" y="9"/>
                    <a:pt x="0" y="18"/>
                    <a:pt x="1" y="26"/>
                  </a:cubicBezTo>
                  <a:cubicBezTo>
                    <a:pt x="3" y="26"/>
                    <a:pt x="5" y="26"/>
                    <a:pt x="7" y="26"/>
                  </a:cubicBezTo>
                  <a:cubicBezTo>
                    <a:pt x="10" y="25"/>
                    <a:pt x="16" y="25"/>
                    <a:pt x="21" y="25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1" name="Freeform 199">
              <a:extLst>
                <a:ext uri="{FF2B5EF4-FFF2-40B4-BE49-F238E27FC236}">
                  <a16:creationId xmlns:a16="http://schemas.microsoft.com/office/drawing/2014/main" id="{CF0419DA-01DD-4CD2-894A-D3275F730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7" y="1552"/>
              <a:ext cx="57" cy="37"/>
            </a:xfrm>
            <a:custGeom>
              <a:avLst/>
              <a:gdLst>
                <a:gd name="T0" fmla="*/ 104 w 23"/>
                <a:gd name="T1" fmla="*/ 685 h 14"/>
                <a:gd name="T2" fmla="*/ 689 w 23"/>
                <a:gd name="T3" fmla="*/ 441 h 14"/>
                <a:gd name="T4" fmla="*/ 865 w 23"/>
                <a:gd name="T5" fmla="*/ 441 h 14"/>
                <a:gd name="T6" fmla="*/ 761 w 23"/>
                <a:gd name="T7" fmla="*/ 0 h 14"/>
                <a:gd name="T8" fmla="*/ 711 w 23"/>
                <a:gd name="T9" fmla="*/ 0 h 14"/>
                <a:gd name="T10" fmla="*/ 0 w 23"/>
                <a:gd name="T11" fmla="*/ 56 h 14"/>
                <a:gd name="T12" fmla="*/ 104 w 23"/>
                <a:gd name="T13" fmla="*/ 685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4">
                  <a:moveTo>
                    <a:pt x="3" y="14"/>
                  </a:moveTo>
                  <a:cubicBezTo>
                    <a:pt x="8" y="12"/>
                    <a:pt x="13" y="10"/>
                    <a:pt x="18" y="9"/>
                  </a:cubicBezTo>
                  <a:cubicBezTo>
                    <a:pt x="19" y="9"/>
                    <a:pt x="21" y="9"/>
                    <a:pt x="23" y="9"/>
                  </a:cubicBezTo>
                  <a:cubicBezTo>
                    <a:pt x="22" y="6"/>
                    <a:pt x="21" y="3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3" y="1"/>
                    <a:pt x="6" y="1"/>
                    <a:pt x="0" y="1"/>
                  </a:cubicBezTo>
                  <a:cubicBezTo>
                    <a:pt x="1" y="6"/>
                    <a:pt x="2" y="10"/>
                    <a:pt x="3" y="14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8" name="Group 200">
            <a:extLst>
              <a:ext uri="{FF2B5EF4-FFF2-40B4-BE49-F238E27FC236}">
                <a16:creationId xmlns:a16="http://schemas.microsoft.com/office/drawing/2014/main" id="{1487DCFA-6E43-41FA-A543-88D044785D4A}"/>
              </a:ext>
            </a:extLst>
          </p:cNvPr>
          <p:cNvGrpSpPr>
            <a:grpSpLocks/>
          </p:cNvGrpSpPr>
          <p:nvPr/>
        </p:nvGrpSpPr>
        <p:grpSpPr bwMode="auto">
          <a:xfrm>
            <a:off x="4625975" y="1584325"/>
            <a:ext cx="520700" cy="1008063"/>
            <a:chOff x="1954" y="1117"/>
            <a:chExt cx="328" cy="635"/>
          </a:xfrm>
        </p:grpSpPr>
        <p:sp>
          <p:nvSpPr>
            <p:cNvPr id="20727" name="Freeform 201">
              <a:extLst>
                <a:ext uri="{FF2B5EF4-FFF2-40B4-BE49-F238E27FC236}">
                  <a16:creationId xmlns:a16="http://schemas.microsoft.com/office/drawing/2014/main" id="{7149808C-CAAC-4477-A8E9-8AB4BEBF9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1117"/>
              <a:ext cx="328" cy="635"/>
            </a:xfrm>
            <a:custGeom>
              <a:avLst/>
              <a:gdLst>
                <a:gd name="T0" fmla="*/ 1963 w 131"/>
                <a:gd name="T1" fmla="*/ 149 h 238"/>
                <a:gd name="T2" fmla="*/ 1930 w 131"/>
                <a:gd name="T3" fmla="*/ 854 h 238"/>
                <a:gd name="T4" fmla="*/ 3343 w 131"/>
                <a:gd name="T5" fmla="*/ 3701 h 238"/>
                <a:gd name="T6" fmla="*/ 3923 w 131"/>
                <a:gd name="T7" fmla="*/ 5011 h 238"/>
                <a:gd name="T8" fmla="*/ 4131 w 131"/>
                <a:gd name="T9" fmla="*/ 6684 h 238"/>
                <a:gd name="T10" fmla="*/ 3893 w 131"/>
                <a:gd name="T11" fmla="*/ 9875 h 238"/>
                <a:gd name="T12" fmla="*/ 3530 w 131"/>
                <a:gd name="T13" fmla="*/ 10635 h 238"/>
                <a:gd name="T14" fmla="*/ 2797 w 131"/>
                <a:gd name="T15" fmla="*/ 10691 h 238"/>
                <a:gd name="T16" fmla="*/ 751 w 131"/>
                <a:gd name="T17" fmla="*/ 10293 h 238"/>
                <a:gd name="T18" fmla="*/ 208 w 131"/>
                <a:gd name="T19" fmla="*/ 10237 h 238"/>
                <a:gd name="T20" fmla="*/ 158 w 131"/>
                <a:gd name="T21" fmla="*/ 10942 h 238"/>
                <a:gd name="T22" fmla="*/ 2902 w 131"/>
                <a:gd name="T23" fmla="*/ 11702 h 238"/>
                <a:gd name="T24" fmla="*/ 3686 w 131"/>
                <a:gd name="T25" fmla="*/ 11241 h 238"/>
                <a:gd name="T26" fmla="*/ 4519 w 131"/>
                <a:gd name="T27" fmla="*/ 10486 h 238"/>
                <a:gd name="T28" fmla="*/ 4865 w 131"/>
                <a:gd name="T29" fmla="*/ 6491 h 238"/>
                <a:gd name="T30" fmla="*/ 4477 w 131"/>
                <a:gd name="T31" fmla="*/ 5168 h 238"/>
                <a:gd name="T32" fmla="*/ 4081 w 131"/>
                <a:gd name="T33" fmla="*/ 3346 h 238"/>
                <a:gd name="T34" fmla="*/ 2514 w 131"/>
                <a:gd name="T35" fmla="*/ 205 h 238"/>
                <a:gd name="T36" fmla="*/ 1963 w 131"/>
                <a:gd name="T37" fmla="*/ 149 h 2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1" h="238">
                  <a:moveTo>
                    <a:pt x="50" y="3"/>
                  </a:moveTo>
                  <a:cubicBezTo>
                    <a:pt x="46" y="7"/>
                    <a:pt x="45" y="13"/>
                    <a:pt x="49" y="17"/>
                  </a:cubicBezTo>
                  <a:cubicBezTo>
                    <a:pt x="63" y="34"/>
                    <a:pt x="76" y="52"/>
                    <a:pt x="85" y="73"/>
                  </a:cubicBezTo>
                  <a:cubicBezTo>
                    <a:pt x="90" y="82"/>
                    <a:pt x="96" y="89"/>
                    <a:pt x="100" y="99"/>
                  </a:cubicBezTo>
                  <a:cubicBezTo>
                    <a:pt x="103" y="109"/>
                    <a:pt x="103" y="122"/>
                    <a:pt x="105" y="132"/>
                  </a:cubicBezTo>
                  <a:cubicBezTo>
                    <a:pt x="109" y="151"/>
                    <a:pt x="111" y="178"/>
                    <a:pt x="99" y="195"/>
                  </a:cubicBezTo>
                  <a:cubicBezTo>
                    <a:pt x="95" y="200"/>
                    <a:pt x="95" y="207"/>
                    <a:pt x="90" y="210"/>
                  </a:cubicBezTo>
                  <a:cubicBezTo>
                    <a:pt x="85" y="212"/>
                    <a:pt x="76" y="210"/>
                    <a:pt x="71" y="211"/>
                  </a:cubicBezTo>
                  <a:cubicBezTo>
                    <a:pt x="32" y="217"/>
                    <a:pt x="19" y="203"/>
                    <a:pt x="19" y="203"/>
                  </a:cubicBezTo>
                  <a:cubicBezTo>
                    <a:pt x="15" y="199"/>
                    <a:pt x="9" y="199"/>
                    <a:pt x="5" y="202"/>
                  </a:cubicBezTo>
                  <a:cubicBezTo>
                    <a:pt x="1" y="206"/>
                    <a:pt x="0" y="212"/>
                    <a:pt x="4" y="216"/>
                  </a:cubicBezTo>
                  <a:cubicBezTo>
                    <a:pt x="6" y="219"/>
                    <a:pt x="24" y="238"/>
                    <a:pt x="74" y="231"/>
                  </a:cubicBezTo>
                  <a:cubicBezTo>
                    <a:pt x="82" y="230"/>
                    <a:pt x="88" y="225"/>
                    <a:pt x="94" y="222"/>
                  </a:cubicBezTo>
                  <a:cubicBezTo>
                    <a:pt x="103" y="218"/>
                    <a:pt x="110" y="214"/>
                    <a:pt x="115" y="207"/>
                  </a:cubicBezTo>
                  <a:cubicBezTo>
                    <a:pt x="131" y="184"/>
                    <a:pt x="129" y="151"/>
                    <a:pt x="124" y="128"/>
                  </a:cubicBezTo>
                  <a:cubicBezTo>
                    <a:pt x="123" y="119"/>
                    <a:pt x="117" y="111"/>
                    <a:pt x="114" y="102"/>
                  </a:cubicBezTo>
                  <a:cubicBezTo>
                    <a:pt x="111" y="90"/>
                    <a:pt x="110" y="78"/>
                    <a:pt x="104" y="66"/>
                  </a:cubicBezTo>
                  <a:cubicBezTo>
                    <a:pt x="94" y="43"/>
                    <a:pt x="80" y="22"/>
                    <a:pt x="64" y="4"/>
                  </a:cubicBezTo>
                  <a:cubicBezTo>
                    <a:pt x="60" y="0"/>
                    <a:pt x="54" y="0"/>
                    <a:pt x="50" y="3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8" name="Freeform 202">
              <a:extLst>
                <a:ext uri="{FF2B5EF4-FFF2-40B4-BE49-F238E27FC236}">
                  <a16:creationId xmlns:a16="http://schemas.microsoft.com/office/drawing/2014/main" id="{00366D0E-46F8-4CFA-987C-E058DFB5D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139"/>
              <a:ext cx="60" cy="56"/>
            </a:xfrm>
            <a:custGeom>
              <a:avLst/>
              <a:gdLst>
                <a:gd name="T0" fmla="*/ 0 w 24"/>
                <a:gd name="T1" fmla="*/ 547 h 21"/>
                <a:gd name="T2" fmla="*/ 363 w 24"/>
                <a:gd name="T3" fmla="*/ 1059 h 21"/>
                <a:gd name="T4" fmla="*/ 938 w 24"/>
                <a:gd name="T5" fmla="*/ 397 h 21"/>
                <a:gd name="T6" fmla="*/ 675 w 24"/>
                <a:gd name="T7" fmla="*/ 0 h 21"/>
                <a:gd name="T8" fmla="*/ 0 w 24"/>
                <a:gd name="T9" fmla="*/ 5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1">
                  <a:moveTo>
                    <a:pt x="0" y="11"/>
                  </a:moveTo>
                  <a:cubicBezTo>
                    <a:pt x="3" y="14"/>
                    <a:pt x="6" y="17"/>
                    <a:pt x="9" y="21"/>
                  </a:cubicBezTo>
                  <a:cubicBezTo>
                    <a:pt x="13" y="16"/>
                    <a:pt x="19" y="13"/>
                    <a:pt x="24" y="8"/>
                  </a:cubicBezTo>
                  <a:cubicBezTo>
                    <a:pt x="22" y="6"/>
                    <a:pt x="20" y="3"/>
                    <a:pt x="17" y="0"/>
                  </a:cubicBezTo>
                  <a:cubicBezTo>
                    <a:pt x="12" y="4"/>
                    <a:pt x="6" y="7"/>
                    <a:pt x="0" y="11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9" name="Freeform 203">
              <a:extLst>
                <a:ext uri="{FF2B5EF4-FFF2-40B4-BE49-F238E27FC236}">
                  <a16:creationId xmlns:a16="http://schemas.microsoft.com/office/drawing/2014/main" id="{EFAF8807-1AF4-4DB6-B64D-9E82AC53C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" y="1187"/>
              <a:ext cx="57" cy="61"/>
            </a:xfrm>
            <a:custGeom>
              <a:avLst/>
              <a:gdLst>
                <a:gd name="T0" fmla="*/ 0 w 23"/>
                <a:gd name="T1" fmla="*/ 597 h 23"/>
                <a:gd name="T2" fmla="*/ 258 w 23"/>
                <a:gd name="T3" fmla="*/ 1140 h 23"/>
                <a:gd name="T4" fmla="*/ 337 w 23"/>
                <a:gd name="T5" fmla="*/ 1048 h 23"/>
                <a:gd name="T6" fmla="*/ 865 w 23"/>
                <a:gd name="T7" fmla="*/ 541 h 23"/>
                <a:gd name="T8" fmla="*/ 607 w 23"/>
                <a:gd name="T9" fmla="*/ 0 h 23"/>
                <a:gd name="T10" fmla="*/ 0 w 23"/>
                <a:gd name="T11" fmla="*/ 597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3" y="16"/>
                    <a:pt x="5" y="19"/>
                    <a:pt x="7" y="23"/>
                  </a:cubicBezTo>
                  <a:cubicBezTo>
                    <a:pt x="8" y="22"/>
                    <a:pt x="8" y="22"/>
                    <a:pt x="9" y="21"/>
                  </a:cubicBezTo>
                  <a:cubicBezTo>
                    <a:pt x="13" y="18"/>
                    <a:pt x="20" y="15"/>
                    <a:pt x="23" y="11"/>
                  </a:cubicBezTo>
                  <a:cubicBezTo>
                    <a:pt x="21" y="7"/>
                    <a:pt x="19" y="3"/>
                    <a:pt x="16" y="0"/>
                  </a:cubicBezTo>
                  <a:cubicBezTo>
                    <a:pt x="11" y="3"/>
                    <a:pt x="6" y="8"/>
                    <a:pt x="0" y="12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0" name="Freeform 204">
              <a:extLst>
                <a:ext uri="{FF2B5EF4-FFF2-40B4-BE49-F238E27FC236}">
                  <a16:creationId xmlns:a16="http://schemas.microsoft.com/office/drawing/2014/main" id="{9028CD84-9CA1-4FA7-9C69-DCC0DE0EB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1256"/>
              <a:ext cx="62" cy="77"/>
            </a:xfrm>
            <a:custGeom>
              <a:avLst/>
              <a:gdLst>
                <a:gd name="T0" fmla="*/ 610 w 25"/>
                <a:gd name="T1" fmla="*/ 0 h 29"/>
                <a:gd name="T2" fmla="*/ 486 w 25"/>
                <a:gd name="T3" fmla="*/ 93 h 29"/>
                <a:gd name="T4" fmla="*/ 0 w 25"/>
                <a:gd name="T5" fmla="*/ 600 h 29"/>
                <a:gd name="T6" fmla="*/ 154 w 25"/>
                <a:gd name="T7" fmla="*/ 1051 h 29"/>
                <a:gd name="T8" fmla="*/ 337 w 25"/>
                <a:gd name="T9" fmla="*/ 1439 h 29"/>
                <a:gd name="T10" fmla="*/ 610 w 25"/>
                <a:gd name="T11" fmla="*/ 1235 h 29"/>
                <a:gd name="T12" fmla="*/ 947 w 25"/>
                <a:gd name="T13" fmla="*/ 937 h 29"/>
                <a:gd name="T14" fmla="*/ 868 w 25"/>
                <a:gd name="T15" fmla="*/ 690 h 29"/>
                <a:gd name="T16" fmla="*/ 610 w 25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9">
                  <a:moveTo>
                    <a:pt x="16" y="0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8" y="5"/>
                    <a:pt x="4" y="8"/>
                    <a:pt x="0" y="12"/>
                  </a:cubicBezTo>
                  <a:cubicBezTo>
                    <a:pt x="1" y="15"/>
                    <a:pt x="3" y="18"/>
                    <a:pt x="4" y="21"/>
                  </a:cubicBezTo>
                  <a:cubicBezTo>
                    <a:pt x="6" y="24"/>
                    <a:pt x="7" y="27"/>
                    <a:pt x="9" y="29"/>
                  </a:cubicBezTo>
                  <a:cubicBezTo>
                    <a:pt x="11" y="28"/>
                    <a:pt x="14" y="26"/>
                    <a:pt x="16" y="25"/>
                  </a:cubicBezTo>
                  <a:cubicBezTo>
                    <a:pt x="18" y="23"/>
                    <a:pt x="22" y="21"/>
                    <a:pt x="25" y="19"/>
                  </a:cubicBezTo>
                  <a:cubicBezTo>
                    <a:pt x="25" y="17"/>
                    <a:pt x="24" y="16"/>
                    <a:pt x="23" y="14"/>
                  </a:cubicBezTo>
                  <a:cubicBezTo>
                    <a:pt x="21" y="10"/>
                    <a:pt x="19" y="5"/>
                    <a:pt x="16" y="0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1" name="Freeform 205">
              <a:extLst>
                <a:ext uri="{FF2B5EF4-FFF2-40B4-BE49-F238E27FC236}">
                  <a16:creationId xmlns:a16="http://schemas.microsoft.com/office/drawing/2014/main" id="{222235E2-8D91-4FEE-ACC3-9F57D0F71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" y="1328"/>
              <a:ext cx="45" cy="53"/>
            </a:xfrm>
            <a:custGeom>
              <a:avLst/>
              <a:gdLst>
                <a:gd name="T0" fmla="*/ 595 w 18"/>
                <a:gd name="T1" fmla="*/ 0 h 20"/>
                <a:gd name="T2" fmla="*/ 0 w 18"/>
                <a:gd name="T3" fmla="*/ 451 h 20"/>
                <a:gd name="T4" fmla="*/ 208 w 18"/>
                <a:gd name="T5" fmla="*/ 983 h 20"/>
                <a:gd name="T6" fmla="*/ 363 w 18"/>
                <a:gd name="T7" fmla="*/ 835 h 20"/>
                <a:gd name="T8" fmla="*/ 708 w 18"/>
                <a:gd name="T9" fmla="*/ 633 h 20"/>
                <a:gd name="T10" fmla="*/ 595 w 18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20">
                  <a:moveTo>
                    <a:pt x="15" y="0"/>
                  </a:moveTo>
                  <a:cubicBezTo>
                    <a:pt x="10" y="3"/>
                    <a:pt x="5" y="6"/>
                    <a:pt x="0" y="9"/>
                  </a:cubicBezTo>
                  <a:cubicBezTo>
                    <a:pt x="2" y="12"/>
                    <a:pt x="4" y="16"/>
                    <a:pt x="5" y="20"/>
                  </a:cubicBezTo>
                  <a:cubicBezTo>
                    <a:pt x="7" y="19"/>
                    <a:pt x="8" y="18"/>
                    <a:pt x="9" y="17"/>
                  </a:cubicBezTo>
                  <a:cubicBezTo>
                    <a:pt x="11" y="16"/>
                    <a:pt x="14" y="15"/>
                    <a:pt x="18" y="13"/>
                  </a:cubicBezTo>
                  <a:cubicBezTo>
                    <a:pt x="17" y="9"/>
                    <a:pt x="16" y="5"/>
                    <a:pt x="15" y="0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2" name="Freeform 206">
              <a:extLst>
                <a:ext uri="{FF2B5EF4-FFF2-40B4-BE49-F238E27FC236}">
                  <a16:creationId xmlns:a16="http://schemas.microsoft.com/office/drawing/2014/main" id="{05B83D85-D579-4C30-AD33-2DDBFD7A1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1413"/>
              <a:ext cx="45" cy="43"/>
            </a:xfrm>
            <a:custGeom>
              <a:avLst/>
              <a:gdLst>
                <a:gd name="T0" fmla="*/ 708 w 18"/>
                <a:gd name="T1" fmla="*/ 427 h 16"/>
                <a:gd name="T2" fmla="*/ 595 w 18"/>
                <a:gd name="T3" fmla="*/ 0 h 16"/>
                <a:gd name="T4" fmla="*/ 0 w 18"/>
                <a:gd name="T5" fmla="*/ 312 h 16"/>
                <a:gd name="T6" fmla="*/ 50 w 18"/>
                <a:gd name="T7" fmla="*/ 839 h 16"/>
                <a:gd name="T8" fmla="*/ 550 w 18"/>
                <a:gd name="T9" fmla="*/ 527 h 16"/>
                <a:gd name="T10" fmla="*/ 708 w 18"/>
                <a:gd name="T11" fmla="*/ 42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6">
                  <a:moveTo>
                    <a:pt x="18" y="8"/>
                  </a:moveTo>
                  <a:cubicBezTo>
                    <a:pt x="17" y="5"/>
                    <a:pt x="16" y="2"/>
                    <a:pt x="15" y="0"/>
                  </a:cubicBezTo>
                  <a:cubicBezTo>
                    <a:pt x="10" y="2"/>
                    <a:pt x="4" y="4"/>
                    <a:pt x="0" y="6"/>
                  </a:cubicBezTo>
                  <a:cubicBezTo>
                    <a:pt x="0" y="10"/>
                    <a:pt x="1" y="13"/>
                    <a:pt x="1" y="16"/>
                  </a:cubicBezTo>
                  <a:cubicBezTo>
                    <a:pt x="6" y="15"/>
                    <a:pt x="10" y="13"/>
                    <a:pt x="14" y="10"/>
                  </a:cubicBezTo>
                  <a:cubicBezTo>
                    <a:pt x="15" y="10"/>
                    <a:pt x="17" y="9"/>
                    <a:pt x="18" y="8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3" name="Freeform 207">
              <a:extLst>
                <a:ext uri="{FF2B5EF4-FFF2-40B4-BE49-F238E27FC236}">
                  <a16:creationId xmlns:a16="http://schemas.microsoft.com/office/drawing/2014/main" id="{07DC3401-F29B-467B-B374-63CEFDBCD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1488"/>
              <a:ext cx="50" cy="35"/>
            </a:xfrm>
            <a:custGeom>
              <a:avLst/>
              <a:gdLst>
                <a:gd name="T0" fmla="*/ 783 w 20"/>
                <a:gd name="T1" fmla="*/ 587 h 13"/>
                <a:gd name="T2" fmla="*/ 750 w 20"/>
                <a:gd name="T3" fmla="*/ 0 h 13"/>
                <a:gd name="T4" fmla="*/ 625 w 20"/>
                <a:gd name="T5" fmla="*/ 59 h 13"/>
                <a:gd name="T6" fmla="*/ 0 w 20"/>
                <a:gd name="T7" fmla="*/ 218 h 13"/>
                <a:gd name="T8" fmla="*/ 50 w 20"/>
                <a:gd name="T9" fmla="*/ 681 h 13"/>
                <a:gd name="T10" fmla="*/ 783 w 20"/>
                <a:gd name="T11" fmla="*/ 58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3">
                  <a:moveTo>
                    <a:pt x="20" y="11"/>
                  </a:moveTo>
                  <a:cubicBezTo>
                    <a:pt x="20" y="7"/>
                    <a:pt x="20" y="3"/>
                    <a:pt x="19" y="0"/>
                  </a:cubicBezTo>
                  <a:cubicBezTo>
                    <a:pt x="18" y="0"/>
                    <a:pt x="17" y="1"/>
                    <a:pt x="16" y="1"/>
                  </a:cubicBezTo>
                  <a:cubicBezTo>
                    <a:pt x="11" y="2"/>
                    <a:pt x="5" y="3"/>
                    <a:pt x="0" y="4"/>
                  </a:cubicBezTo>
                  <a:cubicBezTo>
                    <a:pt x="0" y="7"/>
                    <a:pt x="0" y="10"/>
                    <a:pt x="1" y="13"/>
                  </a:cubicBezTo>
                  <a:cubicBezTo>
                    <a:pt x="7" y="12"/>
                    <a:pt x="14" y="11"/>
                    <a:pt x="20" y="11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4" name="Freeform 208">
              <a:extLst>
                <a:ext uri="{FF2B5EF4-FFF2-40B4-BE49-F238E27FC236}">
                  <a16:creationId xmlns:a16="http://schemas.microsoft.com/office/drawing/2014/main" id="{6F5AD595-133B-4BC9-8D16-5E6E88B88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" y="1563"/>
              <a:ext cx="78" cy="120"/>
            </a:xfrm>
            <a:custGeom>
              <a:avLst/>
              <a:gdLst>
                <a:gd name="T0" fmla="*/ 1165 w 31"/>
                <a:gd name="T1" fmla="*/ 149 h 45"/>
                <a:gd name="T2" fmla="*/ 765 w 31"/>
                <a:gd name="T3" fmla="*/ 56 h 45"/>
                <a:gd name="T4" fmla="*/ 476 w 31"/>
                <a:gd name="T5" fmla="*/ 0 h 45"/>
                <a:gd name="T6" fmla="*/ 126 w 31"/>
                <a:gd name="T7" fmla="*/ 1421 h 45"/>
                <a:gd name="T8" fmla="*/ 0 w 31"/>
                <a:gd name="T9" fmla="*/ 1728 h 45"/>
                <a:gd name="T10" fmla="*/ 126 w 31"/>
                <a:gd name="T11" fmla="*/ 1821 h 45"/>
                <a:gd name="T12" fmla="*/ 609 w 31"/>
                <a:gd name="T13" fmla="*/ 2275 h 45"/>
                <a:gd name="T14" fmla="*/ 765 w 31"/>
                <a:gd name="T15" fmla="*/ 2027 h 45"/>
                <a:gd name="T16" fmla="*/ 1240 w 31"/>
                <a:gd name="T17" fmla="*/ 149 h 45"/>
                <a:gd name="T18" fmla="*/ 1165 w 31"/>
                <a:gd name="T19" fmla="*/ 149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45">
                  <a:moveTo>
                    <a:pt x="29" y="3"/>
                  </a:moveTo>
                  <a:cubicBezTo>
                    <a:pt x="25" y="3"/>
                    <a:pt x="22" y="2"/>
                    <a:pt x="19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1" y="10"/>
                    <a:pt x="9" y="20"/>
                    <a:pt x="3" y="28"/>
                  </a:cubicBezTo>
                  <a:cubicBezTo>
                    <a:pt x="2" y="30"/>
                    <a:pt x="1" y="32"/>
                    <a:pt x="0" y="34"/>
                  </a:cubicBezTo>
                  <a:cubicBezTo>
                    <a:pt x="1" y="35"/>
                    <a:pt x="2" y="36"/>
                    <a:pt x="3" y="36"/>
                  </a:cubicBezTo>
                  <a:cubicBezTo>
                    <a:pt x="7" y="39"/>
                    <a:pt x="11" y="42"/>
                    <a:pt x="15" y="45"/>
                  </a:cubicBezTo>
                  <a:cubicBezTo>
                    <a:pt x="17" y="43"/>
                    <a:pt x="18" y="42"/>
                    <a:pt x="19" y="40"/>
                  </a:cubicBezTo>
                  <a:cubicBezTo>
                    <a:pt x="27" y="29"/>
                    <a:pt x="30" y="16"/>
                    <a:pt x="31" y="3"/>
                  </a:cubicBezTo>
                  <a:cubicBezTo>
                    <a:pt x="30" y="3"/>
                    <a:pt x="29" y="3"/>
                    <a:pt x="29" y="3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5" name="Freeform 209">
              <a:extLst>
                <a:ext uri="{FF2B5EF4-FFF2-40B4-BE49-F238E27FC236}">
                  <a16:creationId xmlns:a16="http://schemas.microsoft.com/office/drawing/2014/main" id="{0810CF26-B112-4F32-A902-147E4065A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" y="1677"/>
              <a:ext cx="78" cy="59"/>
            </a:xfrm>
            <a:custGeom>
              <a:avLst/>
              <a:gdLst>
                <a:gd name="T0" fmla="*/ 1240 w 31"/>
                <a:gd name="T1" fmla="*/ 735 h 22"/>
                <a:gd name="T2" fmla="*/ 1039 w 31"/>
                <a:gd name="T3" fmla="*/ 56 h 22"/>
                <a:gd name="T4" fmla="*/ 443 w 31"/>
                <a:gd name="T5" fmla="*/ 56 h 22"/>
                <a:gd name="T6" fmla="*/ 0 w 31"/>
                <a:gd name="T7" fmla="*/ 94 h 22"/>
                <a:gd name="T8" fmla="*/ 83 w 31"/>
                <a:gd name="T9" fmla="*/ 577 h 22"/>
                <a:gd name="T10" fmla="*/ 126 w 31"/>
                <a:gd name="T11" fmla="*/ 1137 h 22"/>
                <a:gd name="T12" fmla="*/ 556 w 31"/>
                <a:gd name="T13" fmla="*/ 1078 h 22"/>
                <a:gd name="T14" fmla="*/ 1240 w 31"/>
                <a:gd name="T15" fmla="*/ 735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22">
                  <a:moveTo>
                    <a:pt x="31" y="14"/>
                  </a:moveTo>
                  <a:cubicBezTo>
                    <a:pt x="30" y="10"/>
                    <a:pt x="28" y="5"/>
                    <a:pt x="26" y="1"/>
                  </a:cubicBezTo>
                  <a:cubicBezTo>
                    <a:pt x="22" y="1"/>
                    <a:pt x="15" y="0"/>
                    <a:pt x="11" y="1"/>
                  </a:cubicBezTo>
                  <a:cubicBezTo>
                    <a:pt x="7" y="2"/>
                    <a:pt x="4" y="2"/>
                    <a:pt x="0" y="2"/>
                  </a:cubicBezTo>
                  <a:cubicBezTo>
                    <a:pt x="1" y="5"/>
                    <a:pt x="1" y="8"/>
                    <a:pt x="2" y="11"/>
                  </a:cubicBezTo>
                  <a:cubicBezTo>
                    <a:pt x="2" y="14"/>
                    <a:pt x="2" y="18"/>
                    <a:pt x="3" y="22"/>
                  </a:cubicBezTo>
                  <a:cubicBezTo>
                    <a:pt x="6" y="22"/>
                    <a:pt x="10" y="21"/>
                    <a:pt x="14" y="21"/>
                  </a:cubicBezTo>
                  <a:cubicBezTo>
                    <a:pt x="20" y="20"/>
                    <a:pt x="26" y="17"/>
                    <a:pt x="31" y="14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6" name="Freeform 210">
              <a:extLst>
                <a:ext uri="{FF2B5EF4-FFF2-40B4-BE49-F238E27FC236}">
                  <a16:creationId xmlns:a16="http://schemas.microsoft.com/office/drawing/2014/main" id="{0E958CD3-CB88-485C-AE93-FE96D8C21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9" y="1683"/>
              <a:ext cx="38" cy="53"/>
            </a:xfrm>
            <a:custGeom>
              <a:avLst/>
              <a:gdLst>
                <a:gd name="T0" fmla="*/ 540 w 15"/>
                <a:gd name="T1" fmla="*/ 983 h 20"/>
                <a:gd name="T2" fmla="*/ 616 w 15"/>
                <a:gd name="T3" fmla="*/ 0 h 20"/>
                <a:gd name="T4" fmla="*/ 84 w 15"/>
                <a:gd name="T5" fmla="*/ 0 h 20"/>
                <a:gd name="T6" fmla="*/ 84 w 15"/>
                <a:gd name="T7" fmla="*/ 204 h 20"/>
                <a:gd name="T8" fmla="*/ 0 w 15"/>
                <a:gd name="T9" fmla="*/ 933 h 20"/>
                <a:gd name="T10" fmla="*/ 540 w 15"/>
                <a:gd name="T11" fmla="*/ 983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20">
                  <a:moveTo>
                    <a:pt x="13" y="20"/>
                  </a:moveTo>
                  <a:cubicBezTo>
                    <a:pt x="13" y="14"/>
                    <a:pt x="15" y="7"/>
                    <a:pt x="15" y="0"/>
                  </a:cubicBezTo>
                  <a:cubicBezTo>
                    <a:pt x="10" y="0"/>
                    <a:pt x="6" y="0"/>
                    <a:pt x="2" y="0"/>
                  </a:cubicBezTo>
                  <a:cubicBezTo>
                    <a:pt x="2" y="1"/>
                    <a:pt x="2" y="3"/>
                    <a:pt x="2" y="4"/>
                  </a:cubicBezTo>
                  <a:cubicBezTo>
                    <a:pt x="1" y="9"/>
                    <a:pt x="1" y="14"/>
                    <a:pt x="0" y="19"/>
                  </a:cubicBezTo>
                  <a:cubicBezTo>
                    <a:pt x="4" y="20"/>
                    <a:pt x="8" y="20"/>
                    <a:pt x="13" y="20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7" name="Freeform 211">
              <a:extLst>
                <a:ext uri="{FF2B5EF4-FFF2-40B4-BE49-F238E27FC236}">
                  <a16:creationId xmlns:a16="http://schemas.microsoft.com/office/drawing/2014/main" id="{D5462028-6081-4927-8DB6-BB35CFDD2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" y="1669"/>
              <a:ext cx="35" cy="59"/>
            </a:xfrm>
            <a:custGeom>
              <a:avLst/>
              <a:gdLst>
                <a:gd name="T0" fmla="*/ 0 w 14"/>
                <a:gd name="T1" fmla="*/ 984 h 22"/>
                <a:gd name="T2" fmla="*/ 313 w 14"/>
                <a:gd name="T3" fmla="*/ 1137 h 22"/>
                <a:gd name="T4" fmla="*/ 550 w 14"/>
                <a:gd name="T5" fmla="*/ 150 h 22"/>
                <a:gd name="T6" fmla="*/ 313 w 14"/>
                <a:gd name="T7" fmla="*/ 0 h 22"/>
                <a:gd name="T8" fmla="*/ 0 w 14"/>
                <a:gd name="T9" fmla="*/ 984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2">
                  <a:moveTo>
                    <a:pt x="0" y="19"/>
                  </a:moveTo>
                  <a:cubicBezTo>
                    <a:pt x="3" y="20"/>
                    <a:pt x="5" y="21"/>
                    <a:pt x="8" y="22"/>
                  </a:cubicBezTo>
                  <a:cubicBezTo>
                    <a:pt x="10" y="15"/>
                    <a:pt x="11" y="9"/>
                    <a:pt x="14" y="3"/>
                  </a:cubicBezTo>
                  <a:cubicBezTo>
                    <a:pt x="12" y="2"/>
                    <a:pt x="9" y="1"/>
                    <a:pt x="8" y="0"/>
                  </a:cubicBezTo>
                  <a:cubicBezTo>
                    <a:pt x="6" y="6"/>
                    <a:pt x="3" y="13"/>
                    <a:pt x="0" y="19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8" name="Freeform 212">
              <a:extLst>
                <a:ext uri="{FF2B5EF4-FFF2-40B4-BE49-F238E27FC236}">
                  <a16:creationId xmlns:a16="http://schemas.microsoft.com/office/drawing/2014/main" id="{6AB10973-9C5C-48B7-AAD0-BA04CF95C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1117"/>
              <a:ext cx="328" cy="635"/>
            </a:xfrm>
            <a:custGeom>
              <a:avLst/>
              <a:gdLst>
                <a:gd name="T0" fmla="*/ 1963 w 131"/>
                <a:gd name="T1" fmla="*/ 149 h 238"/>
                <a:gd name="T2" fmla="*/ 1930 w 131"/>
                <a:gd name="T3" fmla="*/ 854 h 238"/>
                <a:gd name="T4" fmla="*/ 3343 w 131"/>
                <a:gd name="T5" fmla="*/ 3701 h 238"/>
                <a:gd name="T6" fmla="*/ 3923 w 131"/>
                <a:gd name="T7" fmla="*/ 5011 h 238"/>
                <a:gd name="T8" fmla="*/ 4131 w 131"/>
                <a:gd name="T9" fmla="*/ 6684 h 238"/>
                <a:gd name="T10" fmla="*/ 3893 w 131"/>
                <a:gd name="T11" fmla="*/ 9875 h 238"/>
                <a:gd name="T12" fmla="*/ 3530 w 131"/>
                <a:gd name="T13" fmla="*/ 10635 h 238"/>
                <a:gd name="T14" fmla="*/ 2797 w 131"/>
                <a:gd name="T15" fmla="*/ 10691 h 238"/>
                <a:gd name="T16" fmla="*/ 751 w 131"/>
                <a:gd name="T17" fmla="*/ 10293 h 238"/>
                <a:gd name="T18" fmla="*/ 208 w 131"/>
                <a:gd name="T19" fmla="*/ 10237 h 238"/>
                <a:gd name="T20" fmla="*/ 158 w 131"/>
                <a:gd name="T21" fmla="*/ 10942 h 238"/>
                <a:gd name="T22" fmla="*/ 2902 w 131"/>
                <a:gd name="T23" fmla="*/ 11702 h 238"/>
                <a:gd name="T24" fmla="*/ 3686 w 131"/>
                <a:gd name="T25" fmla="*/ 11241 h 238"/>
                <a:gd name="T26" fmla="*/ 4519 w 131"/>
                <a:gd name="T27" fmla="*/ 10486 h 238"/>
                <a:gd name="T28" fmla="*/ 4865 w 131"/>
                <a:gd name="T29" fmla="*/ 6491 h 238"/>
                <a:gd name="T30" fmla="*/ 4477 w 131"/>
                <a:gd name="T31" fmla="*/ 5168 h 238"/>
                <a:gd name="T32" fmla="*/ 4081 w 131"/>
                <a:gd name="T33" fmla="*/ 3346 h 238"/>
                <a:gd name="T34" fmla="*/ 2514 w 131"/>
                <a:gd name="T35" fmla="*/ 205 h 238"/>
                <a:gd name="T36" fmla="*/ 1963 w 131"/>
                <a:gd name="T37" fmla="*/ 149 h 2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1" h="238">
                  <a:moveTo>
                    <a:pt x="50" y="3"/>
                  </a:moveTo>
                  <a:cubicBezTo>
                    <a:pt x="46" y="7"/>
                    <a:pt x="45" y="13"/>
                    <a:pt x="49" y="17"/>
                  </a:cubicBezTo>
                  <a:cubicBezTo>
                    <a:pt x="63" y="34"/>
                    <a:pt x="76" y="52"/>
                    <a:pt x="85" y="73"/>
                  </a:cubicBezTo>
                  <a:cubicBezTo>
                    <a:pt x="90" y="82"/>
                    <a:pt x="96" y="89"/>
                    <a:pt x="100" y="99"/>
                  </a:cubicBezTo>
                  <a:cubicBezTo>
                    <a:pt x="103" y="109"/>
                    <a:pt x="103" y="122"/>
                    <a:pt x="105" y="132"/>
                  </a:cubicBezTo>
                  <a:cubicBezTo>
                    <a:pt x="109" y="151"/>
                    <a:pt x="111" y="178"/>
                    <a:pt x="99" y="195"/>
                  </a:cubicBezTo>
                  <a:cubicBezTo>
                    <a:pt x="95" y="200"/>
                    <a:pt x="95" y="207"/>
                    <a:pt x="90" y="210"/>
                  </a:cubicBezTo>
                  <a:cubicBezTo>
                    <a:pt x="85" y="212"/>
                    <a:pt x="76" y="210"/>
                    <a:pt x="71" y="211"/>
                  </a:cubicBezTo>
                  <a:cubicBezTo>
                    <a:pt x="32" y="217"/>
                    <a:pt x="19" y="203"/>
                    <a:pt x="19" y="203"/>
                  </a:cubicBezTo>
                  <a:cubicBezTo>
                    <a:pt x="15" y="199"/>
                    <a:pt x="9" y="199"/>
                    <a:pt x="5" y="202"/>
                  </a:cubicBezTo>
                  <a:cubicBezTo>
                    <a:pt x="1" y="206"/>
                    <a:pt x="0" y="212"/>
                    <a:pt x="4" y="216"/>
                  </a:cubicBezTo>
                  <a:cubicBezTo>
                    <a:pt x="6" y="219"/>
                    <a:pt x="24" y="238"/>
                    <a:pt x="74" y="231"/>
                  </a:cubicBezTo>
                  <a:cubicBezTo>
                    <a:pt x="82" y="230"/>
                    <a:pt x="88" y="225"/>
                    <a:pt x="94" y="222"/>
                  </a:cubicBezTo>
                  <a:cubicBezTo>
                    <a:pt x="103" y="218"/>
                    <a:pt x="110" y="214"/>
                    <a:pt x="115" y="207"/>
                  </a:cubicBezTo>
                  <a:cubicBezTo>
                    <a:pt x="131" y="184"/>
                    <a:pt x="129" y="151"/>
                    <a:pt x="124" y="128"/>
                  </a:cubicBezTo>
                  <a:cubicBezTo>
                    <a:pt x="123" y="119"/>
                    <a:pt x="117" y="111"/>
                    <a:pt x="114" y="102"/>
                  </a:cubicBezTo>
                  <a:cubicBezTo>
                    <a:pt x="111" y="90"/>
                    <a:pt x="110" y="78"/>
                    <a:pt x="104" y="66"/>
                  </a:cubicBezTo>
                  <a:cubicBezTo>
                    <a:pt x="94" y="43"/>
                    <a:pt x="80" y="22"/>
                    <a:pt x="64" y="4"/>
                  </a:cubicBezTo>
                  <a:cubicBezTo>
                    <a:pt x="60" y="0"/>
                    <a:pt x="54" y="0"/>
                    <a:pt x="50" y="3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9" name="Group 213">
            <a:extLst>
              <a:ext uri="{FF2B5EF4-FFF2-40B4-BE49-F238E27FC236}">
                <a16:creationId xmlns:a16="http://schemas.microsoft.com/office/drawing/2014/main" id="{192C03CC-3D81-4853-A529-D23C325D3CE6}"/>
              </a:ext>
            </a:extLst>
          </p:cNvPr>
          <p:cNvGrpSpPr>
            <a:grpSpLocks/>
          </p:cNvGrpSpPr>
          <p:nvPr/>
        </p:nvGrpSpPr>
        <p:grpSpPr bwMode="auto">
          <a:xfrm>
            <a:off x="6567488" y="1492250"/>
            <a:ext cx="195262" cy="1209675"/>
            <a:chOff x="3177" y="1059"/>
            <a:chExt cx="123" cy="762"/>
          </a:xfrm>
        </p:grpSpPr>
        <p:sp>
          <p:nvSpPr>
            <p:cNvPr id="20714" name="Freeform 214">
              <a:extLst>
                <a:ext uri="{FF2B5EF4-FFF2-40B4-BE49-F238E27FC236}">
                  <a16:creationId xmlns:a16="http://schemas.microsoft.com/office/drawing/2014/main" id="{C5EEF240-03BA-4F89-946E-982D3FC32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" y="1059"/>
              <a:ext cx="123" cy="762"/>
            </a:xfrm>
            <a:custGeom>
              <a:avLst/>
              <a:gdLst>
                <a:gd name="T0" fmla="*/ 1110 w 49"/>
                <a:gd name="T1" fmla="*/ 397 h 286"/>
                <a:gd name="T2" fmla="*/ 50 w 49"/>
                <a:gd name="T3" fmla="*/ 5489 h 286"/>
                <a:gd name="T4" fmla="*/ 126 w 49"/>
                <a:gd name="T5" fmla="*/ 6957 h 286"/>
                <a:gd name="T6" fmla="*/ 50 w 49"/>
                <a:gd name="T7" fmla="*/ 8057 h 286"/>
                <a:gd name="T8" fmla="*/ 1077 w 49"/>
                <a:gd name="T9" fmla="*/ 14012 h 286"/>
                <a:gd name="T10" fmla="*/ 1581 w 49"/>
                <a:gd name="T11" fmla="*/ 14318 h 286"/>
                <a:gd name="T12" fmla="*/ 1820 w 49"/>
                <a:gd name="T13" fmla="*/ 13657 h 286"/>
                <a:gd name="T14" fmla="*/ 838 w 49"/>
                <a:gd name="T15" fmla="*/ 8475 h 286"/>
                <a:gd name="T16" fmla="*/ 713 w 49"/>
                <a:gd name="T17" fmla="*/ 6957 h 286"/>
                <a:gd name="T18" fmla="*/ 838 w 49"/>
                <a:gd name="T19" fmla="*/ 5489 h 286"/>
                <a:gd name="T20" fmla="*/ 1865 w 49"/>
                <a:gd name="T21" fmla="*/ 815 h 286"/>
                <a:gd name="T22" fmla="*/ 1664 w 49"/>
                <a:gd name="T23" fmla="*/ 149 h 286"/>
                <a:gd name="T24" fmla="*/ 1110 w 49"/>
                <a:gd name="T25" fmla="*/ 397 h 2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286">
                  <a:moveTo>
                    <a:pt x="28" y="8"/>
                  </a:moveTo>
                  <a:cubicBezTo>
                    <a:pt x="17" y="33"/>
                    <a:pt x="5" y="66"/>
                    <a:pt x="1" y="109"/>
                  </a:cubicBezTo>
                  <a:cubicBezTo>
                    <a:pt x="0" y="118"/>
                    <a:pt x="2" y="127"/>
                    <a:pt x="3" y="138"/>
                  </a:cubicBezTo>
                  <a:cubicBezTo>
                    <a:pt x="3" y="144"/>
                    <a:pt x="0" y="153"/>
                    <a:pt x="1" y="160"/>
                  </a:cubicBezTo>
                  <a:cubicBezTo>
                    <a:pt x="3" y="195"/>
                    <a:pt x="11" y="234"/>
                    <a:pt x="27" y="278"/>
                  </a:cubicBezTo>
                  <a:cubicBezTo>
                    <a:pt x="29" y="283"/>
                    <a:pt x="35" y="286"/>
                    <a:pt x="40" y="284"/>
                  </a:cubicBezTo>
                  <a:cubicBezTo>
                    <a:pt x="45" y="282"/>
                    <a:pt x="48" y="277"/>
                    <a:pt x="46" y="271"/>
                  </a:cubicBezTo>
                  <a:cubicBezTo>
                    <a:pt x="32" y="233"/>
                    <a:pt x="24" y="198"/>
                    <a:pt x="21" y="168"/>
                  </a:cubicBezTo>
                  <a:cubicBezTo>
                    <a:pt x="21" y="157"/>
                    <a:pt x="18" y="148"/>
                    <a:pt x="18" y="138"/>
                  </a:cubicBezTo>
                  <a:cubicBezTo>
                    <a:pt x="18" y="128"/>
                    <a:pt x="20" y="118"/>
                    <a:pt x="21" y="109"/>
                  </a:cubicBezTo>
                  <a:cubicBezTo>
                    <a:pt x="25" y="70"/>
                    <a:pt x="36" y="39"/>
                    <a:pt x="47" y="16"/>
                  </a:cubicBezTo>
                  <a:cubicBezTo>
                    <a:pt x="49" y="11"/>
                    <a:pt x="47" y="5"/>
                    <a:pt x="42" y="3"/>
                  </a:cubicBezTo>
                  <a:cubicBezTo>
                    <a:pt x="37" y="0"/>
                    <a:pt x="31" y="3"/>
                    <a:pt x="28" y="8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5" name="Freeform 215">
              <a:extLst>
                <a:ext uri="{FF2B5EF4-FFF2-40B4-BE49-F238E27FC236}">
                  <a16:creationId xmlns:a16="http://schemas.microsoft.com/office/drawing/2014/main" id="{29D353B6-509A-45D8-8DB6-56A276C4C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1123"/>
              <a:ext cx="65" cy="64"/>
            </a:xfrm>
            <a:custGeom>
              <a:avLst/>
              <a:gdLst>
                <a:gd name="T0" fmla="*/ 0 w 26"/>
                <a:gd name="T1" fmla="*/ 968 h 24"/>
                <a:gd name="T2" fmla="*/ 283 w 26"/>
                <a:gd name="T3" fmla="*/ 1003 h 24"/>
                <a:gd name="T4" fmla="*/ 750 w 26"/>
                <a:gd name="T5" fmla="*/ 1216 h 24"/>
                <a:gd name="T6" fmla="*/ 1020 w 26"/>
                <a:gd name="T7" fmla="*/ 248 h 24"/>
                <a:gd name="T8" fmla="*/ 283 w 26"/>
                <a:gd name="T9" fmla="*/ 0 h 24"/>
                <a:gd name="T10" fmla="*/ 0 w 26"/>
                <a:gd name="T11" fmla="*/ 968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24">
                  <a:moveTo>
                    <a:pt x="0" y="19"/>
                  </a:moveTo>
                  <a:cubicBezTo>
                    <a:pt x="2" y="19"/>
                    <a:pt x="5" y="19"/>
                    <a:pt x="7" y="20"/>
                  </a:cubicBezTo>
                  <a:cubicBezTo>
                    <a:pt x="11" y="21"/>
                    <a:pt x="15" y="23"/>
                    <a:pt x="19" y="24"/>
                  </a:cubicBezTo>
                  <a:cubicBezTo>
                    <a:pt x="21" y="18"/>
                    <a:pt x="24" y="11"/>
                    <a:pt x="26" y="5"/>
                  </a:cubicBezTo>
                  <a:cubicBezTo>
                    <a:pt x="19" y="3"/>
                    <a:pt x="13" y="1"/>
                    <a:pt x="7" y="0"/>
                  </a:cubicBezTo>
                  <a:cubicBezTo>
                    <a:pt x="4" y="6"/>
                    <a:pt x="2" y="12"/>
                    <a:pt x="0" y="19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6" name="Freeform 216">
              <a:extLst>
                <a:ext uri="{FF2B5EF4-FFF2-40B4-BE49-F238E27FC236}">
                  <a16:creationId xmlns:a16="http://schemas.microsoft.com/office/drawing/2014/main" id="{399F4516-0FA8-4A0E-9274-AE69B3439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" y="1189"/>
              <a:ext cx="57" cy="43"/>
            </a:xfrm>
            <a:custGeom>
              <a:avLst/>
              <a:gdLst>
                <a:gd name="T0" fmla="*/ 154 w 23"/>
                <a:gd name="T1" fmla="*/ 0 h 16"/>
                <a:gd name="T2" fmla="*/ 0 w 23"/>
                <a:gd name="T3" fmla="*/ 680 h 16"/>
                <a:gd name="T4" fmla="*/ 382 w 23"/>
                <a:gd name="T5" fmla="*/ 621 h 16"/>
                <a:gd name="T6" fmla="*/ 761 w 23"/>
                <a:gd name="T7" fmla="*/ 839 h 16"/>
                <a:gd name="T8" fmla="*/ 865 w 23"/>
                <a:gd name="T9" fmla="*/ 368 h 16"/>
                <a:gd name="T10" fmla="*/ 454 w 23"/>
                <a:gd name="T11" fmla="*/ 218 h 16"/>
                <a:gd name="T12" fmla="*/ 154 w 23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6">
                  <a:moveTo>
                    <a:pt x="4" y="0"/>
                  </a:moveTo>
                  <a:cubicBezTo>
                    <a:pt x="2" y="4"/>
                    <a:pt x="1" y="8"/>
                    <a:pt x="0" y="13"/>
                  </a:cubicBezTo>
                  <a:cubicBezTo>
                    <a:pt x="4" y="12"/>
                    <a:pt x="7" y="12"/>
                    <a:pt x="10" y="12"/>
                  </a:cubicBezTo>
                  <a:cubicBezTo>
                    <a:pt x="13" y="13"/>
                    <a:pt x="17" y="15"/>
                    <a:pt x="20" y="16"/>
                  </a:cubicBezTo>
                  <a:cubicBezTo>
                    <a:pt x="21" y="13"/>
                    <a:pt x="22" y="10"/>
                    <a:pt x="23" y="7"/>
                  </a:cubicBezTo>
                  <a:cubicBezTo>
                    <a:pt x="20" y="5"/>
                    <a:pt x="15" y="5"/>
                    <a:pt x="12" y="4"/>
                  </a:cubicBezTo>
                  <a:cubicBezTo>
                    <a:pt x="9" y="3"/>
                    <a:pt x="6" y="2"/>
                    <a:pt x="4" y="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7" name="Freeform 217">
              <a:extLst>
                <a:ext uri="{FF2B5EF4-FFF2-40B4-BE49-F238E27FC236}">
                  <a16:creationId xmlns:a16="http://schemas.microsoft.com/office/drawing/2014/main" id="{84ED3A73-5C91-4E19-B0AE-77B4D788F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1080"/>
              <a:ext cx="55" cy="35"/>
            </a:xfrm>
            <a:custGeom>
              <a:avLst/>
              <a:gdLst>
                <a:gd name="T0" fmla="*/ 863 w 22"/>
                <a:gd name="T1" fmla="*/ 253 h 13"/>
                <a:gd name="T2" fmla="*/ 470 w 22"/>
                <a:gd name="T3" fmla="*/ 94 h 13"/>
                <a:gd name="T4" fmla="*/ 125 w 22"/>
                <a:gd name="T5" fmla="*/ 0 h 13"/>
                <a:gd name="T6" fmla="*/ 125 w 22"/>
                <a:gd name="T7" fmla="*/ 0 h 13"/>
                <a:gd name="T8" fmla="*/ 0 w 22"/>
                <a:gd name="T9" fmla="*/ 428 h 13"/>
                <a:gd name="T10" fmla="*/ 438 w 22"/>
                <a:gd name="T11" fmla="*/ 530 h 13"/>
                <a:gd name="T12" fmla="*/ 750 w 22"/>
                <a:gd name="T13" fmla="*/ 681 h 13"/>
                <a:gd name="T14" fmla="*/ 863 w 22"/>
                <a:gd name="T15" fmla="*/ 428 h 13"/>
                <a:gd name="T16" fmla="*/ 863 w 22"/>
                <a:gd name="T17" fmla="*/ 253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3">
                  <a:moveTo>
                    <a:pt x="22" y="5"/>
                  </a:moveTo>
                  <a:cubicBezTo>
                    <a:pt x="19" y="4"/>
                    <a:pt x="14" y="3"/>
                    <a:pt x="12" y="2"/>
                  </a:cubicBezTo>
                  <a:cubicBezTo>
                    <a:pt x="9" y="1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5"/>
                    <a:pt x="0" y="8"/>
                  </a:cubicBezTo>
                  <a:cubicBezTo>
                    <a:pt x="3" y="9"/>
                    <a:pt x="7" y="9"/>
                    <a:pt x="11" y="10"/>
                  </a:cubicBezTo>
                  <a:cubicBezTo>
                    <a:pt x="14" y="11"/>
                    <a:pt x="17" y="12"/>
                    <a:pt x="19" y="13"/>
                  </a:cubicBezTo>
                  <a:cubicBezTo>
                    <a:pt x="20" y="11"/>
                    <a:pt x="21" y="10"/>
                    <a:pt x="22" y="8"/>
                  </a:cubicBezTo>
                  <a:cubicBezTo>
                    <a:pt x="22" y="7"/>
                    <a:pt x="22" y="6"/>
                    <a:pt x="22" y="5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8" name="Freeform 218">
              <a:extLst>
                <a:ext uri="{FF2B5EF4-FFF2-40B4-BE49-F238E27FC236}">
                  <a16:creationId xmlns:a16="http://schemas.microsoft.com/office/drawing/2014/main" id="{33FF2709-E08C-46CD-9D92-C7D3E316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" y="1264"/>
              <a:ext cx="60" cy="99"/>
            </a:xfrm>
            <a:custGeom>
              <a:avLst/>
              <a:gdLst>
                <a:gd name="T0" fmla="*/ 0 w 24"/>
                <a:gd name="T1" fmla="*/ 1646 h 37"/>
                <a:gd name="T2" fmla="*/ 0 w 24"/>
                <a:gd name="T3" fmla="*/ 1897 h 37"/>
                <a:gd name="T4" fmla="*/ 208 w 24"/>
                <a:gd name="T5" fmla="*/ 1841 h 37"/>
                <a:gd name="T6" fmla="*/ 783 w 24"/>
                <a:gd name="T7" fmla="*/ 1897 h 37"/>
                <a:gd name="T8" fmla="*/ 783 w 24"/>
                <a:gd name="T9" fmla="*/ 1646 h 37"/>
                <a:gd name="T10" fmla="*/ 938 w 24"/>
                <a:gd name="T11" fmla="*/ 209 h 37"/>
                <a:gd name="T12" fmla="*/ 208 w 24"/>
                <a:gd name="T13" fmla="*/ 0 h 37"/>
                <a:gd name="T14" fmla="*/ 0 w 24"/>
                <a:gd name="T15" fmla="*/ 1646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37">
                  <a:moveTo>
                    <a:pt x="0" y="32"/>
                  </a:moveTo>
                  <a:cubicBezTo>
                    <a:pt x="0" y="34"/>
                    <a:pt x="0" y="35"/>
                    <a:pt x="0" y="37"/>
                  </a:cubicBezTo>
                  <a:cubicBezTo>
                    <a:pt x="1" y="37"/>
                    <a:pt x="3" y="36"/>
                    <a:pt x="5" y="36"/>
                  </a:cubicBezTo>
                  <a:cubicBezTo>
                    <a:pt x="9" y="36"/>
                    <a:pt x="15" y="37"/>
                    <a:pt x="20" y="37"/>
                  </a:cubicBezTo>
                  <a:cubicBezTo>
                    <a:pt x="20" y="35"/>
                    <a:pt x="20" y="34"/>
                    <a:pt x="20" y="32"/>
                  </a:cubicBezTo>
                  <a:cubicBezTo>
                    <a:pt x="21" y="22"/>
                    <a:pt x="23" y="13"/>
                    <a:pt x="24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0"/>
                    <a:pt x="1" y="20"/>
                    <a:pt x="0" y="32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9" name="Freeform 219">
              <a:extLst>
                <a:ext uri="{FF2B5EF4-FFF2-40B4-BE49-F238E27FC236}">
                  <a16:creationId xmlns:a16="http://schemas.microsoft.com/office/drawing/2014/main" id="{CFA28592-0F47-4416-B511-568C2969D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" y="1371"/>
              <a:ext cx="47" cy="48"/>
            </a:xfrm>
            <a:custGeom>
              <a:avLst/>
              <a:gdLst>
                <a:gd name="T0" fmla="*/ 30 w 19"/>
                <a:gd name="T1" fmla="*/ 909 h 18"/>
                <a:gd name="T2" fmla="*/ 636 w 19"/>
                <a:gd name="T3" fmla="*/ 853 h 18"/>
                <a:gd name="T4" fmla="*/ 710 w 19"/>
                <a:gd name="T5" fmla="*/ 56 h 18"/>
                <a:gd name="T6" fmla="*/ 228 w 19"/>
                <a:gd name="T7" fmla="*/ 93 h 18"/>
                <a:gd name="T8" fmla="*/ 0 w 19"/>
                <a:gd name="T9" fmla="*/ 93 h 18"/>
                <a:gd name="T10" fmla="*/ 30 w 19"/>
                <a:gd name="T11" fmla="*/ 909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8">
                  <a:moveTo>
                    <a:pt x="1" y="18"/>
                  </a:moveTo>
                  <a:cubicBezTo>
                    <a:pt x="7" y="17"/>
                    <a:pt x="13" y="17"/>
                    <a:pt x="17" y="17"/>
                  </a:cubicBezTo>
                  <a:cubicBezTo>
                    <a:pt x="17" y="11"/>
                    <a:pt x="18" y="6"/>
                    <a:pt x="19" y="1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1" y="7"/>
                    <a:pt x="1" y="12"/>
                    <a:pt x="1" y="18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0" name="Freeform 220">
              <a:extLst>
                <a:ext uri="{FF2B5EF4-FFF2-40B4-BE49-F238E27FC236}">
                  <a16:creationId xmlns:a16="http://schemas.microsoft.com/office/drawing/2014/main" id="{80C394CB-1F66-453F-838C-9E98C3AE3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" y="1437"/>
              <a:ext cx="50" cy="48"/>
            </a:xfrm>
            <a:custGeom>
              <a:avLst/>
              <a:gdLst>
                <a:gd name="T0" fmla="*/ 783 w 20"/>
                <a:gd name="T1" fmla="*/ 819 h 18"/>
                <a:gd name="T2" fmla="*/ 708 w 20"/>
                <a:gd name="T3" fmla="*/ 0 h 18"/>
                <a:gd name="T4" fmla="*/ 83 w 20"/>
                <a:gd name="T5" fmla="*/ 149 h 18"/>
                <a:gd name="T6" fmla="*/ 50 w 20"/>
                <a:gd name="T7" fmla="*/ 909 h 18"/>
                <a:gd name="T8" fmla="*/ 50 w 20"/>
                <a:gd name="T9" fmla="*/ 909 h 18"/>
                <a:gd name="T10" fmla="*/ 313 w 20"/>
                <a:gd name="T11" fmla="*/ 853 h 18"/>
                <a:gd name="T12" fmla="*/ 783 w 20"/>
                <a:gd name="T13" fmla="*/ 819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8">
                  <a:moveTo>
                    <a:pt x="20" y="16"/>
                  </a:moveTo>
                  <a:cubicBezTo>
                    <a:pt x="19" y="11"/>
                    <a:pt x="18" y="5"/>
                    <a:pt x="18" y="0"/>
                  </a:cubicBezTo>
                  <a:cubicBezTo>
                    <a:pt x="13" y="0"/>
                    <a:pt x="7" y="2"/>
                    <a:pt x="2" y="3"/>
                  </a:cubicBezTo>
                  <a:cubicBezTo>
                    <a:pt x="1" y="8"/>
                    <a:pt x="0" y="13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3" y="18"/>
                    <a:pt x="5" y="17"/>
                    <a:pt x="8" y="17"/>
                  </a:cubicBezTo>
                  <a:cubicBezTo>
                    <a:pt x="12" y="16"/>
                    <a:pt x="16" y="16"/>
                    <a:pt x="20" y="16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1" name="Freeform 221">
              <a:extLst>
                <a:ext uri="{FF2B5EF4-FFF2-40B4-BE49-F238E27FC236}">
                  <a16:creationId xmlns:a16="http://schemas.microsoft.com/office/drawing/2014/main" id="{23CE5B56-0ADE-45AA-AFE6-15CE18137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" y="1493"/>
              <a:ext cx="55" cy="70"/>
            </a:xfrm>
            <a:custGeom>
              <a:avLst/>
              <a:gdLst>
                <a:gd name="T0" fmla="*/ 863 w 22"/>
                <a:gd name="T1" fmla="*/ 993 h 26"/>
                <a:gd name="T2" fmla="*/ 783 w 22"/>
                <a:gd name="T3" fmla="*/ 253 h 26"/>
                <a:gd name="T4" fmla="*/ 783 w 22"/>
                <a:gd name="T5" fmla="*/ 0 h 26"/>
                <a:gd name="T6" fmla="*/ 0 w 22"/>
                <a:gd name="T7" fmla="*/ 218 h 26"/>
                <a:gd name="T8" fmla="*/ 125 w 22"/>
                <a:gd name="T9" fmla="*/ 1362 h 26"/>
                <a:gd name="T10" fmla="*/ 863 w 22"/>
                <a:gd name="T11" fmla="*/ 993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26">
                  <a:moveTo>
                    <a:pt x="22" y="19"/>
                  </a:moveTo>
                  <a:cubicBezTo>
                    <a:pt x="22" y="14"/>
                    <a:pt x="21" y="9"/>
                    <a:pt x="20" y="5"/>
                  </a:cubicBezTo>
                  <a:cubicBezTo>
                    <a:pt x="20" y="3"/>
                    <a:pt x="20" y="1"/>
                    <a:pt x="20" y="0"/>
                  </a:cubicBezTo>
                  <a:cubicBezTo>
                    <a:pt x="13" y="0"/>
                    <a:pt x="7" y="2"/>
                    <a:pt x="0" y="4"/>
                  </a:cubicBezTo>
                  <a:cubicBezTo>
                    <a:pt x="1" y="11"/>
                    <a:pt x="2" y="19"/>
                    <a:pt x="3" y="26"/>
                  </a:cubicBezTo>
                  <a:cubicBezTo>
                    <a:pt x="9" y="24"/>
                    <a:pt x="16" y="21"/>
                    <a:pt x="22" y="19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2" name="Freeform 222">
              <a:extLst>
                <a:ext uri="{FF2B5EF4-FFF2-40B4-BE49-F238E27FC236}">
                  <a16:creationId xmlns:a16="http://schemas.microsoft.com/office/drawing/2014/main" id="{A824E947-8FFF-4EAF-BEDD-5E443DCB2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1565"/>
              <a:ext cx="55" cy="56"/>
            </a:xfrm>
            <a:custGeom>
              <a:avLst/>
              <a:gdLst>
                <a:gd name="T0" fmla="*/ 750 w 22"/>
                <a:gd name="T1" fmla="*/ 0 h 21"/>
                <a:gd name="T2" fmla="*/ 0 w 22"/>
                <a:gd name="T3" fmla="*/ 363 h 21"/>
                <a:gd name="T4" fmla="*/ 125 w 22"/>
                <a:gd name="T5" fmla="*/ 1059 h 21"/>
                <a:gd name="T6" fmla="*/ 395 w 22"/>
                <a:gd name="T7" fmla="*/ 853 h 21"/>
                <a:gd name="T8" fmla="*/ 863 w 22"/>
                <a:gd name="T9" fmla="*/ 661 h 21"/>
                <a:gd name="T10" fmla="*/ 750 w 22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21">
                  <a:moveTo>
                    <a:pt x="19" y="0"/>
                  </a:moveTo>
                  <a:cubicBezTo>
                    <a:pt x="13" y="2"/>
                    <a:pt x="7" y="5"/>
                    <a:pt x="0" y="7"/>
                  </a:cubicBezTo>
                  <a:cubicBezTo>
                    <a:pt x="1" y="12"/>
                    <a:pt x="2" y="17"/>
                    <a:pt x="3" y="21"/>
                  </a:cubicBezTo>
                  <a:cubicBezTo>
                    <a:pt x="6" y="20"/>
                    <a:pt x="8" y="18"/>
                    <a:pt x="10" y="17"/>
                  </a:cubicBezTo>
                  <a:cubicBezTo>
                    <a:pt x="14" y="15"/>
                    <a:pt x="18" y="14"/>
                    <a:pt x="22" y="13"/>
                  </a:cubicBezTo>
                  <a:cubicBezTo>
                    <a:pt x="21" y="9"/>
                    <a:pt x="20" y="4"/>
                    <a:pt x="19" y="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3" name="Freeform 223">
              <a:extLst>
                <a:ext uri="{FF2B5EF4-FFF2-40B4-BE49-F238E27FC236}">
                  <a16:creationId xmlns:a16="http://schemas.microsoft.com/office/drawing/2014/main" id="{AE25764F-C84E-408A-AF86-96F5F83C9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621"/>
              <a:ext cx="53" cy="51"/>
            </a:xfrm>
            <a:custGeom>
              <a:avLst/>
              <a:gdLst>
                <a:gd name="T0" fmla="*/ 853 w 21"/>
                <a:gd name="T1" fmla="*/ 582 h 19"/>
                <a:gd name="T2" fmla="*/ 727 w 21"/>
                <a:gd name="T3" fmla="*/ 0 h 19"/>
                <a:gd name="T4" fmla="*/ 0 w 21"/>
                <a:gd name="T5" fmla="*/ 518 h 19"/>
                <a:gd name="T6" fmla="*/ 83 w 21"/>
                <a:gd name="T7" fmla="*/ 988 h 19"/>
                <a:gd name="T8" fmla="*/ 853 w 21"/>
                <a:gd name="T9" fmla="*/ 58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9">
                  <a:moveTo>
                    <a:pt x="21" y="11"/>
                  </a:moveTo>
                  <a:cubicBezTo>
                    <a:pt x="20" y="7"/>
                    <a:pt x="19" y="4"/>
                    <a:pt x="18" y="0"/>
                  </a:cubicBezTo>
                  <a:cubicBezTo>
                    <a:pt x="12" y="3"/>
                    <a:pt x="6" y="7"/>
                    <a:pt x="0" y="10"/>
                  </a:cubicBezTo>
                  <a:cubicBezTo>
                    <a:pt x="1" y="13"/>
                    <a:pt x="1" y="16"/>
                    <a:pt x="2" y="19"/>
                  </a:cubicBezTo>
                  <a:cubicBezTo>
                    <a:pt x="8" y="16"/>
                    <a:pt x="15" y="13"/>
                    <a:pt x="21" y="11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4" name="Freeform 224">
              <a:extLst>
                <a:ext uri="{FF2B5EF4-FFF2-40B4-BE49-F238E27FC236}">
                  <a16:creationId xmlns:a16="http://schemas.microsoft.com/office/drawing/2014/main" id="{7F9E50D2-5180-4D14-9614-DC683254F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1675"/>
              <a:ext cx="60" cy="72"/>
            </a:xfrm>
            <a:custGeom>
              <a:avLst/>
              <a:gdLst>
                <a:gd name="T0" fmla="*/ 708 w 24"/>
                <a:gd name="T1" fmla="*/ 0 h 27"/>
                <a:gd name="T2" fmla="*/ 0 w 24"/>
                <a:gd name="T3" fmla="*/ 456 h 27"/>
                <a:gd name="T4" fmla="*/ 208 w 24"/>
                <a:gd name="T5" fmla="*/ 1365 h 27"/>
                <a:gd name="T6" fmla="*/ 395 w 24"/>
                <a:gd name="T7" fmla="*/ 1272 h 27"/>
                <a:gd name="T8" fmla="*/ 938 w 24"/>
                <a:gd name="T9" fmla="*/ 968 h 27"/>
                <a:gd name="T10" fmla="*/ 708 w 24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27">
                  <a:moveTo>
                    <a:pt x="18" y="0"/>
                  </a:moveTo>
                  <a:cubicBezTo>
                    <a:pt x="12" y="3"/>
                    <a:pt x="6" y="6"/>
                    <a:pt x="0" y="9"/>
                  </a:cubicBezTo>
                  <a:cubicBezTo>
                    <a:pt x="2" y="15"/>
                    <a:pt x="3" y="21"/>
                    <a:pt x="5" y="27"/>
                  </a:cubicBezTo>
                  <a:cubicBezTo>
                    <a:pt x="7" y="26"/>
                    <a:pt x="8" y="25"/>
                    <a:pt x="10" y="25"/>
                  </a:cubicBezTo>
                  <a:cubicBezTo>
                    <a:pt x="14" y="23"/>
                    <a:pt x="19" y="21"/>
                    <a:pt x="24" y="19"/>
                  </a:cubicBezTo>
                  <a:cubicBezTo>
                    <a:pt x="22" y="13"/>
                    <a:pt x="20" y="6"/>
                    <a:pt x="18" y="0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5" name="Freeform 225">
              <a:extLst>
                <a:ext uri="{FF2B5EF4-FFF2-40B4-BE49-F238E27FC236}">
                  <a16:creationId xmlns:a16="http://schemas.microsoft.com/office/drawing/2014/main" id="{824D6F82-3017-4354-936D-89F3C344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1744"/>
              <a:ext cx="53" cy="56"/>
            </a:xfrm>
            <a:custGeom>
              <a:avLst/>
              <a:gdLst>
                <a:gd name="T0" fmla="*/ 853 w 21"/>
                <a:gd name="T1" fmla="*/ 512 h 21"/>
                <a:gd name="T2" fmla="*/ 694 w 21"/>
                <a:gd name="T3" fmla="*/ 0 h 21"/>
                <a:gd name="T4" fmla="*/ 611 w 21"/>
                <a:gd name="T5" fmla="*/ 56 h 21"/>
                <a:gd name="T6" fmla="*/ 0 w 21"/>
                <a:gd name="T7" fmla="*/ 547 h 21"/>
                <a:gd name="T8" fmla="*/ 126 w 21"/>
                <a:gd name="T9" fmla="*/ 1059 h 21"/>
                <a:gd name="T10" fmla="*/ 727 w 21"/>
                <a:gd name="T11" fmla="*/ 605 h 21"/>
                <a:gd name="T12" fmla="*/ 853 w 21"/>
                <a:gd name="T13" fmla="*/ 512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1">
                  <a:moveTo>
                    <a:pt x="21" y="10"/>
                  </a:moveTo>
                  <a:cubicBezTo>
                    <a:pt x="19" y="7"/>
                    <a:pt x="18" y="4"/>
                    <a:pt x="17" y="0"/>
                  </a:cubicBezTo>
                  <a:cubicBezTo>
                    <a:pt x="17" y="1"/>
                    <a:pt x="16" y="1"/>
                    <a:pt x="15" y="1"/>
                  </a:cubicBezTo>
                  <a:cubicBezTo>
                    <a:pt x="10" y="4"/>
                    <a:pt x="5" y="8"/>
                    <a:pt x="0" y="11"/>
                  </a:cubicBezTo>
                  <a:cubicBezTo>
                    <a:pt x="1" y="14"/>
                    <a:pt x="2" y="17"/>
                    <a:pt x="3" y="21"/>
                  </a:cubicBezTo>
                  <a:cubicBezTo>
                    <a:pt x="8" y="18"/>
                    <a:pt x="13" y="14"/>
                    <a:pt x="18" y="12"/>
                  </a:cubicBezTo>
                  <a:cubicBezTo>
                    <a:pt x="19" y="11"/>
                    <a:pt x="20" y="11"/>
                    <a:pt x="21" y="10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6" name="Freeform 226">
              <a:extLst>
                <a:ext uri="{FF2B5EF4-FFF2-40B4-BE49-F238E27FC236}">
                  <a16:creationId xmlns:a16="http://schemas.microsoft.com/office/drawing/2014/main" id="{1AFEB7D3-2B1D-461E-8F7B-65C844E78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" y="1059"/>
              <a:ext cx="123" cy="762"/>
            </a:xfrm>
            <a:custGeom>
              <a:avLst/>
              <a:gdLst>
                <a:gd name="T0" fmla="*/ 1110 w 49"/>
                <a:gd name="T1" fmla="*/ 397 h 286"/>
                <a:gd name="T2" fmla="*/ 50 w 49"/>
                <a:gd name="T3" fmla="*/ 5489 h 286"/>
                <a:gd name="T4" fmla="*/ 126 w 49"/>
                <a:gd name="T5" fmla="*/ 6957 h 286"/>
                <a:gd name="T6" fmla="*/ 50 w 49"/>
                <a:gd name="T7" fmla="*/ 8057 h 286"/>
                <a:gd name="T8" fmla="*/ 1077 w 49"/>
                <a:gd name="T9" fmla="*/ 14012 h 286"/>
                <a:gd name="T10" fmla="*/ 1581 w 49"/>
                <a:gd name="T11" fmla="*/ 14318 h 286"/>
                <a:gd name="T12" fmla="*/ 1820 w 49"/>
                <a:gd name="T13" fmla="*/ 13657 h 286"/>
                <a:gd name="T14" fmla="*/ 838 w 49"/>
                <a:gd name="T15" fmla="*/ 8475 h 286"/>
                <a:gd name="T16" fmla="*/ 713 w 49"/>
                <a:gd name="T17" fmla="*/ 6957 h 286"/>
                <a:gd name="T18" fmla="*/ 838 w 49"/>
                <a:gd name="T19" fmla="*/ 5489 h 286"/>
                <a:gd name="T20" fmla="*/ 1865 w 49"/>
                <a:gd name="T21" fmla="*/ 815 h 286"/>
                <a:gd name="T22" fmla="*/ 1664 w 49"/>
                <a:gd name="T23" fmla="*/ 149 h 286"/>
                <a:gd name="T24" fmla="*/ 1110 w 49"/>
                <a:gd name="T25" fmla="*/ 397 h 2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286">
                  <a:moveTo>
                    <a:pt x="28" y="8"/>
                  </a:moveTo>
                  <a:cubicBezTo>
                    <a:pt x="17" y="33"/>
                    <a:pt x="5" y="66"/>
                    <a:pt x="1" y="109"/>
                  </a:cubicBezTo>
                  <a:cubicBezTo>
                    <a:pt x="0" y="118"/>
                    <a:pt x="2" y="127"/>
                    <a:pt x="3" y="138"/>
                  </a:cubicBezTo>
                  <a:cubicBezTo>
                    <a:pt x="3" y="144"/>
                    <a:pt x="0" y="153"/>
                    <a:pt x="1" y="160"/>
                  </a:cubicBezTo>
                  <a:cubicBezTo>
                    <a:pt x="3" y="195"/>
                    <a:pt x="11" y="234"/>
                    <a:pt x="27" y="278"/>
                  </a:cubicBezTo>
                  <a:cubicBezTo>
                    <a:pt x="29" y="283"/>
                    <a:pt x="35" y="286"/>
                    <a:pt x="40" y="284"/>
                  </a:cubicBezTo>
                  <a:cubicBezTo>
                    <a:pt x="45" y="282"/>
                    <a:pt x="48" y="277"/>
                    <a:pt x="46" y="271"/>
                  </a:cubicBezTo>
                  <a:cubicBezTo>
                    <a:pt x="32" y="233"/>
                    <a:pt x="24" y="198"/>
                    <a:pt x="21" y="168"/>
                  </a:cubicBezTo>
                  <a:cubicBezTo>
                    <a:pt x="21" y="157"/>
                    <a:pt x="18" y="148"/>
                    <a:pt x="18" y="138"/>
                  </a:cubicBezTo>
                  <a:cubicBezTo>
                    <a:pt x="18" y="128"/>
                    <a:pt x="20" y="118"/>
                    <a:pt x="21" y="109"/>
                  </a:cubicBezTo>
                  <a:cubicBezTo>
                    <a:pt x="25" y="70"/>
                    <a:pt x="36" y="39"/>
                    <a:pt x="47" y="16"/>
                  </a:cubicBezTo>
                  <a:cubicBezTo>
                    <a:pt x="49" y="11"/>
                    <a:pt x="47" y="5"/>
                    <a:pt x="42" y="3"/>
                  </a:cubicBezTo>
                  <a:cubicBezTo>
                    <a:pt x="37" y="0"/>
                    <a:pt x="31" y="3"/>
                    <a:pt x="28" y="8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0" name="Group 227">
            <a:extLst>
              <a:ext uri="{FF2B5EF4-FFF2-40B4-BE49-F238E27FC236}">
                <a16:creationId xmlns:a16="http://schemas.microsoft.com/office/drawing/2014/main" id="{B2295140-84C0-462E-947B-E52D4C99F8F1}"/>
              </a:ext>
            </a:extLst>
          </p:cNvPr>
          <p:cNvGrpSpPr>
            <a:grpSpLocks/>
          </p:cNvGrpSpPr>
          <p:nvPr/>
        </p:nvGrpSpPr>
        <p:grpSpPr bwMode="auto">
          <a:xfrm>
            <a:off x="6054725" y="1924050"/>
            <a:ext cx="406400" cy="609600"/>
            <a:chOff x="2854" y="1331"/>
            <a:chExt cx="256" cy="384"/>
          </a:xfrm>
        </p:grpSpPr>
        <p:sp>
          <p:nvSpPr>
            <p:cNvPr id="20706" name="Freeform 228">
              <a:extLst>
                <a:ext uri="{FF2B5EF4-FFF2-40B4-BE49-F238E27FC236}">
                  <a16:creationId xmlns:a16="http://schemas.microsoft.com/office/drawing/2014/main" id="{6C3FFB9D-EFB3-44E1-83B6-52DEFCC59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1331"/>
              <a:ext cx="256" cy="384"/>
            </a:xfrm>
            <a:custGeom>
              <a:avLst/>
              <a:gdLst>
                <a:gd name="T0" fmla="*/ 442 w 102"/>
                <a:gd name="T1" fmla="*/ 0 h 144"/>
                <a:gd name="T2" fmla="*/ 397 w 102"/>
                <a:gd name="T3" fmla="*/ 0 h 144"/>
                <a:gd name="T4" fmla="*/ 0 w 102"/>
                <a:gd name="T5" fmla="*/ 512 h 144"/>
                <a:gd name="T6" fmla="*/ 397 w 102"/>
                <a:gd name="T7" fmla="*/ 1003 h 144"/>
                <a:gd name="T8" fmla="*/ 442 w 102"/>
                <a:gd name="T9" fmla="*/ 1003 h 144"/>
                <a:gd name="T10" fmla="*/ 3017 w 102"/>
                <a:gd name="T11" fmla="*/ 1728 h 144"/>
                <a:gd name="T12" fmla="*/ 3371 w 102"/>
                <a:gd name="T13" fmla="*/ 2731 h 144"/>
                <a:gd name="T14" fmla="*/ 3130 w 102"/>
                <a:gd name="T15" fmla="*/ 3491 h 144"/>
                <a:gd name="T16" fmla="*/ 472 w 102"/>
                <a:gd name="T17" fmla="*/ 6221 h 144"/>
                <a:gd name="T18" fmla="*/ 158 w 102"/>
                <a:gd name="T19" fmla="*/ 6827 h 144"/>
                <a:gd name="T20" fmla="*/ 597 w 102"/>
                <a:gd name="T21" fmla="*/ 7224 h 144"/>
                <a:gd name="T22" fmla="*/ 3843 w 102"/>
                <a:gd name="T23" fmla="*/ 3947 h 144"/>
                <a:gd name="T24" fmla="*/ 3968 w 102"/>
                <a:gd name="T25" fmla="*/ 2731 h 144"/>
                <a:gd name="T26" fmla="*/ 3918 w 102"/>
                <a:gd name="T27" fmla="*/ 1763 h 144"/>
                <a:gd name="T28" fmla="*/ 3604 w 102"/>
                <a:gd name="T29" fmla="*/ 1059 h 144"/>
                <a:gd name="T30" fmla="*/ 442 w 102"/>
                <a:gd name="T31" fmla="*/ 0 h 1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2" h="144">
                  <a:moveTo>
                    <a:pt x="1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29" y="20"/>
                    <a:pt x="63" y="20"/>
                    <a:pt x="76" y="34"/>
                  </a:cubicBezTo>
                  <a:cubicBezTo>
                    <a:pt x="81" y="39"/>
                    <a:pt x="86" y="46"/>
                    <a:pt x="85" y="54"/>
                  </a:cubicBezTo>
                  <a:cubicBezTo>
                    <a:pt x="84" y="59"/>
                    <a:pt x="80" y="65"/>
                    <a:pt x="79" y="69"/>
                  </a:cubicBezTo>
                  <a:cubicBezTo>
                    <a:pt x="68" y="101"/>
                    <a:pt x="33" y="119"/>
                    <a:pt x="12" y="123"/>
                  </a:cubicBezTo>
                  <a:cubicBezTo>
                    <a:pt x="6" y="124"/>
                    <a:pt x="3" y="129"/>
                    <a:pt x="4" y="135"/>
                  </a:cubicBezTo>
                  <a:cubicBezTo>
                    <a:pt x="5" y="140"/>
                    <a:pt x="10" y="144"/>
                    <a:pt x="15" y="143"/>
                  </a:cubicBezTo>
                  <a:cubicBezTo>
                    <a:pt x="42" y="138"/>
                    <a:pt x="82" y="117"/>
                    <a:pt x="97" y="78"/>
                  </a:cubicBezTo>
                  <a:cubicBezTo>
                    <a:pt x="99" y="71"/>
                    <a:pt x="99" y="62"/>
                    <a:pt x="100" y="54"/>
                  </a:cubicBezTo>
                  <a:cubicBezTo>
                    <a:pt x="100" y="46"/>
                    <a:pt x="102" y="42"/>
                    <a:pt x="99" y="35"/>
                  </a:cubicBezTo>
                  <a:cubicBezTo>
                    <a:pt x="98" y="30"/>
                    <a:pt x="95" y="25"/>
                    <a:pt x="91" y="21"/>
                  </a:cubicBezTo>
                  <a:cubicBezTo>
                    <a:pt x="72" y="0"/>
                    <a:pt x="34" y="0"/>
                    <a:pt x="11" y="0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7" name="Freeform 229">
              <a:extLst>
                <a:ext uri="{FF2B5EF4-FFF2-40B4-BE49-F238E27FC236}">
                  <a16:creationId xmlns:a16="http://schemas.microsoft.com/office/drawing/2014/main" id="{03C0F81E-C8D3-4B84-BC72-CAE227AA2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1331"/>
              <a:ext cx="53" cy="58"/>
            </a:xfrm>
            <a:custGeom>
              <a:avLst/>
              <a:gdLst>
                <a:gd name="T0" fmla="*/ 0 w 21"/>
                <a:gd name="T1" fmla="*/ 973 h 22"/>
                <a:gd name="T2" fmla="*/ 803 w 21"/>
                <a:gd name="T3" fmla="*/ 1062 h 22"/>
                <a:gd name="T4" fmla="*/ 803 w 21"/>
                <a:gd name="T5" fmla="*/ 55 h 22"/>
                <a:gd name="T6" fmla="*/ 83 w 21"/>
                <a:gd name="T7" fmla="*/ 0 h 22"/>
                <a:gd name="T8" fmla="*/ 50 w 21"/>
                <a:gd name="T9" fmla="*/ 527 h 22"/>
                <a:gd name="T10" fmla="*/ 0 w 21"/>
                <a:gd name="T11" fmla="*/ 973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2">
                  <a:moveTo>
                    <a:pt x="0" y="20"/>
                  </a:moveTo>
                  <a:cubicBezTo>
                    <a:pt x="7" y="20"/>
                    <a:pt x="13" y="21"/>
                    <a:pt x="20" y="22"/>
                  </a:cubicBezTo>
                  <a:cubicBezTo>
                    <a:pt x="21" y="16"/>
                    <a:pt x="20" y="8"/>
                    <a:pt x="20" y="1"/>
                  </a:cubicBezTo>
                  <a:cubicBezTo>
                    <a:pt x="14" y="1"/>
                    <a:pt x="8" y="0"/>
                    <a:pt x="2" y="0"/>
                  </a:cubicBezTo>
                  <a:cubicBezTo>
                    <a:pt x="2" y="5"/>
                    <a:pt x="1" y="9"/>
                    <a:pt x="1" y="11"/>
                  </a:cubicBezTo>
                  <a:cubicBezTo>
                    <a:pt x="0" y="15"/>
                    <a:pt x="0" y="17"/>
                    <a:pt x="0" y="20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8" name="Freeform 230">
              <a:extLst>
                <a:ext uri="{FF2B5EF4-FFF2-40B4-BE49-F238E27FC236}">
                  <a16:creationId xmlns:a16="http://schemas.microsoft.com/office/drawing/2014/main" id="{6241BCBE-6C70-4025-9126-884293C08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355"/>
              <a:ext cx="65" cy="61"/>
            </a:xfrm>
            <a:custGeom>
              <a:avLst/>
              <a:gdLst>
                <a:gd name="T0" fmla="*/ 470 w 26"/>
                <a:gd name="T1" fmla="*/ 0 h 23"/>
                <a:gd name="T2" fmla="*/ 238 w 26"/>
                <a:gd name="T3" fmla="*/ 451 h 23"/>
                <a:gd name="T4" fmla="*/ 0 w 26"/>
                <a:gd name="T5" fmla="*/ 838 h 23"/>
                <a:gd name="T6" fmla="*/ 438 w 26"/>
                <a:gd name="T7" fmla="*/ 1140 h 23"/>
                <a:gd name="T8" fmla="*/ 1020 w 26"/>
                <a:gd name="T9" fmla="*/ 451 h 23"/>
                <a:gd name="T10" fmla="*/ 470 w 26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23">
                  <a:moveTo>
                    <a:pt x="12" y="0"/>
                  </a:moveTo>
                  <a:cubicBezTo>
                    <a:pt x="9" y="3"/>
                    <a:pt x="8" y="6"/>
                    <a:pt x="6" y="9"/>
                  </a:cubicBezTo>
                  <a:cubicBezTo>
                    <a:pt x="4" y="11"/>
                    <a:pt x="2" y="14"/>
                    <a:pt x="0" y="17"/>
                  </a:cubicBezTo>
                  <a:cubicBezTo>
                    <a:pt x="4" y="18"/>
                    <a:pt x="8" y="20"/>
                    <a:pt x="11" y="23"/>
                  </a:cubicBezTo>
                  <a:cubicBezTo>
                    <a:pt x="16" y="18"/>
                    <a:pt x="21" y="14"/>
                    <a:pt x="26" y="9"/>
                  </a:cubicBezTo>
                  <a:cubicBezTo>
                    <a:pt x="22" y="5"/>
                    <a:pt x="17" y="2"/>
                    <a:pt x="12" y="0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9" name="Freeform 231">
              <a:extLst>
                <a:ext uri="{FF2B5EF4-FFF2-40B4-BE49-F238E27FC236}">
                  <a16:creationId xmlns:a16="http://schemas.microsoft.com/office/drawing/2014/main" id="{1B096F02-6BCC-46F8-B3EE-6765C955D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1403"/>
              <a:ext cx="52" cy="61"/>
            </a:xfrm>
            <a:custGeom>
              <a:avLst/>
              <a:gdLst>
                <a:gd name="T0" fmla="*/ 183 w 21"/>
                <a:gd name="T1" fmla="*/ 1140 h 23"/>
                <a:gd name="T2" fmla="*/ 760 w 21"/>
                <a:gd name="T3" fmla="*/ 1048 h 23"/>
                <a:gd name="T4" fmla="*/ 711 w 21"/>
                <a:gd name="T5" fmla="*/ 395 h 23"/>
                <a:gd name="T6" fmla="*/ 565 w 21"/>
                <a:gd name="T7" fmla="*/ 0 h 23"/>
                <a:gd name="T8" fmla="*/ 0 w 21"/>
                <a:gd name="T9" fmla="*/ 597 h 23"/>
                <a:gd name="T10" fmla="*/ 183 w 21"/>
                <a:gd name="T11" fmla="*/ 114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3">
                  <a:moveTo>
                    <a:pt x="5" y="23"/>
                  </a:moveTo>
                  <a:cubicBezTo>
                    <a:pt x="10" y="22"/>
                    <a:pt x="15" y="21"/>
                    <a:pt x="20" y="21"/>
                  </a:cubicBezTo>
                  <a:cubicBezTo>
                    <a:pt x="21" y="16"/>
                    <a:pt x="21" y="13"/>
                    <a:pt x="19" y="8"/>
                  </a:cubicBezTo>
                  <a:cubicBezTo>
                    <a:pt x="18" y="5"/>
                    <a:pt x="17" y="2"/>
                    <a:pt x="15" y="0"/>
                  </a:cubicBezTo>
                  <a:cubicBezTo>
                    <a:pt x="10" y="3"/>
                    <a:pt x="4" y="8"/>
                    <a:pt x="0" y="12"/>
                  </a:cubicBezTo>
                  <a:cubicBezTo>
                    <a:pt x="2" y="15"/>
                    <a:pt x="4" y="19"/>
                    <a:pt x="5" y="23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0" name="Freeform 232">
              <a:extLst>
                <a:ext uri="{FF2B5EF4-FFF2-40B4-BE49-F238E27FC236}">
                  <a16:creationId xmlns:a16="http://schemas.microsoft.com/office/drawing/2014/main" id="{324F3866-7CC9-4611-B498-EDF6AEB96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475"/>
              <a:ext cx="67" cy="96"/>
            </a:xfrm>
            <a:custGeom>
              <a:avLst/>
              <a:gdLst>
                <a:gd name="T0" fmla="*/ 1022 w 27"/>
                <a:gd name="T1" fmla="*/ 248 h 36"/>
                <a:gd name="T2" fmla="*/ 486 w 27"/>
                <a:gd name="T3" fmla="*/ 0 h 36"/>
                <a:gd name="T4" fmla="*/ 486 w 27"/>
                <a:gd name="T5" fmla="*/ 0 h 36"/>
                <a:gd name="T6" fmla="*/ 258 w 27"/>
                <a:gd name="T7" fmla="*/ 760 h 36"/>
                <a:gd name="T8" fmla="*/ 0 w 27"/>
                <a:gd name="T9" fmla="*/ 1421 h 36"/>
                <a:gd name="T10" fmla="*/ 720 w 27"/>
                <a:gd name="T11" fmla="*/ 1821 h 36"/>
                <a:gd name="T12" fmla="*/ 720 w 27"/>
                <a:gd name="T13" fmla="*/ 1821 h 36"/>
                <a:gd name="T14" fmla="*/ 948 w 27"/>
                <a:gd name="T15" fmla="*/ 1216 h 36"/>
                <a:gd name="T16" fmla="*/ 1022 w 27"/>
                <a:gd name="T17" fmla="*/ 248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36">
                  <a:moveTo>
                    <a:pt x="27" y="5"/>
                  </a:moveTo>
                  <a:cubicBezTo>
                    <a:pt x="23" y="4"/>
                    <a:pt x="17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5"/>
                    <a:pt x="8" y="11"/>
                    <a:pt x="7" y="15"/>
                  </a:cubicBezTo>
                  <a:cubicBezTo>
                    <a:pt x="5" y="20"/>
                    <a:pt x="3" y="24"/>
                    <a:pt x="0" y="28"/>
                  </a:cubicBezTo>
                  <a:cubicBezTo>
                    <a:pt x="6" y="32"/>
                    <a:pt x="14" y="34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1" y="32"/>
                    <a:pt x="23" y="28"/>
                    <a:pt x="25" y="24"/>
                  </a:cubicBezTo>
                  <a:cubicBezTo>
                    <a:pt x="27" y="19"/>
                    <a:pt x="27" y="12"/>
                    <a:pt x="27" y="5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1" name="Freeform 233">
              <a:extLst>
                <a:ext uri="{FF2B5EF4-FFF2-40B4-BE49-F238E27FC236}">
                  <a16:creationId xmlns:a16="http://schemas.microsoft.com/office/drawing/2014/main" id="{21CD4FC1-69A3-4AEC-B54A-4D72CA3BC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1597"/>
              <a:ext cx="53" cy="59"/>
            </a:xfrm>
            <a:custGeom>
              <a:avLst/>
              <a:gdLst>
                <a:gd name="T0" fmla="*/ 368 w 21"/>
                <a:gd name="T1" fmla="*/ 150 h 22"/>
                <a:gd name="T2" fmla="*/ 242 w 21"/>
                <a:gd name="T3" fmla="*/ 0 h 22"/>
                <a:gd name="T4" fmla="*/ 0 w 21"/>
                <a:gd name="T5" fmla="*/ 252 h 22"/>
                <a:gd name="T6" fmla="*/ 209 w 21"/>
                <a:gd name="T7" fmla="*/ 577 h 22"/>
                <a:gd name="T8" fmla="*/ 485 w 21"/>
                <a:gd name="T9" fmla="*/ 1137 h 22"/>
                <a:gd name="T10" fmla="*/ 853 w 21"/>
                <a:gd name="T11" fmla="*/ 735 h 22"/>
                <a:gd name="T12" fmla="*/ 368 w 21"/>
                <a:gd name="T13" fmla="*/ 15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2">
                  <a:moveTo>
                    <a:pt x="9" y="3"/>
                  </a:moveTo>
                  <a:cubicBezTo>
                    <a:pt x="8" y="2"/>
                    <a:pt x="7" y="1"/>
                    <a:pt x="6" y="0"/>
                  </a:cubicBezTo>
                  <a:cubicBezTo>
                    <a:pt x="4" y="2"/>
                    <a:pt x="2" y="4"/>
                    <a:pt x="0" y="5"/>
                  </a:cubicBezTo>
                  <a:cubicBezTo>
                    <a:pt x="2" y="7"/>
                    <a:pt x="4" y="9"/>
                    <a:pt x="5" y="11"/>
                  </a:cubicBezTo>
                  <a:cubicBezTo>
                    <a:pt x="7" y="14"/>
                    <a:pt x="9" y="18"/>
                    <a:pt x="12" y="22"/>
                  </a:cubicBezTo>
                  <a:cubicBezTo>
                    <a:pt x="15" y="19"/>
                    <a:pt x="18" y="17"/>
                    <a:pt x="21" y="14"/>
                  </a:cubicBezTo>
                  <a:cubicBezTo>
                    <a:pt x="17" y="11"/>
                    <a:pt x="12" y="7"/>
                    <a:pt x="9" y="3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2" name="Freeform 234">
              <a:extLst>
                <a:ext uri="{FF2B5EF4-FFF2-40B4-BE49-F238E27FC236}">
                  <a16:creationId xmlns:a16="http://schemas.microsoft.com/office/drawing/2014/main" id="{63B8283B-EEB7-4C12-A49A-B3324736D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1624"/>
              <a:ext cx="85" cy="75"/>
            </a:xfrm>
            <a:custGeom>
              <a:avLst/>
              <a:gdLst>
                <a:gd name="T0" fmla="*/ 1333 w 34"/>
                <a:gd name="T1" fmla="*/ 881 h 28"/>
                <a:gd name="T2" fmla="*/ 988 w 34"/>
                <a:gd name="T3" fmla="*/ 209 h 28"/>
                <a:gd name="T4" fmla="*/ 908 w 34"/>
                <a:gd name="T5" fmla="*/ 0 h 28"/>
                <a:gd name="T6" fmla="*/ 0 w 34"/>
                <a:gd name="T7" fmla="*/ 560 h 28"/>
                <a:gd name="T8" fmla="*/ 438 w 34"/>
                <a:gd name="T9" fmla="*/ 1441 h 28"/>
                <a:gd name="T10" fmla="*/ 1333 w 34"/>
                <a:gd name="T11" fmla="*/ 881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8">
                  <a:moveTo>
                    <a:pt x="34" y="17"/>
                  </a:moveTo>
                  <a:cubicBezTo>
                    <a:pt x="31" y="12"/>
                    <a:pt x="26" y="7"/>
                    <a:pt x="25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5"/>
                    <a:pt x="7" y="8"/>
                    <a:pt x="0" y="11"/>
                  </a:cubicBezTo>
                  <a:cubicBezTo>
                    <a:pt x="2" y="16"/>
                    <a:pt x="7" y="23"/>
                    <a:pt x="11" y="28"/>
                  </a:cubicBezTo>
                  <a:cubicBezTo>
                    <a:pt x="19" y="25"/>
                    <a:pt x="27" y="22"/>
                    <a:pt x="34" y="17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3" name="Freeform 235">
              <a:extLst>
                <a:ext uri="{FF2B5EF4-FFF2-40B4-BE49-F238E27FC236}">
                  <a16:creationId xmlns:a16="http://schemas.microsoft.com/office/drawing/2014/main" id="{C2F3DB13-80DD-4EEE-BAA7-442281ADC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1331"/>
              <a:ext cx="256" cy="384"/>
            </a:xfrm>
            <a:custGeom>
              <a:avLst/>
              <a:gdLst>
                <a:gd name="T0" fmla="*/ 442 w 102"/>
                <a:gd name="T1" fmla="*/ 0 h 144"/>
                <a:gd name="T2" fmla="*/ 397 w 102"/>
                <a:gd name="T3" fmla="*/ 0 h 144"/>
                <a:gd name="T4" fmla="*/ 0 w 102"/>
                <a:gd name="T5" fmla="*/ 512 h 144"/>
                <a:gd name="T6" fmla="*/ 397 w 102"/>
                <a:gd name="T7" fmla="*/ 1003 h 144"/>
                <a:gd name="T8" fmla="*/ 442 w 102"/>
                <a:gd name="T9" fmla="*/ 1003 h 144"/>
                <a:gd name="T10" fmla="*/ 3017 w 102"/>
                <a:gd name="T11" fmla="*/ 1728 h 144"/>
                <a:gd name="T12" fmla="*/ 3371 w 102"/>
                <a:gd name="T13" fmla="*/ 2731 h 144"/>
                <a:gd name="T14" fmla="*/ 3130 w 102"/>
                <a:gd name="T15" fmla="*/ 3491 h 144"/>
                <a:gd name="T16" fmla="*/ 472 w 102"/>
                <a:gd name="T17" fmla="*/ 6221 h 144"/>
                <a:gd name="T18" fmla="*/ 158 w 102"/>
                <a:gd name="T19" fmla="*/ 6827 h 144"/>
                <a:gd name="T20" fmla="*/ 597 w 102"/>
                <a:gd name="T21" fmla="*/ 7224 h 144"/>
                <a:gd name="T22" fmla="*/ 3843 w 102"/>
                <a:gd name="T23" fmla="*/ 3947 h 144"/>
                <a:gd name="T24" fmla="*/ 3968 w 102"/>
                <a:gd name="T25" fmla="*/ 2731 h 144"/>
                <a:gd name="T26" fmla="*/ 3918 w 102"/>
                <a:gd name="T27" fmla="*/ 1763 h 144"/>
                <a:gd name="T28" fmla="*/ 3604 w 102"/>
                <a:gd name="T29" fmla="*/ 1059 h 144"/>
                <a:gd name="T30" fmla="*/ 442 w 102"/>
                <a:gd name="T31" fmla="*/ 0 h 1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2" h="144">
                  <a:moveTo>
                    <a:pt x="1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29" y="20"/>
                    <a:pt x="63" y="20"/>
                    <a:pt x="76" y="34"/>
                  </a:cubicBezTo>
                  <a:cubicBezTo>
                    <a:pt x="81" y="39"/>
                    <a:pt x="86" y="46"/>
                    <a:pt x="85" y="54"/>
                  </a:cubicBezTo>
                  <a:cubicBezTo>
                    <a:pt x="84" y="59"/>
                    <a:pt x="80" y="65"/>
                    <a:pt x="79" y="69"/>
                  </a:cubicBezTo>
                  <a:cubicBezTo>
                    <a:pt x="68" y="101"/>
                    <a:pt x="33" y="119"/>
                    <a:pt x="12" y="123"/>
                  </a:cubicBezTo>
                  <a:cubicBezTo>
                    <a:pt x="6" y="124"/>
                    <a:pt x="3" y="129"/>
                    <a:pt x="4" y="135"/>
                  </a:cubicBezTo>
                  <a:cubicBezTo>
                    <a:pt x="5" y="140"/>
                    <a:pt x="10" y="144"/>
                    <a:pt x="15" y="143"/>
                  </a:cubicBezTo>
                  <a:cubicBezTo>
                    <a:pt x="42" y="138"/>
                    <a:pt x="82" y="117"/>
                    <a:pt x="97" y="78"/>
                  </a:cubicBezTo>
                  <a:cubicBezTo>
                    <a:pt x="99" y="71"/>
                    <a:pt x="99" y="62"/>
                    <a:pt x="100" y="54"/>
                  </a:cubicBezTo>
                  <a:cubicBezTo>
                    <a:pt x="100" y="46"/>
                    <a:pt x="102" y="42"/>
                    <a:pt x="99" y="35"/>
                  </a:cubicBezTo>
                  <a:cubicBezTo>
                    <a:pt x="98" y="30"/>
                    <a:pt x="95" y="25"/>
                    <a:pt x="91" y="21"/>
                  </a:cubicBezTo>
                  <a:cubicBezTo>
                    <a:pt x="72" y="0"/>
                    <a:pt x="34" y="0"/>
                    <a:pt x="11" y="0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1" name="Group 236">
            <a:extLst>
              <a:ext uri="{FF2B5EF4-FFF2-40B4-BE49-F238E27FC236}">
                <a16:creationId xmlns:a16="http://schemas.microsoft.com/office/drawing/2014/main" id="{C019F707-E533-49F5-90C0-27296AE81D05}"/>
              </a:ext>
            </a:extLst>
          </p:cNvPr>
          <p:cNvGrpSpPr>
            <a:grpSpLocks/>
          </p:cNvGrpSpPr>
          <p:nvPr/>
        </p:nvGrpSpPr>
        <p:grpSpPr bwMode="auto">
          <a:xfrm>
            <a:off x="7627938" y="1690688"/>
            <a:ext cx="153987" cy="990600"/>
            <a:chOff x="3845" y="1184"/>
            <a:chExt cx="97" cy="624"/>
          </a:xfrm>
        </p:grpSpPr>
        <p:sp>
          <p:nvSpPr>
            <p:cNvPr id="20695" name="Freeform 237">
              <a:extLst>
                <a:ext uri="{FF2B5EF4-FFF2-40B4-BE49-F238E27FC236}">
                  <a16:creationId xmlns:a16="http://schemas.microsoft.com/office/drawing/2014/main" id="{43CA2958-2EA0-4568-AC98-13C4C7ECB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1184"/>
              <a:ext cx="97" cy="624"/>
            </a:xfrm>
            <a:custGeom>
              <a:avLst/>
              <a:gdLst>
                <a:gd name="T0" fmla="*/ 644 w 39"/>
                <a:gd name="T1" fmla="*/ 456 h 234"/>
                <a:gd name="T2" fmla="*/ 537 w 39"/>
                <a:gd name="T3" fmla="*/ 1117 h 234"/>
                <a:gd name="T4" fmla="*/ 308 w 39"/>
                <a:gd name="T5" fmla="*/ 3277 h 234"/>
                <a:gd name="T6" fmla="*/ 30 w 39"/>
                <a:gd name="T7" fmla="*/ 4800 h 234"/>
                <a:gd name="T8" fmla="*/ 104 w 39"/>
                <a:gd name="T9" fmla="*/ 7133 h 234"/>
                <a:gd name="T10" fmla="*/ 570 w 39"/>
                <a:gd name="T11" fmla="*/ 10411 h 234"/>
                <a:gd name="T12" fmla="*/ 724 w 39"/>
                <a:gd name="T13" fmla="*/ 11320 h 234"/>
                <a:gd name="T14" fmla="*/ 1107 w 39"/>
                <a:gd name="T15" fmla="*/ 11832 h 234"/>
                <a:gd name="T16" fmla="*/ 1490 w 39"/>
                <a:gd name="T17" fmla="*/ 11320 h 234"/>
                <a:gd name="T18" fmla="*/ 1306 w 39"/>
                <a:gd name="T19" fmla="*/ 10163 h 234"/>
                <a:gd name="T20" fmla="*/ 848 w 39"/>
                <a:gd name="T21" fmla="*/ 7032 h 234"/>
                <a:gd name="T22" fmla="*/ 798 w 39"/>
                <a:gd name="T23" fmla="*/ 4800 h 234"/>
                <a:gd name="T24" fmla="*/ 766 w 39"/>
                <a:gd name="T25" fmla="*/ 3277 h 234"/>
                <a:gd name="T26" fmla="*/ 1261 w 39"/>
                <a:gd name="T27" fmla="*/ 1365 h 234"/>
                <a:gd name="T28" fmla="*/ 1385 w 39"/>
                <a:gd name="T29" fmla="*/ 661 h 234"/>
                <a:gd name="T30" fmla="*/ 1107 w 39"/>
                <a:gd name="T31" fmla="*/ 56 h 234"/>
                <a:gd name="T32" fmla="*/ 644 w 39"/>
                <a:gd name="T33" fmla="*/ 456 h 2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234">
                  <a:moveTo>
                    <a:pt x="17" y="9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0" y="35"/>
                    <a:pt x="11" y="50"/>
                    <a:pt x="8" y="65"/>
                  </a:cubicBezTo>
                  <a:cubicBezTo>
                    <a:pt x="6" y="75"/>
                    <a:pt x="1" y="84"/>
                    <a:pt x="1" y="95"/>
                  </a:cubicBezTo>
                  <a:cubicBezTo>
                    <a:pt x="0" y="109"/>
                    <a:pt x="0" y="124"/>
                    <a:pt x="3" y="141"/>
                  </a:cubicBezTo>
                  <a:cubicBezTo>
                    <a:pt x="7" y="173"/>
                    <a:pt x="12" y="193"/>
                    <a:pt x="15" y="206"/>
                  </a:cubicBezTo>
                  <a:cubicBezTo>
                    <a:pt x="17" y="214"/>
                    <a:pt x="19" y="220"/>
                    <a:pt x="19" y="224"/>
                  </a:cubicBezTo>
                  <a:cubicBezTo>
                    <a:pt x="19" y="229"/>
                    <a:pt x="23" y="234"/>
                    <a:pt x="29" y="234"/>
                  </a:cubicBezTo>
                  <a:cubicBezTo>
                    <a:pt x="34" y="234"/>
                    <a:pt x="39" y="229"/>
                    <a:pt x="39" y="224"/>
                  </a:cubicBezTo>
                  <a:cubicBezTo>
                    <a:pt x="39" y="218"/>
                    <a:pt x="37" y="211"/>
                    <a:pt x="34" y="201"/>
                  </a:cubicBezTo>
                  <a:cubicBezTo>
                    <a:pt x="31" y="189"/>
                    <a:pt x="27" y="169"/>
                    <a:pt x="22" y="139"/>
                  </a:cubicBezTo>
                  <a:cubicBezTo>
                    <a:pt x="20" y="123"/>
                    <a:pt x="20" y="109"/>
                    <a:pt x="21" y="95"/>
                  </a:cubicBezTo>
                  <a:cubicBezTo>
                    <a:pt x="21" y="85"/>
                    <a:pt x="19" y="74"/>
                    <a:pt x="20" y="65"/>
                  </a:cubicBezTo>
                  <a:cubicBezTo>
                    <a:pt x="23" y="51"/>
                    <a:pt x="30" y="39"/>
                    <a:pt x="33" y="27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8"/>
                    <a:pt x="34" y="2"/>
                    <a:pt x="29" y="1"/>
                  </a:cubicBezTo>
                  <a:cubicBezTo>
                    <a:pt x="24" y="0"/>
                    <a:pt x="18" y="3"/>
                    <a:pt x="17" y="9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" name="Freeform 238">
              <a:extLst>
                <a:ext uri="{FF2B5EF4-FFF2-40B4-BE49-F238E27FC236}">
                  <a16:creationId xmlns:a16="http://schemas.microsoft.com/office/drawing/2014/main" id="{7F209D00-837A-481F-8799-4197402F0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235"/>
              <a:ext cx="58" cy="66"/>
            </a:xfrm>
            <a:custGeom>
              <a:avLst/>
              <a:gdLst>
                <a:gd name="T0" fmla="*/ 209 w 23"/>
                <a:gd name="T1" fmla="*/ 977 h 25"/>
                <a:gd name="T2" fmla="*/ 643 w 23"/>
                <a:gd name="T3" fmla="*/ 1212 h 25"/>
                <a:gd name="T4" fmla="*/ 885 w 23"/>
                <a:gd name="T5" fmla="*/ 383 h 25"/>
                <a:gd name="T6" fmla="*/ 928 w 23"/>
                <a:gd name="T7" fmla="*/ 203 h 25"/>
                <a:gd name="T8" fmla="*/ 126 w 23"/>
                <a:gd name="T9" fmla="*/ 0 h 25"/>
                <a:gd name="T10" fmla="*/ 126 w 23"/>
                <a:gd name="T11" fmla="*/ 145 h 25"/>
                <a:gd name="T12" fmla="*/ 0 w 23"/>
                <a:gd name="T13" fmla="*/ 919 h 25"/>
                <a:gd name="T14" fmla="*/ 209 w 23"/>
                <a:gd name="T15" fmla="*/ 977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25">
                  <a:moveTo>
                    <a:pt x="5" y="20"/>
                  </a:moveTo>
                  <a:cubicBezTo>
                    <a:pt x="8" y="21"/>
                    <a:pt x="12" y="24"/>
                    <a:pt x="16" y="25"/>
                  </a:cubicBezTo>
                  <a:cubicBezTo>
                    <a:pt x="18" y="19"/>
                    <a:pt x="21" y="14"/>
                    <a:pt x="22" y="8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7" y="2"/>
                    <a:pt x="10" y="1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8"/>
                    <a:pt x="1" y="13"/>
                    <a:pt x="0" y="19"/>
                  </a:cubicBezTo>
                  <a:cubicBezTo>
                    <a:pt x="2" y="19"/>
                    <a:pt x="4" y="20"/>
                    <a:pt x="5" y="20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" name="Freeform 239">
              <a:extLst>
                <a:ext uri="{FF2B5EF4-FFF2-40B4-BE49-F238E27FC236}">
                  <a16:creationId xmlns:a16="http://schemas.microsoft.com/office/drawing/2014/main" id="{92ED075F-E78A-4E40-8C12-78B19E30B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1307"/>
              <a:ext cx="38" cy="32"/>
            </a:xfrm>
            <a:custGeom>
              <a:avLst/>
              <a:gdLst>
                <a:gd name="T0" fmla="*/ 0 w 15"/>
                <a:gd name="T1" fmla="*/ 512 h 12"/>
                <a:gd name="T2" fmla="*/ 372 w 15"/>
                <a:gd name="T3" fmla="*/ 547 h 12"/>
                <a:gd name="T4" fmla="*/ 540 w 15"/>
                <a:gd name="T5" fmla="*/ 605 h 12"/>
                <a:gd name="T6" fmla="*/ 616 w 15"/>
                <a:gd name="T7" fmla="*/ 205 h 12"/>
                <a:gd name="T8" fmla="*/ 51 w 15"/>
                <a:gd name="T9" fmla="*/ 0 h 12"/>
                <a:gd name="T10" fmla="*/ 0 w 15"/>
                <a:gd name="T11" fmla="*/ 5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12">
                  <a:moveTo>
                    <a:pt x="0" y="10"/>
                  </a:moveTo>
                  <a:cubicBezTo>
                    <a:pt x="3" y="10"/>
                    <a:pt x="6" y="10"/>
                    <a:pt x="9" y="11"/>
                  </a:cubicBezTo>
                  <a:cubicBezTo>
                    <a:pt x="10" y="11"/>
                    <a:pt x="11" y="12"/>
                    <a:pt x="13" y="12"/>
                  </a:cubicBezTo>
                  <a:cubicBezTo>
                    <a:pt x="13" y="10"/>
                    <a:pt x="14" y="7"/>
                    <a:pt x="15" y="4"/>
                  </a:cubicBezTo>
                  <a:cubicBezTo>
                    <a:pt x="11" y="3"/>
                    <a:pt x="6" y="2"/>
                    <a:pt x="1" y="0"/>
                  </a:cubicBezTo>
                  <a:cubicBezTo>
                    <a:pt x="1" y="3"/>
                    <a:pt x="1" y="6"/>
                    <a:pt x="0" y="1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8" name="Freeform 240">
              <a:extLst>
                <a:ext uri="{FF2B5EF4-FFF2-40B4-BE49-F238E27FC236}">
                  <a16:creationId xmlns:a16="http://schemas.microsoft.com/office/drawing/2014/main" id="{AE837C35-A16E-486F-AC0A-14A59190F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1363"/>
              <a:ext cx="40" cy="32"/>
            </a:xfrm>
            <a:custGeom>
              <a:avLst/>
              <a:gdLst>
                <a:gd name="T0" fmla="*/ 625 w 16"/>
                <a:gd name="T1" fmla="*/ 512 h 12"/>
                <a:gd name="T2" fmla="*/ 625 w 16"/>
                <a:gd name="T3" fmla="*/ 93 h 12"/>
                <a:gd name="T4" fmla="*/ 158 w 16"/>
                <a:gd name="T5" fmla="*/ 0 h 12"/>
                <a:gd name="T6" fmla="*/ 0 w 16"/>
                <a:gd name="T7" fmla="*/ 605 h 12"/>
                <a:gd name="T8" fmla="*/ 625 w 16"/>
                <a:gd name="T9" fmla="*/ 5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16" y="10"/>
                  </a:moveTo>
                  <a:cubicBezTo>
                    <a:pt x="16" y="8"/>
                    <a:pt x="16" y="5"/>
                    <a:pt x="16" y="2"/>
                  </a:cubicBezTo>
                  <a:cubicBezTo>
                    <a:pt x="12" y="1"/>
                    <a:pt x="8" y="1"/>
                    <a:pt x="4" y="0"/>
                  </a:cubicBezTo>
                  <a:cubicBezTo>
                    <a:pt x="3" y="4"/>
                    <a:pt x="2" y="8"/>
                    <a:pt x="0" y="12"/>
                  </a:cubicBezTo>
                  <a:cubicBezTo>
                    <a:pt x="5" y="12"/>
                    <a:pt x="11" y="11"/>
                    <a:pt x="16" y="10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" name="Freeform 241">
              <a:extLst>
                <a:ext uri="{FF2B5EF4-FFF2-40B4-BE49-F238E27FC236}">
                  <a16:creationId xmlns:a16="http://schemas.microsoft.com/office/drawing/2014/main" id="{33466ADA-18A4-4D5F-8F8D-B97C9EC49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" y="1413"/>
              <a:ext cx="50" cy="35"/>
            </a:xfrm>
            <a:custGeom>
              <a:avLst/>
              <a:gdLst>
                <a:gd name="T0" fmla="*/ 783 w 20"/>
                <a:gd name="T1" fmla="*/ 587 h 13"/>
                <a:gd name="T2" fmla="*/ 783 w 20"/>
                <a:gd name="T3" fmla="*/ 471 h 13"/>
                <a:gd name="T4" fmla="*/ 783 w 20"/>
                <a:gd name="T5" fmla="*/ 59 h 13"/>
                <a:gd name="T6" fmla="*/ 50 w 20"/>
                <a:gd name="T7" fmla="*/ 0 h 13"/>
                <a:gd name="T8" fmla="*/ 0 w 20"/>
                <a:gd name="T9" fmla="*/ 471 h 13"/>
                <a:gd name="T10" fmla="*/ 0 w 20"/>
                <a:gd name="T11" fmla="*/ 681 h 13"/>
                <a:gd name="T12" fmla="*/ 783 w 20"/>
                <a:gd name="T13" fmla="*/ 58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3">
                  <a:moveTo>
                    <a:pt x="20" y="11"/>
                  </a:moveTo>
                  <a:cubicBezTo>
                    <a:pt x="20" y="10"/>
                    <a:pt x="20" y="10"/>
                    <a:pt x="20" y="9"/>
                  </a:cubicBezTo>
                  <a:cubicBezTo>
                    <a:pt x="20" y="7"/>
                    <a:pt x="20" y="4"/>
                    <a:pt x="20" y="1"/>
                  </a:cubicBezTo>
                  <a:cubicBezTo>
                    <a:pt x="14" y="2"/>
                    <a:pt x="7" y="1"/>
                    <a:pt x="1" y="0"/>
                  </a:cubicBezTo>
                  <a:cubicBezTo>
                    <a:pt x="1" y="3"/>
                    <a:pt x="0" y="6"/>
                    <a:pt x="0" y="9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6" y="11"/>
                    <a:pt x="13" y="11"/>
                    <a:pt x="20" y="11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" name="Freeform 242">
              <a:extLst>
                <a:ext uri="{FF2B5EF4-FFF2-40B4-BE49-F238E27FC236}">
                  <a16:creationId xmlns:a16="http://schemas.microsoft.com/office/drawing/2014/main" id="{824FE27F-52F6-4D54-A221-B3D07A9D8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1475"/>
              <a:ext cx="55" cy="77"/>
            </a:xfrm>
            <a:custGeom>
              <a:avLst/>
              <a:gdLst>
                <a:gd name="T0" fmla="*/ 83 w 22"/>
                <a:gd name="T1" fmla="*/ 1381 h 29"/>
                <a:gd name="T2" fmla="*/ 863 w 22"/>
                <a:gd name="T3" fmla="*/ 1235 h 29"/>
                <a:gd name="T4" fmla="*/ 833 w 22"/>
                <a:gd name="T5" fmla="*/ 56 h 29"/>
                <a:gd name="T6" fmla="*/ 0 w 22"/>
                <a:gd name="T7" fmla="*/ 0 h 29"/>
                <a:gd name="T8" fmla="*/ 83 w 22"/>
                <a:gd name="T9" fmla="*/ 138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9">
                  <a:moveTo>
                    <a:pt x="2" y="28"/>
                  </a:moveTo>
                  <a:cubicBezTo>
                    <a:pt x="9" y="29"/>
                    <a:pt x="15" y="26"/>
                    <a:pt x="22" y="25"/>
                  </a:cubicBezTo>
                  <a:cubicBezTo>
                    <a:pt x="21" y="17"/>
                    <a:pt x="21" y="9"/>
                    <a:pt x="2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9"/>
                    <a:pt x="1" y="18"/>
                    <a:pt x="2" y="28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1" name="Freeform 243">
              <a:extLst>
                <a:ext uri="{FF2B5EF4-FFF2-40B4-BE49-F238E27FC236}">
                  <a16:creationId xmlns:a16="http://schemas.microsoft.com/office/drawing/2014/main" id="{A8508291-7383-413E-9B88-D97B60667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" y="1563"/>
              <a:ext cx="55" cy="40"/>
            </a:xfrm>
            <a:custGeom>
              <a:avLst/>
              <a:gdLst>
                <a:gd name="T0" fmla="*/ 783 w 22"/>
                <a:gd name="T1" fmla="*/ 0 h 15"/>
                <a:gd name="T2" fmla="*/ 0 w 22"/>
                <a:gd name="T3" fmla="*/ 56 h 15"/>
                <a:gd name="T4" fmla="*/ 83 w 22"/>
                <a:gd name="T5" fmla="*/ 760 h 15"/>
                <a:gd name="T6" fmla="*/ 470 w 22"/>
                <a:gd name="T7" fmla="*/ 661 h 15"/>
                <a:gd name="T8" fmla="*/ 863 w 22"/>
                <a:gd name="T9" fmla="*/ 605 h 15"/>
                <a:gd name="T10" fmla="*/ 783 w 22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5">
                  <a:moveTo>
                    <a:pt x="20" y="0"/>
                  </a:moveTo>
                  <a:cubicBezTo>
                    <a:pt x="13" y="0"/>
                    <a:pt x="7" y="1"/>
                    <a:pt x="0" y="1"/>
                  </a:cubicBezTo>
                  <a:cubicBezTo>
                    <a:pt x="1" y="6"/>
                    <a:pt x="1" y="10"/>
                    <a:pt x="2" y="15"/>
                  </a:cubicBezTo>
                  <a:cubicBezTo>
                    <a:pt x="5" y="14"/>
                    <a:pt x="8" y="13"/>
                    <a:pt x="12" y="13"/>
                  </a:cubicBezTo>
                  <a:cubicBezTo>
                    <a:pt x="15" y="12"/>
                    <a:pt x="18" y="12"/>
                    <a:pt x="22" y="12"/>
                  </a:cubicBezTo>
                  <a:cubicBezTo>
                    <a:pt x="21" y="8"/>
                    <a:pt x="20" y="4"/>
                    <a:pt x="20" y="0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2" name="Freeform 244">
              <a:extLst>
                <a:ext uri="{FF2B5EF4-FFF2-40B4-BE49-F238E27FC236}">
                  <a16:creationId xmlns:a16="http://schemas.microsoft.com/office/drawing/2014/main" id="{C00BF09A-C067-4B00-92E3-B75A84866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1627"/>
              <a:ext cx="53" cy="26"/>
            </a:xfrm>
            <a:custGeom>
              <a:avLst/>
              <a:gdLst>
                <a:gd name="T0" fmla="*/ 853 w 21"/>
                <a:gd name="T1" fmla="*/ 406 h 10"/>
                <a:gd name="T2" fmla="*/ 803 w 21"/>
                <a:gd name="T3" fmla="*/ 0 h 10"/>
                <a:gd name="T4" fmla="*/ 0 w 21"/>
                <a:gd name="T5" fmla="*/ 143 h 10"/>
                <a:gd name="T6" fmla="*/ 50 w 21"/>
                <a:gd name="T7" fmla="*/ 460 h 10"/>
                <a:gd name="T8" fmla="*/ 242 w 21"/>
                <a:gd name="T9" fmla="*/ 406 h 10"/>
                <a:gd name="T10" fmla="*/ 853 w 21"/>
                <a:gd name="T11" fmla="*/ 406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0">
                  <a:moveTo>
                    <a:pt x="21" y="9"/>
                  </a:moveTo>
                  <a:cubicBezTo>
                    <a:pt x="21" y="6"/>
                    <a:pt x="20" y="3"/>
                    <a:pt x="20" y="0"/>
                  </a:cubicBezTo>
                  <a:cubicBezTo>
                    <a:pt x="13" y="1"/>
                    <a:pt x="7" y="2"/>
                    <a:pt x="0" y="3"/>
                  </a:cubicBezTo>
                  <a:cubicBezTo>
                    <a:pt x="0" y="5"/>
                    <a:pt x="1" y="8"/>
                    <a:pt x="1" y="10"/>
                  </a:cubicBezTo>
                  <a:cubicBezTo>
                    <a:pt x="3" y="10"/>
                    <a:pt x="4" y="9"/>
                    <a:pt x="6" y="9"/>
                  </a:cubicBezTo>
                  <a:cubicBezTo>
                    <a:pt x="10" y="9"/>
                    <a:pt x="17" y="10"/>
                    <a:pt x="21" y="9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3" name="Freeform 245">
              <a:extLst>
                <a:ext uri="{FF2B5EF4-FFF2-40B4-BE49-F238E27FC236}">
                  <a16:creationId xmlns:a16="http://schemas.microsoft.com/office/drawing/2014/main" id="{A3E70752-C0D3-47F0-8896-9F64ACE1F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680"/>
              <a:ext cx="55" cy="43"/>
            </a:xfrm>
            <a:custGeom>
              <a:avLst/>
              <a:gdLst>
                <a:gd name="T0" fmla="*/ 125 w 22"/>
                <a:gd name="T1" fmla="*/ 839 h 16"/>
                <a:gd name="T2" fmla="*/ 470 w 22"/>
                <a:gd name="T3" fmla="*/ 680 h 16"/>
                <a:gd name="T4" fmla="*/ 863 w 22"/>
                <a:gd name="T5" fmla="*/ 586 h 16"/>
                <a:gd name="T6" fmla="*/ 783 w 22"/>
                <a:gd name="T7" fmla="*/ 0 h 16"/>
                <a:gd name="T8" fmla="*/ 750 w 22"/>
                <a:gd name="T9" fmla="*/ 0 h 16"/>
                <a:gd name="T10" fmla="*/ 0 w 22"/>
                <a:gd name="T11" fmla="*/ 218 h 16"/>
                <a:gd name="T12" fmla="*/ 125 w 22"/>
                <a:gd name="T13" fmla="*/ 839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6">
                  <a:moveTo>
                    <a:pt x="3" y="16"/>
                  </a:moveTo>
                  <a:cubicBezTo>
                    <a:pt x="6" y="15"/>
                    <a:pt x="9" y="14"/>
                    <a:pt x="12" y="13"/>
                  </a:cubicBezTo>
                  <a:cubicBezTo>
                    <a:pt x="15" y="12"/>
                    <a:pt x="19" y="12"/>
                    <a:pt x="22" y="11"/>
                  </a:cubicBezTo>
                  <a:cubicBezTo>
                    <a:pt x="22" y="8"/>
                    <a:pt x="21" y="4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6" y="2"/>
                    <a:pt x="0" y="4"/>
                  </a:cubicBezTo>
                  <a:cubicBezTo>
                    <a:pt x="1" y="9"/>
                    <a:pt x="2" y="13"/>
                    <a:pt x="3" y="16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4" name="Freeform 246">
              <a:extLst>
                <a:ext uri="{FF2B5EF4-FFF2-40B4-BE49-F238E27FC236}">
                  <a16:creationId xmlns:a16="http://schemas.microsoft.com/office/drawing/2014/main" id="{F7823A8A-6E15-4230-9523-CC70A054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1733"/>
              <a:ext cx="53" cy="40"/>
            </a:xfrm>
            <a:custGeom>
              <a:avLst/>
              <a:gdLst>
                <a:gd name="T0" fmla="*/ 50 w 21"/>
                <a:gd name="T1" fmla="*/ 760 h 15"/>
                <a:gd name="T2" fmla="*/ 318 w 21"/>
                <a:gd name="T3" fmla="*/ 661 h 15"/>
                <a:gd name="T4" fmla="*/ 853 w 21"/>
                <a:gd name="T5" fmla="*/ 547 h 15"/>
                <a:gd name="T6" fmla="*/ 770 w 21"/>
                <a:gd name="T7" fmla="*/ 0 h 15"/>
                <a:gd name="T8" fmla="*/ 0 w 21"/>
                <a:gd name="T9" fmla="*/ 397 h 15"/>
                <a:gd name="T10" fmla="*/ 50 w 21"/>
                <a:gd name="T11" fmla="*/ 76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5">
                  <a:moveTo>
                    <a:pt x="1" y="15"/>
                  </a:moveTo>
                  <a:cubicBezTo>
                    <a:pt x="4" y="15"/>
                    <a:pt x="6" y="14"/>
                    <a:pt x="8" y="13"/>
                  </a:cubicBezTo>
                  <a:cubicBezTo>
                    <a:pt x="10" y="12"/>
                    <a:pt x="17" y="12"/>
                    <a:pt x="21" y="11"/>
                  </a:cubicBezTo>
                  <a:cubicBezTo>
                    <a:pt x="20" y="8"/>
                    <a:pt x="20" y="4"/>
                    <a:pt x="19" y="0"/>
                  </a:cubicBezTo>
                  <a:cubicBezTo>
                    <a:pt x="12" y="2"/>
                    <a:pt x="6" y="5"/>
                    <a:pt x="0" y="8"/>
                  </a:cubicBezTo>
                  <a:cubicBezTo>
                    <a:pt x="1" y="11"/>
                    <a:pt x="1" y="13"/>
                    <a:pt x="1" y="15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5" name="Freeform 247">
              <a:extLst>
                <a:ext uri="{FF2B5EF4-FFF2-40B4-BE49-F238E27FC236}">
                  <a16:creationId xmlns:a16="http://schemas.microsoft.com/office/drawing/2014/main" id="{17AFB51E-1E54-43E6-8683-880FCBF85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1184"/>
              <a:ext cx="97" cy="624"/>
            </a:xfrm>
            <a:custGeom>
              <a:avLst/>
              <a:gdLst>
                <a:gd name="T0" fmla="*/ 644 w 39"/>
                <a:gd name="T1" fmla="*/ 456 h 234"/>
                <a:gd name="T2" fmla="*/ 537 w 39"/>
                <a:gd name="T3" fmla="*/ 1117 h 234"/>
                <a:gd name="T4" fmla="*/ 308 w 39"/>
                <a:gd name="T5" fmla="*/ 3277 h 234"/>
                <a:gd name="T6" fmla="*/ 30 w 39"/>
                <a:gd name="T7" fmla="*/ 4800 h 234"/>
                <a:gd name="T8" fmla="*/ 104 w 39"/>
                <a:gd name="T9" fmla="*/ 7133 h 234"/>
                <a:gd name="T10" fmla="*/ 570 w 39"/>
                <a:gd name="T11" fmla="*/ 10411 h 234"/>
                <a:gd name="T12" fmla="*/ 724 w 39"/>
                <a:gd name="T13" fmla="*/ 11320 h 234"/>
                <a:gd name="T14" fmla="*/ 1107 w 39"/>
                <a:gd name="T15" fmla="*/ 11832 h 234"/>
                <a:gd name="T16" fmla="*/ 1490 w 39"/>
                <a:gd name="T17" fmla="*/ 11320 h 234"/>
                <a:gd name="T18" fmla="*/ 1306 w 39"/>
                <a:gd name="T19" fmla="*/ 10163 h 234"/>
                <a:gd name="T20" fmla="*/ 848 w 39"/>
                <a:gd name="T21" fmla="*/ 7032 h 234"/>
                <a:gd name="T22" fmla="*/ 798 w 39"/>
                <a:gd name="T23" fmla="*/ 4800 h 234"/>
                <a:gd name="T24" fmla="*/ 766 w 39"/>
                <a:gd name="T25" fmla="*/ 3277 h 234"/>
                <a:gd name="T26" fmla="*/ 1261 w 39"/>
                <a:gd name="T27" fmla="*/ 1365 h 234"/>
                <a:gd name="T28" fmla="*/ 1385 w 39"/>
                <a:gd name="T29" fmla="*/ 661 h 234"/>
                <a:gd name="T30" fmla="*/ 1107 w 39"/>
                <a:gd name="T31" fmla="*/ 56 h 234"/>
                <a:gd name="T32" fmla="*/ 644 w 39"/>
                <a:gd name="T33" fmla="*/ 456 h 2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234">
                  <a:moveTo>
                    <a:pt x="17" y="9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0" y="35"/>
                    <a:pt x="11" y="50"/>
                    <a:pt x="8" y="65"/>
                  </a:cubicBezTo>
                  <a:cubicBezTo>
                    <a:pt x="6" y="75"/>
                    <a:pt x="1" y="84"/>
                    <a:pt x="1" y="95"/>
                  </a:cubicBezTo>
                  <a:cubicBezTo>
                    <a:pt x="0" y="109"/>
                    <a:pt x="0" y="124"/>
                    <a:pt x="3" y="141"/>
                  </a:cubicBezTo>
                  <a:cubicBezTo>
                    <a:pt x="7" y="173"/>
                    <a:pt x="12" y="193"/>
                    <a:pt x="15" y="206"/>
                  </a:cubicBezTo>
                  <a:cubicBezTo>
                    <a:pt x="17" y="214"/>
                    <a:pt x="19" y="220"/>
                    <a:pt x="19" y="224"/>
                  </a:cubicBezTo>
                  <a:cubicBezTo>
                    <a:pt x="19" y="229"/>
                    <a:pt x="23" y="234"/>
                    <a:pt x="29" y="234"/>
                  </a:cubicBezTo>
                  <a:cubicBezTo>
                    <a:pt x="34" y="234"/>
                    <a:pt x="39" y="229"/>
                    <a:pt x="39" y="224"/>
                  </a:cubicBezTo>
                  <a:cubicBezTo>
                    <a:pt x="39" y="218"/>
                    <a:pt x="37" y="211"/>
                    <a:pt x="34" y="201"/>
                  </a:cubicBezTo>
                  <a:cubicBezTo>
                    <a:pt x="31" y="189"/>
                    <a:pt x="27" y="169"/>
                    <a:pt x="22" y="139"/>
                  </a:cubicBezTo>
                  <a:cubicBezTo>
                    <a:pt x="20" y="123"/>
                    <a:pt x="20" y="109"/>
                    <a:pt x="21" y="95"/>
                  </a:cubicBezTo>
                  <a:cubicBezTo>
                    <a:pt x="21" y="85"/>
                    <a:pt x="19" y="74"/>
                    <a:pt x="20" y="65"/>
                  </a:cubicBezTo>
                  <a:cubicBezTo>
                    <a:pt x="23" y="51"/>
                    <a:pt x="30" y="39"/>
                    <a:pt x="33" y="27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8"/>
                    <a:pt x="34" y="2"/>
                    <a:pt x="29" y="1"/>
                  </a:cubicBezTo>
                  <a:cubicBezTo>
                    <a:pt x="24" y="0"/>
                    <a:pt x="18" y="3"/>
                    <a:pt x="17" y="9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2" name="Group 248">
            <a:extLst>
              <a:ext uri="{FF2B5EF4-FFF2-40B4-BE49-F238E27FC236}">
                <a16:creationId xmlns:a16="http://schemas.microsoft.com/office/drawing/2014/main" id="{FF2A87F9-C84C-4CB4-9FC7-A279E3722960}"/>
              </a:ext>
            </a:extLst>
          </p:cNvPr>
          <p:cNvGrpSpPr>
            <a:grpSpLocks/>
          </p:cNvGrpSpPr>
          <p:nvPr/>
        </p:nvGrpSpPr>
        <p:grpSpPr bwMode="auto">
          <a:xfrm>
            <a:off x="7377113" y="1670050"/>
            <a:ext cx="150812" cy="1057275"/>
            <a:chOff x="3687" y="1171"/>
            <a:chExt cx="95" cy="666"/>
          </a:xfrm>
        </p:grpSpPr>
        <p:sp>
          <p:nvSpPr>
            <p:cNvPr id="20685" name="Freeform 249">
              <a:extLst>
                <a:ext uri="{FF2B5EF4-FFF2-40B4-BE49-F238E27FC236}">
                  <a16:creationId xmlns:a16="http://schemas.microsoft.com/office/drawing/2014/main" id="{F293C2BA-864B-42DE-B910-D6C7ADC39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1171"/>
              <a:ext cx="95" cy="666"/>
            </a:xfrm>
            <a:custGeom>
              <a:avLst/>
              <a:gdLst>
                <a:gd name="T0" fmla="*/ 283 w 38"/>
                <a:gd name="T1" fmla="*/ 511 h 250"/>
                <a:gd name="T2" fmla="*/ 363 w 38"/>
                <a:gd name="T3" fmla="*/ 4180 h 250"/>
                <a:gd name="T4" fmla="*/ 470 w 38"/>
                <a:gd name="T5" fmla="*/ 5387 h 250"/>
                <a:gd name="T6" fmla="*/ 470 w 38"/>
                <a:gd name="T7" fmla="*/ 5485 h 250"/>
                <a:gd name="T8" fmla="*/ 550 w 38"/>
                <a:gd name="T9" fmla="*/ 8354 h 250"/>
                <a:gd name="T10" fmla="*/ 470 w 38"/>
                <a:gd name="T11" fmla="*/ 9473 h 250"/>
                <a:gd name="T12" fmla="*/ 208 w 38"/>
                <a:gd name="T13" fmla="*/ 10475 h 250"/>
                <a:gd name="T14" fmla="*/ 0 w 38"/>
                <a:gd name="T15" fmla="*/ 12079 h 250"/>
                <a:gd name="T16" fmla="*/ 363 w 38"/>
                <a:gd name="T17" fmla="*/ 12590 h 250"/>
                <a:gd name="T18" fmla="*/ 783 w 38"/>
                <a:gd name="T19" fmla="*/ 12079 h 250"/>
                <a:gd name="T20" fmla="*/ 1095 w 38"/>
                <a:gd name="T21" fmla="*/ 9929 h 250"/>
                <a:gd name="T22" fmla="*/ 1250 w 38"/>
                <a:gd name="T23" fmla="*/ 5387 h 250"/>
                <a:gd name="T24" fmla="*/ 1250 w 38"/>
                <a:gd name="T25" fmla="*/ 5293 h 250"/>
                <a:gd name="T26" fmla="*/ 1145 w 38"/>
                <a:gd name="T27" fmla="*/ 4081 h 250"/>
                <a:gd name="T28" fmla="*/ 1020 w 38"/>
                <a:gd name="T29" fmla="*/ 602 h 250"/>
                <a:gd name="T30" fmla="*/ 708 w 38"/>
                <a:gd name="T31" fmla="*/ 56 h 250"/>
                <a:gd name="T32" fmla="*/ 283 w 38"/>
                <a:gd name="T33" fmla="*/ 511 h 2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250">
                  <a:moveTo>
                    <a:pt x="7" y="10"/>
                  </a:moveTo>
                  <a:cubicBezTo>
                    <a:pt x="3" y="36"/>
                    <a:pt x="5" y="54"/>
                    <a:pt x="9" y="8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39"/>
                    <a:pt x="16" y="151"/>
                    <a:pt x="14" y="166"/>
                  </a:cubicBezTo>
                  <a:cubicBezTo>
                    <a:pt x="13" y="173"/>
                    <a:pt x="15" y="177"/>
                    <a:pt x="12" y="188"/>
                  </a:cubicBezTo>
                  <a:cubicBezTo>
                    <a:pt x="10" y="194"/>
                    <a:pt x="6" y="203"/>
                    <a:pt x="5" y="208"/>
                  </a:cubicBezTo>
                  <a:cubicBezTo>
                    <a:pt x="0" y="231"/>
                    <a:pt x="0" y="238"/>
                    <a:pt x="0" y="240"/>
                  </a:cubicBezTo>
                  <a:cubicBezTo>
                    <a:pt x="0" y="245"/>
                    <a:pt x="4" y="250"/>
                    <a:pt x="9" y="250"/>
                  </a:cubicBezTo>
                  <a:cubicBezTo>
                    <a:pt x="15" y="250"/>
                    <a:pt x="19" y="245"/>
                    <a:pt x="20" y="240"/>
                  </a:cubicBezTo>
                  <a:cubicBezTo>
                    <a:pt x="20" y="240"/>
                    <a:pt x="20" y="230"/>
                    <a:pt x="28" y="197"/>
                  </a:cubicBezTo>
                  <a:cubicBezTo>
                    <a:pt x="38" y="160"/>
                    <a:pt x="37" y="151"/>
                    <a:pt x="32" y="107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5" y="52"/>
                    <a:pt x="23" y="36"/>
                    <a:pt x="26" y="12"/>
                  </a:cubicBezTo>
                  <a:cubicBezTo>
                    <a:pt x="27" y="7"/>
                    <a:pt x="23" y="2"/>
                    <a:pt x="18" y="1"/>
                  </a:cubicBezTo>
                  <a:cubicBezTo>
                    <a:pt x="12" y="0"/>
                    <a:pt x="7" y="4"/>
                    <a:pt x="7" y="10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" name="Freeform 250">
              <a:extLst>
                <a:ext uri="{FF2B5EF4-FFF2-40B4-BE49-F238E27FC236}">
                  <a16:creationId xmlns:a16="http://schemas.microsoft.com/office/drawing/2014/main" id="{928CCD68-C5D8-4564-B5D7-5F5FEC980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1227"/>
              <a:ext cx="52" cy="85"/>
            </a:xfrm>
            <a:custGeom>
              <a:avLst/>
              <a:gdLst>
                <a:gd name="T0" fmla="*/ 790 w 21"/>
                <a:gd name="T1" fmla="*/ 1594 h 32"/>
                <a:gd name="T2" fmla="*/ 760 w 21"/>
                <a:gd name="T3" fmla="*/ 56 h 32"/>
                <a:gd name="T4" fmla="*/ 0 w 21"/>
                <a:gd name="T5" fmla="*/ 93 h 32"/>
                <a:gd name="T6" fmla="*/ 30 w 21"/>
                <a:gd name="T7" fmla="*/ 1538 h 32"/>
                <a:gd name="T8" fmla="*/ 790 w 21"/>
                <a:gd name="T9" fmla="*/ 159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32">
                  <a:moveTo>
                    <a:pt x="21" y="32"/>
                  </a:moveTo>
                  <a:cubicBezTo>
                    <a:pt x="20" y="21"/>
                    <a:pt x="20" y="12"/>
                    <a:pt x="20" y="1"/>
                  </a:cubicBezTo>
                  <a:cubicBezTo>
                    <a:pt x="15" y="0"/>
                    <a:pt x="7" y="2"/>
                    <a:pt x="0" y="2"/>
                  </a:cubicBezTo>
                  <a:cubicBezTo>
                    <a:pt x="0" y="12"/>
                    <a:pt x="0" y="21"/>
                    <a:pt x="1" y="31"/>
                  </a:cubicBezTo>
                  <a:cubicBezTo>
                    <a:pt x="7" y="31"/>
                    <a:pt x="14" y="32"/>
                    <a:pt x="21" y="32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" name="Freeform 251">
              <a:extLst>
                <a:ext uri="{FF2B5EF4-FFF2-40B4-BE49-F238E27FC236}">
                  <a16:creationId xmlns:a16="http://schemas.microsoft.com/office/drawing/2014/main" id="{C02C28EA-15F0-4131-9F4F-E8952A3A1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1328"/>
              <a:ext cx="55" cy="43"/>
            </a:xfrm>
            <a:custGeom>
              <a:avLst/>
              <a:gdLst>
                <a:gd name="T0" fmla="*/ 863 w 22"/>
                <a:gd name="T1" fmla="*/ 779 h 16"/>
                <a:gd name="T2" fmla="*/ 783 w 22"/>
                <a:gd name="T3" fmla="*/ 59 h 16"/>
                <a:gd name="T4" fmla="*/ 0 w 22"/>
                <a:gd name="T5" fmla="*/ 94 h 16"/>
                <a:gd name="T6" fmla="*/ 83 w 22"/>
                <a:gd name="T7" fmla="*/ 839 h 16"/>
                <a:gd name="T8" fmla="*/ 238 w 22"/>
                <a:gd name="T9" fmla="*/ 779 h 16"/>
                <a:gd name="T10" fmla="*/ 863 w 22"/>
                <a:gd name="T11" fmla="*/ 779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6">
                  <a:moveTo>
                    <a:pt x="22" y="15"/>
                  </a:moveTo>
                  <a:cubicBezTo>
                    <a:pt x="21" y="10"/>
                    <a:pt x="21" y="5"/>
                    <a:pt x="20" y="1"/>
                  </a:cubicBezTo>
                  <a:cubicBezTo>
                    <a:pt x="15" y="0"/>
                    <a:pt x="7" y="1"/>
                    <a:pt x="0" y="2"/>
                  </a:cubicBezTo>
                  <a:cubicBezTo>
                    <a:pt x="1" y="6"/>
                    <a:pt x="1" y="11"/>
                    <a:pt x="2" y="16"/>
                  </a:cubicBezTo>
                  <a:cubicBezTo>
                    <a:pt x="3" y="15"/>
                    <a:pt x="5" y="15"/>
                    <a:pt x="6" y="15"/>
                  </a:cubicBezTo>
                  <a:cubicBezTo>
                    <a:pt x="11" y="15"/>
                    <a:pt x="17" y="15"/>
                    <a:pt x="22" y="15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" name="Freeform 252">
              <a:extLst>
                <a:ext uri="{FF2B5EF4-FFF2-40B4-BE49-F238E27FC236}">
                  <a16:creationId xmlns:a16="http://schemas.microsoft.com/office/drawing/2014/main" id="{242902DC-FBE9-4562-AC22-2B3018F01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1384"/>
              <a:ext cx="52" cy="51"/>
            </a:xfrm>
            <a:custGeom>
              <a:avLst/>
              <a:gdLst>
                <a:gd name="T0" fmla="*/ 760 w 21"/>
                <a:gd name="T1" fmla="*/ 0 h 19"/>
                <a:gd name="T2" fmla="*/ 607 w 21"/>
                <a:gd name="T3" fmla="*/ 0 h 19"/>
                <a:gd name="T4" fmla="*/ 0 w 21"/>
                <a:gd name="T5" fmla="*/ 56 h 19"/>
                <a:gd name="T6" fmla="*/ 0 w 21"/>
                <a:gd name="T7" fmla="*/ 150 h 19"/>
                <a:gd name="T8" fmla="*/ 74 w 21"/>
                <a:gd name="T9" fmla="*/ 988 h 19"/>
                <a:gd name="T10" fmla="*/ 760 w 21"/>
                <a:gd name="T11" fmla="*/ 829 h 19"/>
                <a:gd name="T12" fmla="*/ 790 w 21"/>
                <a:gd name="T13" fmla="*/ 829 h 19"/>
                <a:gd name="T14" fmla="*/ 760 w 21"/>
                <a:gd name="T15" fmla="*/ 56 h 19"/>
                <a:gd name="T16" fmla="*/ 760 w 21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9">
                  <a:moveTo>
                    <a:pt x="20" y="0"/>
                  </a:moveTo>
                  <a:cubicBezTo>
                    <a:pt x="19" y="0"/>
                    <a:pt x="17" y="0"/>
                    <a:pt x="16" y="0"/>
                  </a:cubicBezTo>
                  <a:cubicBezTo>
                    <a:pt x="11" y="1"/>
                    <a:pt x="5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9" y="18"/>
                    <a:pt x="16" y="16"/>
                    <a:pt x="2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" name="Freeform 253">
              <a:extLst>
                <a:ext uri="{FF2B5EF4-FFF2-40B4-BE49-F238E27FC236}">
                  <a16:creationId xmlns:a16="http://schemas.microsoft.com/office/drawing/2014/main" id="{E590211A-97E5-42DD-8573-3F4860B0F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0" y="1477"/>
              <a:ext cx="52" cy="46"/>
            </a:xfrm>
            <a:custGeom>
              <a:avLst/>
              <a:gdLst>
                <a:gd name="T0" fmla="*/ 790 w 21"/>
                <a:gd name="T1" fmla="*/ 909 h 17"/>
                <a:gd name="T2" fmla="*/ 760 w 21"/>
                <a:gd name="T3" fmla="*/ 0 h 17"/>
                <a:gd name="T4" fmla="*/ 307 w 21"/>
                <a:gd name="T5" fmla="*/ 103 h 17"/>
                <a:gd name="T6" fmla="*/ 0 w 21"/>
                <a:gd name="T7" fmla="*/ 103 h 17"/>
                <a:gd name="T8" fmla="*/ 30 w 21"/>
                <a:gd name="T9" fmla="*/ 850 h 17"/>
                <a:gd name="T10" fmla="*/ 307 w 21"/>
                <a:gd name="T11" fmla="*/ 850 h 17"/>
                <a:gd name="T12" fmla="*/ 790 w 21"/>
                <a:gd name="T13" fmla="*/ 909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7">
                  <a:moveTo>
                    <a:pt x="21" y="17"/>
                  </a:moveTo>
                  <a:cubicBezTo>
                    <a:pt x="21" y="12"/>
                    <a:pt x="20" y="6"/>
                    <a:pt x="20" y="0"/>
                  </a:cubicBezTo>
                  <a:cubicBezTo>
                    <a:pt x="16" y="0"/>
                    <a:pt x="12" y="1"/>
                    <a:pt x="8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7"/>
                    <a:pt x="1" y="12"/>
                    <a:pt x="1" y="16"/>
                  </a:cubicBezTo>
                  <a:cubicBezTo>
                    <a:pt x="3" y="16"/>
                    <a:pt x="6" y="16"/>
                    <a:pt x="8" y="16"/>
                  </a:cubicBezTo>
                  <a:cubicBezTo>
                    <a:pt x="10" y="16"/>
                    <a:pt x="16" y="17"/>
                    <a:pt x="21" y="17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" name="Freeform 254">
              <a:extLst>
                <a:ext uri="{FF2B5EF4-FFF2-40B4-BE49-F238E27FC236}">
                  <a16:creationId xmlns:a16="http://schemas.microsoft.com/office/drawing/2014/main" id="{BA7595E4-DCC9-4529-A139-32163827F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1544"/>
              <a:ext cx="55" cy="69"/>
            </a:xfrm>
            <a:custGeom>
              <a:avLst/>
              <a:gdLst>
                <a:gd name="T0" fmla="*/ 50 w 22"/>
                <a:gd name="T1" fmla="*/ 93 h 26"/>
                <a:gd name="T2" fmla="*/ 0 w 22"/>
                <a:gd name="T3" fmla="*/ 1290 h 26"/>
                <a:gd name="T4" fmla="*/ 0 w 22"/>
                <a:gd name="T5" fmla="*/ 1290 h 26"/>
                <a:gd name="T6" fmla="*/ 238 w 22"/>
                <a:gd name="T7" fmla="*/ 1231 h 26"/>
                <a:gd name="T8" fmla="*/ 833 w 22"/>
                <a:gd name="T9" fmla="*/ 1231 h 26"/>
                <a:gd name="T10" fmla="*/ 833 w 22"/>
                <a:gd name="T11" fmla="*/ 0 h 26"/>
                <a:gd name="T12" fmla="*/ 363 w 22"/>
                <a:gd name="T13" fmla="*/ 93 h 26"/>
                <a:gd name="T14" fmla="*/ 50 w 22"/>
                <a:gd name="T15" fmla="*/ 93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26">
                  <a:moveTo>
                    <a:pt x="1" y="2"/>
                  </a:moveTo>
                  <a:cubicBezTo>
                    <a:pt x="2" y="11"/>
                    <a:pt x="1" y="18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5" y="25"/>
                    <a:pt x="6" y="25"/>
                  </a:cubicBezTo>
                  <a:cubicBezTo>
                    <a:pt x="10" y="25"/>
                    <a:pt x="15" y="25"/>
                    <a:pt x="21" y="25"/>
                  </a:cubicBezTo>
                  <a:cubicBezTo>
                    <a:pt x="21" y="17"/>
                    <a:pt x="22" y="9"/>
                    <a:pt x="21" y="0"/>
                  </a:cubicBezTo>
                  <a:cubicBezTo>
                    <a:pt x="17" y="1"/>
                    <a:pt x="13" y="2"/>
                    <a:pt x="9" y="2"/>
                  </a:cubicBezTo>
                  <a:cubicBezTo>
                    <a:pt x="7" y="2"/>
                    <a:pt x="4" y="2"/>
                    <a:pt x="1" y="2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" name="Freeform 255">
              <a:extLst>
                <a:ext uri="{FF2B5EF4-FFF2-40B4-BE49-F238E27FC236}">
                  <a16:creationId xmlns:a16="http://schemas.microsoft.com/office/drawing/2014/main" id="{1B96CFA3-A56C-4262-92D6-479E99ECB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1637"/>
              <a:ext cx="53" cy="38"/>
            </a:xfrm>
            <a:custGeom>
              <a:avLst/>
              <a:gdLst>
                <a:gd name="T0" fmla="*/ 727 w 21"/>
                <a:gd name="T1" fmla="*/ 760 h 14"/>
                <a:gd name="T2" fmla="*/ 853 w 21"/>
                <a:gd name="T3" fmla="*/ 0 h 14"/>
                <a:gd name="T4" fmla="*/ 803 w 21"/>
                <a:gd name="T5" fmla="*/ 0 h 14"/>
                <a:gd name="T6" fmla="*/ 83 w 21"/>
                <a:gd name="T7" fmla="*/ 0 h 14"/>
                <a:gd name="T8" fmla="*/ 0 w 21"/>
                <a:gd name="T9" fmla="*/ 597 h 14"/>
                <a:gd name="T10" fmla="*/ 611 w 21"/>
                <a:gd name="T11" fmla="*/ 700 h 14"/>
                <a:gd name="T12" fmla="*/ 727 w 21"/>
                <a:gd name="T13" fmla="*/ 76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4">
                  <a:moveTo>
                    <a:pt x="18" y="14"/>
                  </a:moveTo>
                  <a:cubicBezTo>
                    <a:pt x="19" y="9"/>
                    <a:pt x="20" y="4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ubicBezTo>
                    <a:pt x="14" y="0"/>
                    <a:pt x="8" y="0"/>
                    <a:pt x="2" y="0"/>
                  </a:cubicBezTo>
                  <a:cubicBezTo>
                    <a:pt x="2" y="3"/>
                    <a:pt x="1" y="7"/>
                    <a:pt x="0" y="11"/>
                  </a:cubicBezTo>
                  <a:cubicBezTo>
                    <a:pt x="5" y="12"/>
                    <a:pt x="10" y="12"/>
                    <a:pt x="15" y="13"/>
                  </a:cubicBezTo>
                  <a:cubicBezTo>
                    <a:pt x="16" y="13"/>
                    <a:pt x="17" y="14"/>
                    <a:pt x="18" y="14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" name="Freeform 256">
              <a:extLst>
                <a:ext uri="{FF2B5EF4-FFF2-40B4-BE49-F238E27FC236}">
                  <a16:creationId xmlns:a16="http://schemas.microsoft.com/office/drawing/2014/main" id="{E7BCF40C-CA14-49AA-935B-6270BF1EE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" y="1701"/>
              <a:ext cx="60" cy="56"/>
            </a:xfrm>
            <a:custGeom>
              <a:avLst/>
              <a:gdLst>
                <a:gd name="T0" fmla="*/ 783 w 24"/>
                <a:gd name="T1" fmla="*/ 1059 h 21"/>
                <a:gd name="T2" fmla="*/ 938 w 24"/>
                <a:gd name="T3" fmla="*/ 248 h 21"/>
                <a:gd name="T4" fmla="*/ 550 w 24"/>
                <a:gd name="T5" fmla="*/ 149 h 21"/>
                <a:gd name="T6" fmla="*/ 208 w 24"/>
                <a:gd name="T7" fmla="*/ 0 h 21"/>
                <a:gd name="T8" fmla="*/ 83 w 24"/>
                <a:gd name="T9" fmla="*/ 456 h 21"/>
                <a:gd name="T10" fmla="*/ 0 w 24"/>
                <a:gd name="T11" fmla="*/ 968 h 21"/>
                <a:gd name="T12" fmla="*/ 783 w 24"/>
                <a:gd name="T13" fmla="*/ 1059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21">
                  <a:moveTo>
                    <a:pt x="20" y="21"/>
                  </a:moveTo>
                  <a:cubicBezTo>
                    <a:pt x="21" y="17"/>
                    <a:pt x="22" y="11"/>
                    <a:pt x="24" y="5"/>
                  </a:cubicBezTo>
                  <a:cubicBezTo>
                    <a:pt x="20" y="4"/>
                    <a:pt x="15" y="3"/>
                    <a:pt x="14" y="3"/>
                  </a:cubicBezTo>
                  <a:cubicBezTo>
                    <a:pt x="11" y="2"/>
                    <a:pt x="8" y="1"/>
                    <a:pt x="5" y="0"/>
                  </a:cubicBezTo>
                  <a:cubicBezTo>
                    <a:pt x="4" y="4"/>
                    <a:pt x="3" y="7"/>
                    <a:pt x="2" y="9"/>
                  </a:cubicBezTo>
                  <a:cubicBezTo>
                    <a:pt x="1" y="13"/>
                    <a:pt x="1" y="16"/>
                    <a:pt x="0" y="19"/>
                  </a:cubicBezTo>
                  <a:cubicBezTo>
                    <a:pt x="6" y="20"/>
                    <a:pt x="14" y="20"/>
                    <a:pt x="20" y="21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" name="Freeform 257">
              <a:extLst>
                <a:ext uri="{FF2B5EF4-FFF2-40B4-BE49-F238E27FC236}">
                  <a16:creationId xmlns:a16="http://schemas.microsoft.com/office/drawing/2014/main" id="{D1913AEC-3299-4072-9EE6-C1B9BBA7D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1763"/>
              <a:ext cx="52" cy="26"/>
            </a:xfrm>
            <a:custGeom>
              <a:avLst/>
              <a:gdLst>
                <a:gd name="T0" fmla="*/ 760 w 21"/>
                <a:gd name="T1" fmla="*/ 460 h 10"/>
                <a:gd name="T2" fmla="*/ 790 w 21"/>
                <a:gd name="T3" fmla="*/ 55 h 10"/>
                <a:gd name="T4" fmla="*/ 30 w 21"/>
                <a:gd name="T5" fmla="*/ 0 h 10"/>
                <a:gd name="T6" fmla="*/ 0 w 21"/>
                <a:gd name="T7" fmla="*/ 317 h 10"/>
                <a:gd name="T8" fmla="*/ 760 w 21"/>
                <a:gd name="T9" fmla="*/ 46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0">
                  <a:moveTo>
                    <a:pt x="20" y="10"/>
                  </a:moveTo>
                  <a:cubicBezTo>
                    <a:pt x="20" y="8"/>
                    <a:pt x="21" y="5"/>
                    <a:pt x="21" y="1"/>
                  </a:cubicBezTo>
                  <a:cubicBezTo>
                    <a:pt x="15" y="1"/>
                    <a:pt x="8" y="0"/>
                    <a:pt x="1" y="0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6" y="8"/>
                    <a:pt x="13" y="9"/>
                    <a:pt x="20" y="10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" name="Freeform 258">
              <a:extLst>
                <a:ext uri="{FF2B5EF4-FFF2-40B4-BE49-F238E27FC236}">
                  <a16:creationId xmlns:a16="http://schemas.microsoft.com/office/drawing/2014/main" id="{65FFBC73-C4CE-4A71-B1F5-56C9A0957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1171"/>
              <a:ext cx="95" cy="666"/>
            </a:xfrm>
            <a:custGeom>
              <a:avLst/>
              <a:gdLst>
                <a:gd name="T0" fmla="*/ 283 w 38"/>
                <a:gd name="T1" fmla="*/ 511 h 250"/>
                <a:gd name="T2" fmla="*/ 363 w 38"/>
                <a:gd name="T3" fmla="*/ 4180 h 250"/>
                <a:gd name="T4" fmla="*/ 470 w 38"/>
                <a:gd name="T5" fmla="*/ 5387 h 250"/>
                <a:gd name="T6" fmla="*/ 470 w 38"/>
                <a:gd name="T7" fmla="*/ 5485 h 250"/>
                <a:gd name="T8" fmla="*/ 550 w 38"/>
                <a:gd name="T9" fmla="*/ 8354 h 250"/>
                <a:gd name="T10" fmla="*/ 470 w 38"/>
                <a:gd name="T11" fmla="*/ 9473 h 250"/>
                <a:gd name="T12" fmla="*/ 208 w 38"/>
                <a:gd name="T13" fmla="*/ 10475 h 250"/>
                <a:gd name="T14" fmla="*/ 0 w 38"/>
                <a:gd name="T15" fmla="*/ 12079 h 250"/>
                <a:gd name="T16" fmla="*/ 363 w 38"/>
                <a:gd name="T17" fmla="*/ 12590 h 250"/>
                <a:gd name="T18" fmla="*/ 783 w 38"/>
                <a:gd name="T19" fmla="*/ 12079 h 250"/>
                <a:gd name="T20" fmla="*/ 1095 w 38"/>
                <a:gd name="T21" fmla="*/ 9929 h 250"/>
                <a:gd name="T22" fmla="*/ 1250 w 38"/>
                <a:gd name="T23" fmla="*/ 5387 h 250"/>
                <a:gd name="T24" fmla="*/ 1250 w 38"/>
                <a:gd name="T25" fmla="*/ 5293 h 250"/>
                <a:gd name="T26" fmla="*/ 1145 w 38"/>
                <a:gd name="T27" fmla="*/ 4081 h 250"/>
                <a:gd name="T28" fmla="*/ 1020 w 38"/>
                <a:gd name="T29" fmla="*/ 602 h 250"/>
                <a:gd name="T30" fmla="*/ 708 w 38"/>
                <a:gd name="T31" fmla="*/ 56 h 250"/>
                <a:gd name="T32" fmla="*/ 283 w 38"/>
                <a:gd name="T33" fmla="*/ 511 h 2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250">
                  <a:moveTo>
                    <a:pt x="7" y="10"/>
                  </a:moveTo>
                  <a:cubicBezTo>
                    <a:pt x="3" y="36"/>
                    <a:pt x="5" y="54"/>
                    <a:pt x="9" y="8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39"/>
                    <a:pt x="16" y="151"/>
                    <a:pt x="14" y="166"/>
                  </a:cubicBezTo>
                  <a:cubicBezTo>
                    <a:pt x="13" y="173"/>
                    <a:pt x="15" y="177"/>
                    <a:pt x="12" y="188"/>
                  </a:cubicBezTo>
                  <a:cubicBezTo>
                    <a:pt x="10" y="194"/>
                    <a:pt x="6" y="203"/>
                    <a:pt x="5" y="208"/>
                  </a:cubicBezTo>
                  <a:cubicBezTo>
                    <a:pt x="0" y="231"/>
                    <a:pt x="0" y="238"/>
                    <a:pt x="0" y="240"/>
                  </a:cubicBezTo>
                  <a:cubicBezTo>
                    <a:pt x="0" y="245"/>
                    <a:pt x="4" y="250"/>
                    <a:pt x="9" y="250"/>
                  </a:cubicBezTo>
                  <a:cubicBezTo>
                    <a:pt x="15" y="250"/>
                    <a:pt x="19" y="245"/>
                    <a:pt x="20" y="240"/>
                  </a:cubicBezTo>
                  <a:cubicBezTo>
                    <a:pt x="20" y="240"/>
                    <a:pt x="20" y="230"/>
                    <a:pt x="28" y="197"/>
                  </a:cubicBezTo>
                  <a:cubicBezTo>
                    <a:pt x="38" y="160"/>
                    <a:pt x="37" y="151"/>
                    <a:pt x="32" y="107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5" y="52"/>
                    <a:pt x="23" y="36"/>
                    <a:pt x="26" y="12"/>
                  </a:cubicBezTo>
                  <a:cubicBezTo>
                    <a:pt x="27" y="7"/>
                    <a:pt x="23" y="2"/>
                    <a:pt x="18" y="1"/>
                  </a:cubicBezTo>
                  <a:cubicBezTo>
                    <a:pt x="12" y="0"/>
                    <a:pt x="7" y="4"/>
                    <a:pt x="7" y="10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3" name="Group 259">
            <a:extLst>
              <a:ext uri="{FF2B5EF4-FFF2-40B4-BE49-F238E27FC236}">
                <a16:creationId xmlns:a16="http://schemas.microsoft.com/office/drawing/2014/main" id="{E4F8065C-0114-4F8B-95FA-9CD3F2299319}"/>
              </a:ext>
            </a:extLst>
          </p:cNvPr>
          <p:cNvGrpSpPr>
            <a:grpSpLocks/>
          </p:cNvGrpSpPr>
          <p:nvPr/>
        </p:nvGrpSpPr>
        <p:grpSpPr bwMode="auto">
          <a:xfrm>
            <a:off x="8620125" y="1685925"/>
            <a:ext cx="198438" cy="1038225"/>
            <a:chOff x="4470" y="1181"/>
            <a:chExt cx="125" cy="654"/>
          </a:xfrm>
        </p:grpSpPr>
        <p:sp>
          <p:nvSpPr>
            <p:cNvPr id="20675" name="Freeform 260">
              <a:extLst>
                <a:ext uri="{FF2B5EF4-FFF2-40B4-BE49-F238E27FC236}">
                  <a16:creationId xmlns:a16="http://schemas.microsoft.com/office/drawing/2014/main" id="{F9BA7208-5670-4C9F-AABE-58396C114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1181"/>
              <a:ext cx="125" cy="654"/>
            </a:xfrm>
            <a:custGeom>
              <a:avLst/>
              <a:gdLst>
                <a:gd name="T0" fmla="*/ 750 w 50"/>
                <a:gd name="T1" fmla="*/ 363 h 245"/>
                <a:gd name="T2" fmla="*/ 363 w 50"/>
                <a:gd name="T3" fmla="*/ 1767 h 245"/>
                <a:gd name="T4" fmla="*/ 283 w 50"/>
                <a:gd name="T5" fmla="*/ 2736 h 245"/>
                <a:gd name="T6" fmla="*/ 50 w 50"/>
                <a:gd name="T7" fmla="*/ 4682 h 245"/>
                <a:gd name="T8" fmla="*/ 238 w 50"/>
                <a:gd name="T9" fmla="*/ 6847 h 245"/>
                <a:gd name="T10" fmla="*/ 863 w 50"/>
                <a:gd name="T11" fmla="*/ 10210 h 245"/>
                <a:gd name="T12" fmla="*/ 1175 w 50"/>
                <a:gd name="T13" fmla="*/ 11929 h 245"/>
                <a:gd name="T14" fmla="*/ 1563 w 50"/>
                <a:gd name="T15" fmla="*/ 12442 h 245"/>
                <a:gd name="T16" fmla="*/ 1958 w 50"/>
                <a:gd name="T17" fmla="*/ 11929 h 245"/>
                <a:gd name="T18" fmla="*/ 1613 w 50"/>
                <a:gd name="T19" fmla="*/ 9946 h 245"/>
                <a:gd name="T20" fmla="*/ 988 w 50"/>
                <a:gd name="T21" fmla="*/ 6655 h 245"/>
                <a:gd name="T22" fmla="*/ 833 w 50"/>
                <a:gd name="T23" fmla="*/ 4623 h 245"/>
                <a:gd name="T24" fmla="*/ 783 w 50"/>
                <a:gd name="T25" fmla="*/ 2950 h 245"/>
                <a:gd name="T26" fmla="*/ 1488 w 50"/>
                <a:gd name="T27" fmla="*/ 763 h 245"/>
                <a:gd name="T28" fmla="*/ 1250 w 50"/>
                <a:gd name="T29" fmla="*/ 93 h 245"/>
                <a:gd name="T30" fmla="*/ 750 w 50"/>
                <a:gd name="T31" fmla="*/ 363 h 2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0" h="245">
                  <a:moveTo>
                    <a:pt x="19" y="7"/>
                  </a:moveTo>
                  <a:cubicBezTo>
                    <a:pt x="16" y="16"/>
                    <a:pt x="12" y="25"/>
                    <a:pt x="9" y="35"/>
                  </a:cubicBezTo>
                  <a:cubicBezTo>
                    <a:pt x="7" y="41"/>
                    <a:pt x="8" y="47"/>
                    <a:pt x="7" y="54"/>
                  </a:cubicBezTo>
                  <a:cubicBezTo>
                    <a:pt x="5" y="65"/>
                    <a:pt x="0" y="78"/>
                    <a:pt x="1" y="92"/>
                  </a:cubicBezTo>
                  <a:cubicBezTo>
                    <a:pt x="1" y="105"/>
                    <a:pt x="2" y="119"/>
                    <a:pt x="6" y="135"/>
                  </a:cubicBezTo>
                  <a:cubicBezTo>
                    <a:pt x="12" y="164"/>
                    <a:pt x="18" y="185"/>
                    <a:pt x="22" y="201"/>
                  </a:cubicBezTo>
                  <a:cubicBezTo>
                    <a:pt x="26" y="217"/>
                    <a:pt x="30" y="228"/>
                    <a:pt x="30" y="235"/>
                  </a:cubicBezTo>
                  <a:cubicBezTo>
                    <a:pt x="30" y="240"/>
                    <a:pt x="34" y="245"/>
                    <a:pt x="40" y="245"/>
                  </a:cubicBezTo>
                  <a:cubicBezTo>
                    <a:pt x="45" y="245"/>
                    <a:pt x="50" y="240"/>
                    <a:pt x="50" y="235"/>
                  </a:cubicBezTo>
                  <a:cubicBezTo>
                    <a:pt x="50" y="225"/>
                    <a:pt x="46" y="214"/>
                    <a:pt x="41" y="196"/>
                  </a:cubicBezTo>
                  <a:cubicBezTo>
                    <a:pt x="37" y="180"/>
                    <a:pt x="31" y="159"/>
                    <a:pt x="25" y="131"/>
                  </a:cubicBezTo>
                  <a:cubicBezTo>
                    <a:pt x="22" y="116"/>
                    <a:pt x="21" y="103"/>
                    <a:pt x="21" y="91"/>
                  </a:cubicBezTo>
                  <a:cubicBezTo>
                    <a:pt x="20" y="79"/>
                    <a:pt x="18" y="68"/>
                    <a:pt x="20" y="58"/>
                  </a:cubicBezTo>
                  <a:cubicBezTo>
                    <a:pt x="23" y="41"/>
                    <a:pt x="32" y="28"/>
                    <a:pt x="38" y="15"/>
                  </a:cubicBezTo>
                  <a:cubicBezTo>
                    <a:pt x="40" y="10"/>
                    <a:pt x="37" y="4"/>
                    <a:pt x="32" y="2"/>
                  </a:cubicBezTo>
                  <a:cubicBezTo>
                    <a:pt x="27" y="0"/>
                    <a:pt x="21" y="2"/>
                    <a:pt x="19" y="7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6" name="Freeform 261">
              <a:extLst>
                <a:ext uri="{FF2B5EF4-FFF2-40B4-BE49-F238E27FC236}">
                  <a16:creationId xmlns:a16="http://schemas.microsoft.com/office/drawing/2014/main" id="{9A862A77-9A7B-462E-BBE1-1B75B3E66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" y="1229"/>
              <a:ext cx="58" cy="48"/>
            </a:xfrm>
            <a:custGeom>
              <a:avLst/>
              <a:gdLst>
                <a:gd name="T0" fmla="*/ 610 w 23"/>
                <a:gd name="T1" fmla="*/ 909 h 18"/>
                <a:gd name="T2" fmla="*/ 643 w 23"/>
                <a:gd name="T3" fmla="*/ 909 h 18"/>
                <a:gd name="T4" fmla="*/ 928 w 23"/>
                <a:gd name="T5" fmla="*/ 307 h 18"/>
                <a:gd name="T6" fmla="*/ 159 w 23"/>
                <a:gd name="T7" fmla="*/ 0 h 18"/>
                <a:gd name="T8" fmla="*/ 159 w 23"/>
                <a:gd name="T9" fmla="*/ 0 h 18"/>
                <a:gd name="T10" fmla="*/ 0 w 23"/>
                <a:gd name="T11" fmla="*/ 605 h 18"/>
                <a:gd name="T12" fmla="*/ 610 w 23"/>
                <a:gd name="T13" fmla="*/ 909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8">
                  <a:moveTo>
                    <a:pt x="15" y="18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8" y="14"/>
                    <a:pt x="21" y="10"/>
                    <a:pt x="23" y="6"/>
                  </a:cubicBezTo>
                  <a:cubicBezTo>
                    <a:pt x="16" y="4"/>
                    <a:pt x="10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4"/>
                    <a:pt x="1" y="8"/>
                    <a:pt x="0" y="12"/>
                  </a:cubicBezTo>
                  <a:cubicBezTo>
                    <a:pt x="5" y="14"/>
                    <a:pt x="10" y="15"/>
                    <a:pt x="15" y="18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7" name="Freeform 262">
              <a:extLst>
                <a:ext uri="{FF2B5EF4-FFF2-40B4-BE49-F238E27FC236}">
                  <a16:creationId xmlns:a16="http://schemas.microsoft.com/office/drawing/2014/main" id="{A4460823-8E41-44DE-BD82-4A1BCF867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293"/>
              <a:ext cx="43" cy="32"/>
            </a:xfrm>
            <a:custGeom>
              <a:avLst/>
              <a:gdLst>
                <a:gd name="T0" fmla="*/ 326 w 17"/>
                <a:gd name="T1" fmla="*/ 547 h 12"/>
                <a:gd name="T2" fmla="*/ 569 w 17"/>
                <a:gd name="T3" fmla="*/ 605 h 12"/>
                <a:gd name="T4" fmla="*/ 698 w 17"/>
                <a:gd name="T5" fmla="*/ 56 h 12"/>
                <a:gd name="T6" fmla="*/ 83 w 17"/>
                <a:gd name="T7" fmla="*/ 56 h 12"/>
                <a:gd name="T8" fmla="*/ 51 w 17"/>
                <a:gd name="T9" fmla="*/ 56 h 12"/>
                <a:gd name="T10" fmla="*/ 0 w 17"/>
                <a:gd name="T11" fmla="*/ 512 h 12"/>
                <a:gd name="T12" fmla="*/ 326 w 17"/>
                <a:gd name="T13" fmla="*/ 5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2">
                  <a:moveTo>
                    <a:pt x="8" y="11"/>
                  </a:moveTo>
                  <a:cubicBezTo>
                    <a:pt x="10" y="11"/>
                    <a:pt x="12" y="11"/>
                    <a:pt x="14" y="12"/>
                  </a:cubicBezTo>
                  <a:cubicBezTo>
                    <a:pt x="15" y="8"/>
                    <a:pt x="16" y="4"/>
                    <a:pt x="17" y="1"/>
                  </a:cubicBezTo>
                  <a:cubicBezTo>
                    <a:pt x="13" y="0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7"/>
                    <a:pt x="0" y="10"/>
                  </a:cubicBezTo>
                  <a:cubicBezTo>
                    <a:pt x="3" y="10"/>
                    <a:pt x="5" y="10"/>
                    <a:pt x="8" y="11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8" name="Freeform 263">
              <a:extLst>
                <a:ext uri="{FF2B5EF4-FFF2-40B4-BE49-F238E27FC236}">
                  <a16:creationId xmlns:a16="http://schemas.microsoft.com/office/drawing/2014/main" id="{A90ED0CA-A676-4CB6-93C1-DF3500166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360"/>
              <a:ext cx="48" cy="37"/>
            </a:xfrm>
            <a:custGeom>
              <a:avLst/>
              <a:gdLst>
                <a:gd name="T0" fmla="*/ 129 w 19"/>
                <a:gd name="T1" fmla="*/ 0 h 14"/>
                <a:gd name="T2" fmla="*/ 0 w 19"/>
                <a:gd name="T3" fmla="*/ 629 h 14"/>
                <a:gd name="T4" fmla="*/ 695 w 19"/>
                <a:gd name="T5" fmla="*/ 685 h 14"/>
                <a:gd name="T6" fmla="*/ 773 w 19"/>
                <a:gd name="T7" fmla="*/ 685 h 14"/>
                <a:gd name="T8" fmla="*/ 728 w 19"/>
                <a:gd name="T9" fmla="*/ 0 h 14"/>
                <a:gd name="T10" fmla="*/ 614 w 19"/>
                <a:gd name="T11" fmla="*/ 0 h 14"/>
                <a:gd name="T12" fmla="*/ 243 w 19"/>
                <a:gd name="T13" fmla="*/ 0 h 14"/>
                <a:gd name="T14" fmla="*/ 129 w 19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" h="14">
                  <a:moveTo>
                    <a:pt x="3" y="0"/>
                  </a:moveTo>
                  <a:cubicBezTo>
                    <a:pt x="2" y="4"/>
                    <a:pt x="1" y="9"/>
                    <a:pt x="0" y="13"/>
                  </a:cubicBezTo>
                  <a:cubicBezTo>
                    <a:pt x="6" y="13"/>
                    <a:pt x="12" y="14"/>
                    <a:pt x="17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9"/>
                    <a:pt x="18" y="4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2" y="0"/>
                    <a:pt x="9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9" name="Freeform 264">
              <a:extLst>
                <a:ext uri="{FF2B5EF4-FFF2-40B4-BE49-F238E27FC236}">
                  <a16:creationId xmlns:a16="http://schemas.microsoft.com/office/drawing/2014/main" id="{53E801C3-9CD2-4E0A-AC51-499CEEA90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1475"/>
              <a:ext cx="62" cy="96"/>
            </a:xfrm>
            <a:custGeom>
              <a:avLst/>
              <a:gdLst>
                <a:gd name="T0" fmla="*/ 868 w 25"/>
                <a:gd name="T1" fmla="*/ 1059 h 36"/>
                <a:gd name="T2" fmla="*/ 764 w 25"/>
                <a:gd name="T3" fmla="*/ 0 h 36"/>
                <a:gd name="T4" fmla="*/ 0 w 25"/>
                <a:gd name="T5" fmla="*/ 93 h 36"/>
                <a:gd name="T6" fmla="*/ 154 w 25"/>
                <a:gd name="T7" fmla="*/ 1272 h 36"/>
                <a:gd name="T8" fmla="*/ 228 w 25"/>
                <a:gd name="T9" fmla="*/ 1821 h 36"/>
                <a:gd name="T10" fmla="*/ 689 w 25"/>
                <a:gd name="T11" fmla="*/ 1613 h 36"/>
                <a:gd name="T12" fmla="*/ 947 w 25"/>
                <a:gd name="T13" fmla="*/ 1515 h 36"/>
                <a:gd name="T14" fmla="*/ 868 w 25"/>
                <a:gd name="T15" fmla="*/ 1059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36">
                  <a:moveTo>
                    <a:pt x="23" y="21"/>
                  </a:moveTo>
                  <a:cubicBezTo>
                    <a:pt x="22" y="13"/>
                    <a:pt x="21" y="7"/>
                    <a:pt x="2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9"/>
                    <a:pt x="2" y="17"/>
                    <a:pt x="4" y="25"/>
                  </a:cubicBezTo>
                  <a:cubicBezTo>
                    <a:pt x="5" y="29"/>
                    <a:pt x="5" y="32"/>
                    <a:pt x="6" y="36"/>
                  </a:cubicBezTo>
                  <a:cubicBezTo>
                    <a:pt x="10" y="35"/>
                    <a:pt x="16" y="33"/>
                    <a:pt x="18" y="32"/>
                  </a:cubicBezTo>
                  <a:cubicBezTo>
                    <a:pt x="20" y="31"/>
                    <a:pt x="23" y="31"/>
                    <a:pt x="25" y="30"/>
                  </a:cubicBezTo>
                  <a:cubicBezTo>
                    <a:pt x="25" y="27"/>
                    <a:pt x="24" y="24"/>
                    <a:pt x="23" y="21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0" name="Freeform 265">
              <a:extLst>
                <a:ext uri="{FF2B5EF4-FFF2-40B4-BE49-F238E27FC236}">
                  <a16:creationId xmlns:a16="http://schemas.microsoft.com/office/drawing/2014/main" id="{2A69CF2C-08C9-48E4-9C85-D6B82F1A0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1581"/>
              <a:ext cx="57" cy="51"/>
            </a:xfrm>
            <a:custGeom>
              <a:avLst/>
              <a:gdLst>
                <a:gd name="T0" fmla="*/ 865 w 23"/>
                <a:gd name="T1" fmla="*/ 735 h 19"/>
                <a:gd name="T2" fmla="*/ 761 w 23"/>
                <a:gd name="T3" fmla="*/ 0 h 19"/>
                <a:gd name="T4" fmla="*/ 0 w 23"/>
                <a:gd name="T5" fmla="*/ 252 h 19"/>
                <a:gd name="T6" fmla="*/ 154 w 23"/>
                <a:gd name="T7" fmla="*/ 988 h 19"/>
                <a:gd name="T8" fmla="*/ 607 w 23"/>
                <a:gd name="T9" fmla="*/ 829 h 19"/>
                <a:gd name="T10" fmla="*/ 865 w 23"/>
                <a:gd name="T11" fmla="*/ 735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9">
                  <a:moveTo>
                    <a:pt x="23" y="14"/>
                  </a:moveTo>
                  <a:cubicBezTo>
                    <a:pt x="22" y="10"/>
                    <a:pt x="21" y="5"/>
                    <a:pt x="20" y="0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1" y="10"/>
                    <a:pt x="3" y="15"/>
                    <a:pt x="4" y="19"/>
                  </a:cubicBezTo>
                  <a:cubicBezTo>
                    <a:pt x="8" y="18"/>
                    <a:pt x="12" y="17"/>
                    <a:pt x="16" y="16"/>
                  </a:cubicBezTo>
                  <a:cubicBezTo>
                    <a:pt x="19" y="15"/>
                    <a:pt x="21" y="14"/>
                    <a:pt x="23" y="14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1" name="Freeform 266">
              <a:extLst>
                <a:ext uri="{FF2B5EF4-FFF2-40B4-BE49-F238E27FC236}">
                  <a16:creationId xmlns:a16="http://schemas.microsoft.com/office/drawing/2014/main" id="{2DADF4D8-9FBA-487F-91E9-A2BC46EDB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1643"/>
              <a:ext cx="52" cy="32"/>
            </a:xfrm>
            <a:custGeom>
              <a:avLst/>
              <a:gdLst>
                <a:gd name="T0" fmla="*/ 711 w 21"/>
                <a:gd name="T1" fmla="*/ 0 h 12"/>
                <a:gd name="T2" fmla="*/ 228 w 21"/>
                <a:gd name="T3" fmla="*/ 205 h 12"/>
                <a:gd name="T4" fmla="*/ 0 w 21"/>
                <a:gd name="T5" fmla="*/ 307 h 12"/>
                <a:gd name="T6" fmla="*/ 74 w 21"/>
                <a:gd name="T7" fmla="*/ 605 h 12"/>
                <a:gd name="T8" fmla="*/ 790 w 21"/>
                <a:gd name="T9" fmla="*/ 248 h 12"/>
                <a:gd name="T10" fmla="*/ 711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cubicBezTo>
                    <a:pt x="15" y="1"/>
                    <a:pt x="10" y="2"/>
                    <a:pt x="6" y="4"/>
                  </a:cubicBezTo>
                  <a:cubicBezTo>
                    <a:pt x="4" y="4"/>
                    <a:pt x="2" y="5"/>
                    <a:pt x="0" y="6"/>
                  </a:cubicBezTo>
                  <a:cubicBezTo>
                    <a:pt x="1" y="8"/>
                    <a:pt x="1" y="10"/>
                    <a:pt x="2" y="12"/>
                  </a:cubicBezTo>
                  <a:cubicBezTo>
                    <a:pt x="8" y="9"/>
                    <a:pt x="14" y="6"/>
                    <a:pt x="21" y="5"/>
                  </a:cubicBezTo>
                  <a:cubicBezTo>
                    <a:pt x="20" y="4"/>
                    <a:pt x="20" y="2"/>
                    <a:pt x="19" y="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2" name="Freeform 267">
              <a:extLst>
                <a:ext uri="{FF2B5EF4-FFF2-40B4-BE49-F238E27FC236}">
                  <a16:creationId xmlns:a16="http://schemas.microsoft.com/office/drawing/2014/main" id="{A659F2CB-BA04-4644-973B-22350930E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1691"/>
              <a:ext cx="58" cy="50"/>
            </a:xfrm>
            <a:custGeom>
              <a:avLst/>
              <a:gdLst>
                <a:gd name="T0" fmla="*/ 928 w 23"/>
                <a:gd name="T1" fmla="*/ 616 h 19"/>
                <a:gd name="T2" fmla="*/ 802 w 23"/>
                <a:gd name="T3" fmla="*/ 234 h 19"/>
                <a:gd name="T4" fmla="*/ 769 w 23"/>
                <a:gd name="T5" fmla="*/ 0 h 19"/>
                <a:gd name="T6" fmla="*/ 285 w 23"/>
                <a:gd name="T7" fmla="*/ 200 h 19"/>
                <a:gd name="T8" fmla="*/ 0 w 23"/>
                <a:gd name="T9" fmla="*/ 292 h 19"/>
                <a:gd name="T10" fmla="*/ 50 w 23"/>
                <a:gd name="T11" fmla="*/ 471 h 19"/>
                <a:gd name="T12" fmla="*/ 159 w 23"/>
                <a:gd name="T13" fmla="*/ 913 h 19"/>
                <a:gd name="T14" fmla="*/ 769 w 23"/>
                <a:gd name="T15" fmla="*/ 671 h 19"/>
                <a:gd name="T16" fmla="*/ 928 w 23"/>
                <a:gd name="T17" fmla="*/ 616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19">
                  <a:moveTo>
                    <a:pt x="23" y="13"/>
                  </a:moveTo>
                  <a:cubicBezTo>
                    <a:pt x="22" y="10"/>
                    <a:pt x="21" y="8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5" y="1"/>
                    <a:pt x="10" y="3"/>
                    <a:pt x="7" y="4"/>
                  </a:cubicBezTo>
                  <a:cubicBezTo>
                    <a:pt x="4" y="5"/>
                    <a:pt x="2" y="6"/>
                    <a:pt x="0" y="6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2" y="13"/>
                    <a:pt x="3" y="16"/>
                    <a:pt x="4" y="19"/>
                  </a:cubicBezTo>
                  <a:cubicBezTo>
                    <a:pt x="9" y="17"/>
                    <a:pt x="14" y="15"/>
                    <a:pt x="19" y="14"/>
                  </a:cubicBezTo>
                  <a:cubicBezTo>
                    <a:pt x="20" y="13"/>
                    <a:pt x="21" y="13"/>
                    <a:pt x="23" y="13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3" name="Freeform 268">
              <a:extLst>
                <a:ext uri="{FF2B5EF4-FFF2-40B4-BE49-F238E27FC236}">
                  <a16:creationId xmlns:a16="http://schemas.microsoft.com/office/drawing/2014/main" id="{FC373F74-28F0-444A-9B9C-1C12FE48B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1749"/>
              <a:ext cx="53" cy="43"/>
            </a:xfrm>
            <a:custGeom>
              <a:avLst/>
              <a:gdLst>
                <a:gd name="T0" fmla="*/ 770 w 21"/>
                <a:gd name="T1" fmla="*/ 0 h 16"/>
                <a:gd name="T2" fmla="*/ 770 w 21"/>
                <a:gd name="T3" fmla="*/ 0 h 16"/>
                <a:gd name="T4" fmla="*/ 0 w 21"/>
                <a:gd name="T5" fmla="*/ 368 h 16"/>
                <a:gd name="T6" fmla="*/ 83 w 21"/>
                <a:gd name="T7" fmla="*/ 839 h 16"/>
                <a:gd name="T8" fmla="*/ 853 w 21"/>
                <a:gd name="T9" fmla="*/ 527 h 16"/>
                <a:gd name="T10" fmla="*/ 770 w 21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6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2" y="2"/>
                    <a:pt x="6" y="4"/>
                    <a:pt x="0" y="7"/>
                  </a:cubicBezTo>
                  <a:cubicBezTo>
                    <a:pt x="1" y="10"/>
                    <a:pt x="2" y="13"/>
                    <a:pt x="2" y="16"/>
                  </a:cubicBezTo>
                  <a:cubicBezTo>
                    <a:pt x="8" y="14"/>
                    <a:pt x="15" y="11"/>
                    <a:pt x="21" y="10"/>
                  </a:cubicBezTo>
                  <a:cubicBezTo>
                    <a:pt x="21" y="7"/>
                    <a:pt x="20" y="4"/>
                    <a:pt x="19" y="0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4" name="Freeform 269">
              <a:extLst>
                <a:ext uri="{FF2B5EF4-FFF2-40B4-BE49-F238E27FC236}">
                  <a16:creationId xmlns:a16="http://schemas.microsoft.com/office/drawing/2014/main" id="{23C9F6F7-BB04-42AA-AD2D-6FF1080E3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1181"/>
              <a:ext cx="125" cy="654"/>
            </a:xfrm>
            <a:custGeom>
              <a:avLst/>
              <a:gdLst>
                <a:gd name="T0" fmla="*/ 750 w 50"/>
                <a:gd name="T1" fmla="*/ 363 h 245"/>
                <a:gd name="T2" fmla="*/ 363 w 50"/>
                <a:gd name="T3" fmla="*/ 1767 h 245"/>
                <a:gd name="T4" fmla="*/ 283 w 50"/>
                <a:gd name="T5" fmla="*/ 2736 h 245"/>
                <a:gd name="T6" fmla="*/ 50 w 50"/>
                <a:gd name="T7" fmla="*/ 4682 h 245"/>
                <a:gd name="T8" fmla="*/ 238 w 50"/>
                <a:gd name="T9" fmla="*/ 6847 h 245"/>
                <a:gd name="T10" fmla="*/ 863 w 50"/>
                <a:gd name="T11" fmla="*/ 10210 h 245"/>
                <a:gd name="T12" fmla="*/ 1175 w 50"/>
                <a:gd name="T13" fmla="*/ 11929 h 245"/>
                <a:gd name="T14" fmla="*/ 1563 w 50"/>
                <a:gd name="T15" fmla="*/ 12442 h 245"/>
                <a:gd name="T16" fmla="*/ 1958 w 50"/>
                <a:gd name="T17" fmla="*/ 11929 h 245"/>
                <a:gd name="T18" fmla="*/ 1613 w 50"/>
                <a:gd name="T19" fmla="*/ 9946 h 245"/>
                <a:gd name="T20" fmla="*/ 988 w 50"/>
                <a:gd name="T21" fmla="*/ 6655 h 245"/>
                <a:gd name="T22" fmla="*/ 833 w 50"/>
                <a:gd name="T23" fmla="*/ 4623 h 245"/>
                <a:gd name="T24" fmla="*/ 783 w 50"/>
                <a:gd name="T25" fmla="*/ 2950 h 245"/>
                <a:gd name="T26" fmla="*/ 1488 w 50"/>
                <a:gd name="T27" fmla="*/ 763 h 245"/>
                <a:gd name="T28" fmla="*/ 1250 w 50"/>
                <a:gd name="T29" fmla="*/ 93 h 245"/>
                <a:gd name="T30" fmla="*/ 750 w 50"/>
                <a:gd name="T31" fmla="*/ 363 h 2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0" h="245">
                  <a:moveTo>
                    <a:pt x="19" y="7"/>
                  </a:moveTo>
                  <a:cubicBezTo>
                    <a:pt x="16" y="16"/>
                    <a:pt x="12" y="25"/>
                    <a:pt x="9" y="35"/>
                  </a:cubicBezTo>
                  <a:cubicBezTo>
                    <a:pt x="7" y="41"/>
                    <a:pt x="8" y="47"/>
                    <a:pt x="7" y="54"/>
                  </a:cubicBezTo>
                  <a:cubicBezTo>
                    <a:pt x="5" y="65"/>
                    <a:pt x="0" y="78"/>
                    <a:pt x="1" y="92"/>
                  </a:cubicBezTo>
                  <a:cubicBezTo>
                    <a:pt x="1" y="105"/>
                    <a:pt x="2" y="119"/>
                    <a:pt x="6" y="135"/>
                  </a:cubicBezTo>
                  <a:cubicBezTo>
                    <a:pt x="12" y="164"/>
                    <a:pt x="18" y="185"/>
                    <a:pt x="22" y="201"/>
                  </a:cubicBezTo>
                  <a:cubicBezTo>
                    <a:pt x="26" y="217"/>
                    <a:pt x="30" y="228"/>
                    <a:pt x="30" y="235"/>
                  </a:cubicBezTo>
                  <a:cubicBezTo>
                    <a:pt x="30" y="240"/>
                    <a:pt x="34" y="245"/>
                    <a:pt x="40" y="245"/>
                  </a:cubicBezTo>
                  <a:cubicBezTo>
                    <a:pt x="45" y="245"/>
                    <a:pt x="50" y="240"/>
                    <a:pt x="50" y="235"/>
                  </a:cubicBezTo>
                  <a:cubicBezTo>
                    <a:pt x="50" y="225"/>
                    <a:pt x="46" y="214"/>
                    <a:pt x="41" y="196"/>
                  </a:cubicBezTo>
                  <a:cubicBezTo>
                    <a:pt x="37" y="180"/>
                    <a:pt x="31" y="159"/>
                    <a:pt x="25" y="131"/>
                  </a:cubicBezTo>
                  <a:cubicBezTo>
                    <a:pt x="22" y="116"/>
                    <a:pt x="21" y="103"/>
                    <a:pt x="21" y="91"/>
                  </a:cubicBezTo>
                  <a:cubicBezTo>
                    <a:pt x="20" y="79"/>
                    <a:pt x="18" y="68"/>
                    <a:pt x="20" y="58"/>
                  </a:cubicBezTo>
                  <a:cubicBezTo>
                    <a:pt x="23" y="41"/>
                    <a:pt x="32" y="28"/>
                    <a:pt x="38" y="15"/>
                  </a:cubicBezTo>
                  <a:cubicBezTo>
                    <a:pt x="40" y="10"/>
                    <a:pt x="37" y="4"/>
                    <a:pt x="32" y="2"/>
                  </a:cubicBezTo>
                  <a:cubicBezTo>
                    <a:pt x="27" y="0"/>
                    <a:pt x="21" y="2"/>
                    <a:pt x="19" y="7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4" name="Group 270">
            <a:extLst>
              <a:ext uri="{FF2B5EF4-FFF2-40B4-BE49-F238E27FC236}">
                <a16:creationId xmlns:a16="http://schemas.microsoft.com/office/drawing/2014/main" id="{E97FEF9F-5E20-4523-BBFB-AB78730C23E9}"/>
              </a:ext>
            </a:extLst>
          </p:cNvPr>
          <p:cNvGrpSpPr>
            <a:grpSpLocks/>
          </p:cNvGrpSpPr>
          <p:nvPr/>
        </p:nvGrpSpPr>
        <p:grpSpPr bwMode="auto">
          <a:xfrm>
            <a:off x="8231188" y="1784350"/>
            <a:ext cx="288925" cy="927100"/>
            <a:chOff x="4225" y="1243"/>
            <a:chExt cx="182" cy="584"/>
          </a:xfrm>
        </p:grpSpPr>
        <p:sp>
          <p:nvSpPr>
            <p:cNvPr id="20666" name="Freeform 271">
              <a:extLst>
                <a:ext uri="{FF2B5EF4-FFF2-40B4-BE49-F238E27FC236}">
                  <a16:creationId xmlns:a16="http://schemas.microsoft.com/office/drawing/2014/main" id="{8E8C41D8-6860-4E61-BFE3-1396B7A82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1243"/>
              <a:ext cx="182" cy="584"/>
            </a:xfrm>
            <a:custGeom>
              <a:avLst/>
              <a:gdLst>
                <a:gd name="T0" fmla="*/ 105 w 73"/>
                <a:gd name="T1" fmla="*/ 307 h 219"/>
                <a:gd name="T2" fmla="*/ 229 w 73"/>
                <a:gd name="T3" fmla="*/ 1003 h 219"/>
                <a:gd name="T4" fmla="*/ 386 w 73"/>
                <a:gd name="T5" fmla="*/ 1160 h 219"/>
                <a:gd name="T6" fmla="*/ 1007 w 73"/>
                <a:gd name="T7" fmla="*/ 1728 h 219"/>
                <a:gd name="T8" fmla="*/ 1785 w 73"/>
                <a:gd name="T9" fmla="*/ 2368 h 219"/>
                <a:gd name="T10" fmla="*/ 2044 w 73"/>
                <a:gd name="T11" fmla="*/ 3891 h 219"/>
                <a:gd name="T12" fmla="*/ 155 w 73"/>
                <a:gd name="T13" fmla="*/ 10261 h 219"/>
                <a:gd name="T14" fmla="*/ 312 w 73"/>
                <a:gd name="T15" fmla="*/ 10979 h 219"/>
                <a:gd name="T16" fmla="*/ 853 w 73"/>
                <a:gd name="T17" fmla="*/ 10717 h 219"/>
                <a:gd name="T18" fmla="*/ 2822 w 73"/>
                <a:gd name="T19" fmla="*/ 3947 h 219"/>
                <a:gd name="T20" fmla="*/ 2481 w 73"/>
                <a:gd name="T21" fmla="*/ 2368 h 219"/>
                <a:gd name="T22" fmla="*/ 1890 w 73"/>
                <a:gd name="T23" fmla="*/ 1365 h 219"/>
                <a:gd name="T24" fmla="*/ 808 w 73"/>
                <a:gd name="T25" fmla="*/ 307 h 219"/>
                <a:gd name="T26" fmla="*/ 653 w 73"/>
                <a:gd name="T27" fmla="*/ 205 h 219"/>
                <a:gd name="T28" fmla="*/ 105 w 73"/>
                <a:gd name="T29" fmla="*/ 307 h 2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3" h="219">
                  <a:moveTo>
                    <a:pt x="3" y="6"/>
                  </a:moveTo>
                  <a:cubicBezTo>
                    <a:pt x="0" y="11"/>
                    <a:pt x="1" y="17"/>
                    <a:pt x="6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6" y="27"/>
                    <a:pt x="22" y="31"/>
                    <a:pt x="26" y="34"/>
                  </a:cubicBezTo>
                  <a:cubicBezTo>
                    <a:pt x="34" y="40"/>
                    <a:pt x="42" y="42"/>
                    <a:pt x="46" y="47"/>
                  </a:cubicBezTo>
                  <a:cubicBezTo>
                    <a:pt x="53" y="55"/>
                    <a:pt x="53" y="66"/>
                    <a:pt x="53" y="77"/>
                  </a:cubicBezTo>
                  <a:cubicBezTo>
                    <a:pt x="51" y="101"/>
                    <a:pt x="17" y="176"/>
                    <a:pt x="4" y="203"/>
                  </a:cubicBezTo>
                  <a:cubicBezTo>
                    <a:pt x="1" y="208"/>
                    <a:pt x="3" y="214"/>
                    <a:pt x="8" y="217"/>
                  </a:cubicBezTo>
                  <a:cubicBezTo>
                    <a:pt x="13" y="219"/>
                    <a:pt x="19" y="217"/>
                    <a:pt x="22" y="212"/>
                  </a:cubicBezTo>
                  <a:cubicBezTo>
                    <a:pt x="27" y="202"/>
                    <a:pt x="70" y="111"/>
                    <a:pt x="73" y="78"/>
                  </a:cubicBezTo>
                  <a:cubicBezTo>
                    <a:pt x="73" y="65"/>
                    <a:pt x="70" y="56"/>
                    <a:pt x="64" y="47"/>
                  </a:cubicBezTo>
                  <a:cubicBezTo>
                    <a:pt x="60" y="40"/>
                    <a:pt x="56" y="33"/>
                    <a:pt x="49" y="27"/>
                  </a:cubicBezTo>
                  <a:cubicBezTo>
                    <a:pt x="41" y="20"/>
                    <a:pt x="32" y="13"/>
                    <a:pt x="21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0"/>
                    <a:pt x="6" y="2"/>
                    <a:pt x="3" y="6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7" name="Freeform 272">
              <a:extLst>
                <a:ext uri="{FF2B5EF4-FFF2-40B4-BE49-F238E27FC236}">
                  <a16:creationId xmlns:a16="http://schemas.microsoft.com/office/drawing/2014/main" id="{6170F9E6-0282-42D3-B926-A5E6740ED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1272"/>
              <a:ext cx="57" cy="59"/>
            </a:xfrm>
            <a:custGeom>
              <a:avLst/>
              <a:gdLst>
                <a:gd name="T0" fmla="*/ 0 w 23"/>
                <a:gd name="T1" fmla="*/ 770 h 22"/>
                <a:gd name="T2" fmla="*/ 382 w 23"/>
                <a:gd name="T3" fmla="*/ 1137 h 22"/>
                <a:gd name="T4" fmla="*/ 865 w 23"/>
                <a:gd name="T5" fmla="*/ 308 h 22"/>
                <a:gd name="T6" fmla="*/ 535 w 23"/>
                <a:gd name="T7" fmla="*/ 0 h 22"/>
                <a:gd name="T8" fmla="*/ 454 w 23"/>
                <a:gd name="T9" fmla="*/ 94 h 22"/>
                <a:gd name="T10" fmla="*/ 74 w 23"/>
                <a:gd name="T11" fmla="*/ 620 h 22"/>
                <a:gd name="T12" fmla="*/ 0 w 23"/>
                <a:gd name="T13" fmla="*/ 77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2">
                  <a:moveTo>
                    <a:pt x="0" y="15"/>
                  </a:moveTo>
                  <a:cubicBezTo>
                    <a:pt x="4" y="17"/>
                    <a:pt x="7" y="20"/>
                    <a:pt x="10" y="22"/>
                  </a:cubicBezTo>
                  <a:cubicBezTo>
                    <a:pt x="15" y="17"/>
                    <a:pt x="20" y="12"/>
                    <a:pt x="23" y="6"/>
                  </a:cubicBezTo>
                  <a:cubicBezTo>
                    <a:pt x="20" y="4"/>
                    <a:pt x="17" y="2"/>
                    <a:pt x="14" y="0"/>
                  </a:cubicBezTo>
                  <a:cubicBezTo>
                    <a:pt x="13" y="1"/>
                    <a:pt x="13" y="1"/>
                    <a:pt x="12" y="2"/>
                  </a:cubicBezTo>
                  <a:cubicBezTo>
                    <a:pt x="9" y="5"/>
                    <a:pt x="5" y="9"/>
                    <a:pt x="2" y="12"/>
                  </a:cubicBezTo>
                  <a:cubicBezTo>
                    <a:pt x="2" y="13"/>
                    <a:pt x="1" y="14"/>
                    <a:pt x="0" y="15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8" name="Freeform 273">
              <a:extLst>
                <a:ext uri="{FF2B5EF4-FFF2-40B4-BE49-F238E27FC236}">
                  <a16:creationId xmlns:a16="http://schemas.microsoft.com/office/drawing/2014/main" id="{C2395DDE-EAFF-4EBE-9083-39F41A8BD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309"/>
              <a:ext cx="53" cy="51"/>
            </a:xfrm>
            <a:custGeom>
              <a:avLst/>
              <a:gdLst>
                <a:gd name="T0" fmla="*/ 0 w 21"/>
                <a:gd name="T1" fmla="*/ 735 h 19"/>
                <a:gd name="T2" fmla="*/ 368 w 21"/>
                <a:gd name="T3" fmla="*/ 988 h 19"/>
                <a:gd name="T4" fmla="*/ 401 w 21"/>
                <a:gd name="T5" fmla="*/ 929 h 19"/>
                <a:gd name="T6" fmla="*/ 853 w 21"/>
                <a:gd name="T7" fmla="*/ 462 h 19"/>
                <a:gd name="T8" fmla="*/ 560 w 21"/>
                <a:gd name="T9" fmla="*/ 94 h 19"/>
                <a:gd name="T10" fmla="*/ 485 w 21"/>
                <a:gd name="T11" fmla="*/ 0 h 19"/>
                <a:gd name="T12" fmla="*/ 0 w 21"/>
                <a:gd name="T13" fmla="*/ 735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9">
                  <a:moveTo>
                    <a:pt x="0" y="14"/>
                  </a:moveTo>
                  <a:cubicBezTo>
                    <a:pt x="3" y="16"/>
                    <a:pt x="6" y="18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4" y="15"/>
                    <a:pt x="18" y="12"/>
                    <a:pt x="21" y="9"/>
                  </a:cubicBezTo>
                  <a:cubicBezTo>
                    <a:pt x="19" y="7"/>
                    <a:pt x="17" y="4"/>
                    <a:pt x="14" y="2"/>
                  </a:cubicBezTo>
                  <a:cubicBezTo>
                    <a:pt x="14" y="2"/>
                    <a:pt x="13" y="1"/>
                    <a:pt x="12" y="0"/>
                  </a:cubicBezTo>
                  <a:cubicBezTo>
                    <a:pt x="8" y="4"/>
                    <a:pt x="3" y="10"/>
                    <a:pt x="0" y="14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9" name="Freeform 274">
              <a:extLst>
                <a:ext uri="{FF2B5EF4-FFF2-40B4-BE49-F238E27FC236}">
                  <a16:creationId xmlns:a16="http://schemas.microsoft.com/office/drawing/2014/main" id="{800F18A3-D310-4A32-8C27-CCD88FE28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1365"/>
              <a:ext cx="43" cy="38"/>
            </a:xfrm>
            <a:custGeom>
              <a:avLst/>
              <a:gdLst>
                <a:gd name="T0" fmla="*/ 531 w 17"/>
                <a:gd name="T1" fmla="*/ 60 h 14"/>
                <a:gd name="T2" fmla="*/ 531 w 17"/>
                <a:gd name="T3" fmla="*/ 0 h 14"/>
                <a:gd name="T4" fmla="*/ 0 w 17"/>
                <a:gd name="T5" fmla="*/ 442 h 14"/>
                <a:gd name="T6" fmla="*/ 51 w 17"/>
                <a:gd name="T7" fmla="*/ 760 h 14"/>
                <a:gd name="T8" fmla="*/ 645 w 17"/>
                <a:gd name="T9" fmla="*/ 478 h 14"/>
                <a:gd name="T10" fmla="*/ 698 w 17"/>
                <a:gd name="T11" fmla="*/ 478 h 14"/>
                <a:gd name="T12" fmla="*/ 531 w 17"/>
                <a:gd name="T13" fmla="*/ 6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4">
                  <a:moveTo>
                    <a:pt x="13" y="1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2"/>
                    <a:pt x="4" y="6"/>
                    <a:pt x="0" y="8"/>
                  </a:cubicBezTo>
                  <a:cubicBezTo>
                    <a:pt x="0" y="10"/>
                    <a:pt x="1" y="12"/>
                    <a:pt x="1" y="14"/>
                  </a:cubicBezTo>
                  <a:cubicBezTo>
                    <a:pt x="6" y="12"/>
                    <a:pt x="10" y="10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6" y="6"/>
                    <a:pt x="15" y="3"/>
                    <a:pt x="13" y="1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0" name="Freeform 275">
              <a:extLst>
                <a:ext uri="{FF2B5EF4-FFF2-40B4-BE49-F238E27FC236}">
                  <a16:creationId xmlns:a16="http://schemas.microsoft.com/office/drawing/2014/main" id="{499952D9-9DF8-4392-AB5B-096854F10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1461"/>
              <a:ext cx="70" cy="96"/>
            </a:xfrm>
            <a:custGeom>
              <a:avLst/>
              <a:gdLst>
                <a:gd name="T0" fmla="*/ 363 w 28"/>
                <a:gd name="T1" fmla="*/ 0 h 36"/>
                <a:gd name="T2" fmla="*/ 313 w 28"/>
                <a:gd name="T3" fmla="*/ 0 h 36"/>
                <a:gd name="T4" fmla="*/ 0 w 28"/>
                <a:gd name="T5" fmla="*/ 1421 h 36"/>
                <a:gd name="T6" fmla="*/ 208 w 28"/>
                <a:gd name="T7" fmla="*/ 1459 h 36"/>
                <a:gd name="T8" fmla="*/ 708 w 28"/>
                <a:gd name="T9" fmla="*/ 1821 h 36"/>
                <a:gd name="T10" fmla="*/ 1095 w 28"/>
                <a:gd name="T11" fmla="*/ 93 h 36"/>
                <a:gd name="T12" fmla="*/ 363 w 28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36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7"/>
                    <a:pt x="4" y="17"/>
                    <a:pt x="0" y="28"/>
                  </a:cubicBezTo>
                  <a:cubicBezTo>
                    <a:pt x="2" y="28"/>
                    <a:pt x="4" y="29"/>
                    <a:pt x="5" y="29"/>
                  </a:cubicBezTo>
                  <a:cubicBezTo>
                    <a:pt x="10" y="31"/>
                    <a:pt x="14" y="34"/>
                    <a:pt x="18" y="36"/>
                  </a:cubicBezTo>
                  <a:cubicBezTo>
                    <a:pt x="23" y="23"/>
                    <a:pt x="26" y="11"/>
                    <a:pt x="28" y="2"/>
                  </a:cubicBezTo>
                  <a:cubicBezTo>
                    <a:pt x="21" y="2"/>
                    <a:pt x="15" y="1"/>
                    <a:pt x="9" y="0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1" name="Freeform 276">
              <a:extLst>
                <a:ext uri="{FF2B5EF4-FFF2-40B4-BE49-F238E27FC236}">
                  <a16:creationId xmlns:a16="http://schemas.microsoft.com/office/drawing/2014/main" id="{DA2842E3-1FDC-41B6-9404-EFCB82CE9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1563"/>
              <a:ext cx="70" cy="82"/>
            </a:xfrm>
            <a:custGeom>
              <a:avLst/>
              <a:gdLst>
                <a:gd name="T0" fmla="*/ 1095 w 28"/>
                <a:gd name="T1" fmla="*/ 349 h 31"/>
                <a:gd name="T2" fmla="*/ 1020 w 28"/>
                <a:gd name="T3" fmla="*/ 349 h 31"/>
                <a:gd name="T4" fmla="*/ 363 w 28"/>
                <a:gd name="T5" fmla="*/ 0 h 31"/>
                <a:gd name="T6" fmla="*/ 0 w 28"/>
                <a:gd name="T7" fmla="*/ 1071 h 31"/>
                <a:gd name="T8" fmla="*/ 708 w 28"/>
                <a:gd name="T9" fmla="*/ 1518 h 31"/>
                <a:gd name="T10" fmla="*/ 1095 w 28"/>
                <a:gd name="T11" fmla="*/ 349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31">
                  <a:moveTo>
                    <a:pt x="28" y="7"/>
                  </a:moveTo>
                  <a:cubicBezTo>
                    <a:pt x="27" y="7"/>
                    <a:pt x="27" y="7"/>
                    <a:pt x="26" y="7"/>
                  </a:cubicBezTo>
                  <a:cubicBezTo>
                    <a:pt x="21" y="5"/>
                    <a:pt x="15" y="2"/>
                    <a:pt x="9" y="0"/>
                  </a:cubicBezTo>
                  <a:cubicBezTo>
                    <a:pt x="6" y="7"/>
                    <a:pt x="3" y="15"/>
                    <a:pt x="0" y="22"/>
                  </a:cubicBezTo>
                  <a:cubicBezTo>
                    <a:pt x="6" y="25"/>
                    <a:pt x="12" y="29"/>
                    <a:pt x="18" y="31"/>
                  </a:cubicBezTo>
                  <a:cubicBezTo>
                    <a:pt x="22" y="23"/>
                    <a:pt x="25" y="15"/>
                    <a:pt x="28" y="7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2" name="Freeform 277">
              <a:extLst>
                <a:ext uri="{FF2B5EF4-FFF2-40B4-BE49-F238E27FC236}">
                  <a16:creationId xmlns:a16="http://schemas.microsoft.com/office/drawing/2014/main" id="{B7DC07A1-CF5C-46B6-8BF9-18C0832CF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2" y="1648"/>
              <a:ext cx="58" cy="45"/>
            </a:xfrm>
            <a:custGeom>
              <a:avLst/>
              <a:gdLst>
                <a:gd name="T0" fmla="*/ 159 w 23"/>
                <a:gd name="T1" fmla="*/ 0 h 17"/>
                <a:gd name="T2" fmla="*/ 0 w 23"/>
                <a:gd name="T3" fmla="*/ 484 h 17"/>
                <a:gd name="T4" fmla="*/ 368 w 23"/>
                <a:gd name="T5" fmla="*/ 686 h 17"/>
                <a:gd name="T6" fmla="*/ 769 w 23"/>
                <a:gd name="T7" fmla="*/ 834 h 17"/>
                <a:gd name="T8" fmla="*/ 928 w 23"/>
                <a:gd name="T9" fmla="*/ 349 h 17"/>
                <a:gd name="T10" fmla="*/ 242 w 23"/>
                <a:gd name="T11" fmla="*/ 56 h 17"/>
                <a:gd name="T12" fmla="*/ 159 w 23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7">
                  <a:moveTo>
                    <a:pt x="4" y="0"/>
                  </a:moveTo>
                  <a:cubicBezTo>
                    <a:pt x="3" y="3"/>
                    <a:pt x="1" y="6"/>
                    <a:pt x="0" y="10"/>
                  </a:cubicBezTo>
                  <a:cubicBezTo>
                    <a:pt x="3" y="11"/>
                    <a:pt x="6" y="13"/>
                    <a:pt x="9" y="14"/>
                  </a:cubicBezTo>
                  <a:cubicBezTo>
                    <a:pt x="12" y="15"/>
                    <a:pt x="16" y="16"/>
                    <a:pt x="19" y="17"/>
                  </a:cubicBezTo>
                  <a:cubicBezTo>
                    <a:pt x="20" y="14"/>
                    <a:pt x="21" y="11"/>
                    <a:pt x="23" y="7"/>
                  </a:cubicBezTo>
                  <a:cubicBezTo>
                    <a:pt x="18" y="5"/>
                    <a:pt x="11" y="2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3" name="Freeform 278">
              <a:extLst>
                <a:ext uri="{FF2B5EF4-FFF2-40B4-BE49-F238E27FC236}">
                  <a16:creationId xmlns:a16="http://schemas.microsoft.com/office/drawing/2014/main" id="{8F537D25-D5F9-4561-89C4-CF01632AE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1707"/>
              <a:ext cx="58" cy="48"/>
            </a:xfrm>
            <a:custGeom>
              <a:avLst/>
              <a:gdLst>
                <a:gd name="T0" fmla="*/ 209 w 23"/>
                <a:gd name="T1" fmla="*/ 0 h 18"/>
                <a:gd name="T2" fmla="*/ 0 w 23"/>
                <a:gd name="T3" fmla="*/ 547 h 18"/>
                <a:gd name="T4" fmla="*/ 0 w 23"/>
                <a:gd name="T5" fmla="*/ 547 h 18"/>
                <a:gd name="T6" fmla="*/ 560 w 23"/>
                <a:gd name="T7" fmla="*/ 760 h 18"/>
                <a:gd name="T8" fmla="*/ 719 w 23"/>
                <a:gd name="T9" fmla="*/ 909 h 18"/>
                <a:gd name="T10" fmla="*/ 928 w 23"/>
                <a:gd name="T11" fmla="*/ 363 h 18"/>
                <a:gd name="T12" fmla="*/ 209 w 23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8">
                  <a:moveTo>
                    <a:pt x="5" y="0"/>
                  </a:moveTo>
                  <a:cubicBezTo>
                    <a:pt x="3" y="3"/>
                    <a:pt x="1" y="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3"/>
                    <a:pt x="10" y="13"/>
                    <a:pt x="14" y="15"/>
                  </a:cubicBezTo>
                  <a:cubicBezTo>
                    <a:pt x="15" y="16"/>
                    <a:pt x="17" y="17"/>
                    <a:pt x="18" y="18"/>
                  </a:cubicBezTo>
                  <a:cubicBezTo>
                    <a:pt x="20" y="15"/>
                    <a:pt x="21" y="11"/>
                    <a:pt x="23" y="7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4" name="Freeform 279">
              <a:extLst>
                <a:ext uri="{FF2B5EF4-FFF2-40B4-BE49-F238E27FC236}">
                  <a16:creationId xmlns:a16="http://schemas.microsoft.com/office/drawing/2014/main" id="{FD913752-4217-47A2-BFAB-B2D2E6CB3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1243"/>
              <a:ext cx="182" cy="584"/>
            </a:xfrm>
            <a:custGeom>
              <a:avLst/>
              <a:gdLst>
                <a:gd name="T0" fmla="*/ 105 w 73"/>
                <a:gd name="T1" fmla="*/ 307 h 219"/>
                <a:gd name="T2" fmla="*/ 229 w 73"/>
                <a:gd name="T3" fmla="*/ 1003 h 219"/>
                <a:gd name="T4" fmla="*/ 386 w 73"/>
                <a:gd name="T5" fmla="*/ 1160 h 219"/>
                <a:gd name="T6" fmla="*/ 1007 w 73"/>
                <a:gd name="T7" fmla="*/ 1728 h 219"/>
                <a:gd name="T8" fmla="*/ 1785 w 73"/>
                <a:gd name="T9" fmla="*/ 2368 h 219"/>
                <a:gd name="T10" fmla="*/ 2044 w 73"/>
                <a:gd name="T11" fmla="*/ 3891 h 219"/>
                <a:gd name="T12" fmla="*/ 155 w 73"/>
                <a:gd name="T13" fmla="*/ 10261 h 219"/>
                <a:gd name="T14" fmla="*/ 312 w 73"/>
                <a:gd name="T15" fmla="*/ 10979 h 219"/>
                <a:gd name="T16" fmla="*/ 853 w 73"/>
                <a:gd name="T17" fmla="*/ 10717 h 219"/>
                <a:gd name="T18" fmla="*/ 2822 w 73"/>
                <a:gd name="T19" fmla="*/ 3947 h 219"/>
                <a:gd name="T20" fmla="*/ 2481 w 73"/>
                <a:gd name="T21" fmla="*/ 2368 h 219"/>
                <a:gd name="T22" fmla="*/ 1890 w 73"/>
                <a:gd name="T23" fmla="*/ 1365 h 219"/>
                <a:gd name="T24" fmla="*/ 808 w 73"/>
                <a:gd name="T25" fmla="*/ 307 h 219"/>
                <a:gd name="T26" fmla="*/ 653 w 73"/>
                <a:gd name="T27" fmla="*/ 205 h 219"/>
                <a:gd name="T28" fmla="*/ 105 w 73"/>
                <a:gd name="T29" fmla="*/ 307 h 2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3" h="219">
                  <a:moveTo>
                    <a:pt x="3" y="6"/>
                  </a:moveTo>
                  <a:cubicBezTo>
                    <a:pt x="0" y="11"/>
                    <a:pt x="1" y="17"/>
                    <a:pt x="6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6" y="27"/>
                    <a:pt x="22" y="31"/>
                    <a:pt x="26" y="34"/>
                  </a:cubicBezTo>
                  <a:cubicBezTo>
                    <a:pt x="34" y="40"/>
                    <a:pt x="42" y="42"/>
                    <a:pt x="46" y="47"/>
                  </a:cubicBezTo>
                  <a:cubicBezTo>
                    <a:pt x="53" y="55"/>
                    <a:pt x="53" y="66"/>
                    <a:pt x="53" y="77"/>
                  </a:cubicBezTo>
                  <a:cubicBezTo>
                    <a:pt x="51" y="101"/>
                    <a:pt x="17" y="176"/>
                    <a:pt x="4" y="203"/>
                  </a:cubicBezTo>
                  <a:cubicBezTo>
                    <a:pt x="1" y="208"/>
                    <a:pt x="3" y="214"/>
                    <a:pt x="8" y="217"/>
                  </a:cubicBezTo>
                  <a:cubicBezTo>
                    <a:pt x="13" y="219"/>
                    <a:pt x="19" y="217"/>
                    <a:pt x="22" y="212"/>
                  </a:cubicBezTo>
                  <a:cubicBezTo>
                    <a:pt x="27" y="202"/>
                    <a:pt x="70" y="111"/>
                    <a:pt x="73" y="78"/>
                  </a:cubicBezTo>
                  <a:cubicBezTo>
                    <a:pt x="73" y="65"/>
                    <a:pt x="70" y="56"/>
                    <a:pt x="64" y="47"/>
                  </a:cubicBezTo>
                  <a:cubicBezTo>
                    <a:pt x="60" y="40"/>
                    <a:pt x="56" y="33"/>
                    <a:pt x="49" y="27"/>
                  </a:cubicBezTo>
                  <a:cubicBezTo>
                    <a:pt x="41" y="20"/>
                    <a:pt x="32" y="13"/>
                    <a:pt x="21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0"/>
                    <a:pt x="6" y="2"/>
                    <a:pt x="3" y="6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5" name="Group 280">
            <a:extLst>
              <a:ext uri="{FF2B5EF4-FFF2-40B4-BE49-F238E27FC236}">
                <a16:creationId xmlns:a16="http://schemas.microsoft.com/office/drawing/2014/main" id="{B8B3FB6A-096F-49B5-B7F5-9426D419A42A}"/>
              </a:ext>
            </a:extLst>
          </p:cNvPr>
          <p:cNvGrpSpPr>
            <a:grpSpLocks/>
          </p:cNvGrpSpPr>
          <p:nvPr/>
        </p:nvGrpSpPr>
        <p:grpSpPr bwMode="auto">
          <a:xfrm>
            <a:off x="6167438" y="3125788"/>
            <a:ext cx="166687" cy="868362"/>
            <a:chOff x="2925" y="2088"/>
            <a:chExt cx="105" cy="547"/>
          </a:xfrm>
        </p:grpSpPr>
        <p:sp>
          <p:nvSpPr>
            <p:cNvPr id="20655" name="Freeform 281">
              <a:extLst>
                <a:ext uri="{FF2B5EF4-FFF2-40B4-BE49-F238E27FC236}">
                  <a16:creationId xmlns:a16="http://schemas.microsoft.com/office/drawing/2014/main" id="{1778732A-3334-46EF-AA3B-720A167B5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088"/>
              <a:ext cx="105" cy="547"/>
            </a:xfrm>
            <a:custGeom>
              <a:avLst/>
              <a:gdLst>
                <a:gd name="T0" fmla="*/ 863 w 42"/>
                <a:gd name="T1" fmla="*/ 307 h 205"/>
                <a:gd name="T2" fmla="*/ 833 w 42"/>
                <a:gd name="T3" fmla="*/ 398 h 205"/>
                <a:gd name="T4" fmla="*/ 50 w 42"/>
                <a:gd name="T5" fmla="*/ 2527 h 205"/>
                <a:gd name="T6" fmla="*/ 158 w 42"/>
                <a:gd name="T7" fmla="*/ 3858 h 205"/>
                <a:gd name="T8" fmla="*/ 283 w 42"/>
                <a:gd name="T9" fmla="*/ 6286 h 205"/>
                <a:gd name="T10" fmla="*/ 595 w 42"/>
                <a:gd name="T11" fmla="*/ 9726 h 205"/>
                <a:gd name="T12" fmla="*/ 908 w 42"/>
                <a:gd name="T13" fmla="*/ 10337 h 205"/>
                <a:gd name="T14" fmla="*/ 1333 w 42"/>
                <a:gd name="T15" fmla="*/ 9939 h 205"/>
                <a:gd name="T16" fmla="*/ 1063 w 42"/>
                <a:gd name="T17" fmla="*/ 6081 h 205"/>
                <a:gd name="T18" fmla="*/ 908 w 42"/>
                <a:gd name="T19" fmla="*/ 5070 h 205"/>
                <a:gd name="T20" fmla="*/ 708 w 42"/>
                <a:gd name="T21" fmla="*/ 3802 h 205"/>
                <a:gd name="T22" fmla="*/ 783 w 42"/>
                <a:gd name="T23" fmla="*/ 2983 h 205"/>
                <a:gd name="T24" fmla="*/ 1488 w 42"/>
                <a:gd name="T25" fmla="*/ 969 h 205"/>
                <a:gd name="T26" fmla="*/ 1533 w 42"/>
                <a:gd name="T27" fmla="*/ 854 h 205"/>
                <a:gd name="T28" fmla="*/ 1408 w 42"/>
                <a:gd name="T29" fmla="*/ 205 h 205"/>
                <a:gd name="T30" fmla="*/ 863 w 42"/>
                <a:gd name="T31" fmla="*/ 307 h 2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" h="205">
                  <a:moveTo>
                    <a:pt x="22" y="6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11" y="22"/>
                    <a:pt x="4" y="33"/>
                    <a:pt x="1" y="50"/>
                  </a:cubicBezTo>
                  <a:cubicBezTo>
                    <a:pt x="0" y="57"/>
                    <a:pt x="3" y="65"/>
                    <a:pt x="4" y="76"/>
                  </a:cubicBezTo>
                  <a:cubicBezTo>
                    <a:pt x="4" y="78"/>
                    <a:pt x="5" y="109"/>
                    <a:pt x="7" y="124"/>
                  </a:cubicBezTo>
                  <a:cubicBezTo>
                    <a:pt x="12" y="149"/>
                    <a:pt x="17" y="179"/>
                    <a:pt x="15" y="192"/>
                  </a:cubicBezTo>
                  <a:cubicBezTo>
                    <a:pt x="14" y="198"/>
                    <a:pt x="17" y="203"/>
                    <a:pt x="23" y="204"/>
                  </a:cubicBezTo>
                  <a:cubicBezTo>
                    <a:pt x="28" y="205"/>
                    <a:pt x="33" y="201"/>
                    <a:pt x="34" y="196"/>
                  </a:cubicBezTo>
                  <a:cubicBezTo>
                    <a:pt x="37" y="179"/>
                    <a:pt x="32" y="150"/>
                    <a:pt x="27" y="120"/>
                  </a:cubicBezTo>
                  <a:cubicBezTo>
                    <a:pt x="26" y="113"/>
                    <a:pt x="25" y="107"/>
                    <a:pt x="23" y="100"/>
                  </a:cubicBezTo>
                  <a:cubicBezTo>
                    <a:pt x="22" y="93"/>
                    <a:pt x="19" y="81"/>
                    <a:pt x="18" y="75"/>
                  </a:cubicBezTo>
                  <a:cubicBezTo>
                    <a:pt x="17" y="67"/>
                    <a:pt x="19" y="65"/>
                    <a:pt x="20" y="59"/>
                  </a:cubicBezTo>
                  <a:cubicBezTo>
                    <a:pt x="21" y="43"/>
                    <a:pt x="28" y="34"/>
                    <a:pt x="38" y="19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2" y="13"/>
                    <a:pt x="41" y="7"/>
                    <a:pt x="36" y="4"/>
                  </a:cubicBezTo>
                  <a:cubicBezTo>
                    <a:pt x="32" y="0"/>
                    <a:pt x="25" y="2"/>
                    <a:pt x="22" y="6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6" name="Freeform 282">
              <a:extLst>
                <a:ext uri="{FF2B5EF4-FFF2-40B4-BE49-F238E27FC236}">
                  <a16:creationId xmlns:a16="http://schemas.microsoft.com/office/drawing/2014/main" id="{A7EB859B-46F1-4745-ACE9-59198D19D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088"/>
              <a:ext cx="58" cy="51"/>
            </a:xfrm>
            <a:custGeom>
              <a:avLst/>
              <a:gdLst>
                <a:gd name="T0" fmla="*/ 802 w 23"/>
                <a:gd name="T1" fmla="*/ 886 h 19"/>
                <a:gd name="T2" fmla="*/ 686 w 23"/>
                <a:gd name="T3" fmla="*/ 217 h 19"/>
                <a:gd name="T4" fmla="*/ 126 w 23"/>
                <a:gd name="T5" fmla="*/ 309 h 19"/>
                <a:gd name="T6" fmla="*/ 83 w 23"/>
                <a:gd name="T7" fmla="*/ 403 h 19"/>
                <a:gd name="T8" fmla="*/ 0 w 23"/>
                <a:gd name="T9" fmla="*/ 582 h 19"/>
                <a:gd name="T10" fmla="*/ 451 w 23"/>
                <a:gd name="T11" fmla="*/ 770 h 19"/>
                <a:gd name="T12" fmla="*/ 769 w 23"/>
                <a:gd name="T13" fmla="*/ 988 h 19"/>
                <a:gd name="T14" fmla="*/ 802 w 23"/>
                <a:gd name="T15" fmla="*/ 886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19">
                  <a:moveTo>
                    <a:pt x="20" y="17"/>
                  </a:moveTo>
                  <a:cubicBezTo>
                    <a:pt x="23" y="13"/>
                    <a:pt x="22" y="7"/>
                    <a:pt x="17" y="4"/>
                  </a:cubicBezTo>
                  <a:cubicBezTo>
                    <a:pt x="13" y="0"/>
                    <a:pt x="6" y="2"/>
                    <a:pt x="3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1" y="10"/>
                    <a:pt x="0" y="11"/>
                  </a:cubicBezTo>
                  <a:cubicBezTo>
                    <a:pt x="4" y="13"/>
                    <a:pt x="8" y="14"/>
                    <a:pt x="11" y="15"/>
                  </a:cubicBezTo>
                  <a:cubicBezTo>
                    <a:pt x="13" y="16"/>
                    <a:pt x="16" y="18"/>
                    <a:pt x="19" y="19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7" name="Freeform 283">
              <a:extLst>
                <a:ext uri="{FF2B5EF4-FFF2-40B4-BE49-F238E27FC236}">
                  <a16:creationId xmlns:a16="http://schemas.microsoft.com/office/drawing/2014/main" id="{BD430197-61C7-4D28-BA16-E19AA29E5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2133"/>
              <a:ext cx="57" cy="48"/>
            </a:xfrm>
            <a:custGeom>
              <a:avLst/>
              <a:gdLst>
                <a:gd name="T0" fmla="*/ 183 w 23"/>
                <a:gd name="T1" fmla="*/ 0 h 18"/>
                <a:gd name="T2" fmla="*/ 0 w 23"/>
                <a:gd name="T3" fmla="*/ 456 h 18"/>
                <a:gd name="T4" fmla="*/ 639 w 23"/>
                <a:gd name="T5" fmla="*/ 909 h 18"/>
                <a:gd name="T6" fmla="*/ 865 w 23"/>
                <a:gd name="T7" fmla="*/ 456 h 18"/>
                <a:gd name="T8" fmla="*/ 183 w 2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8">
                  <a:moveTo>
                    <a:pt x="5" y="0"/>
                  </a:moveTo>
                  <a:cubicBezTo>
                    <a:pt x="3" y="3"/>
                    <a:pt x="1" y="6"/>
                    <a:pt x="0" y="9"/>
                  </a:cubicBezTo>
                  <a:cubicBezTo>
                    <a:pt x="6" y="12"/>
                    <a:pt x="12" y="15"/>
                    <a:pt x="17" y="18"/>
                  </a:cubicBezTo>
                  <a:cubicBezTo>
                    <a:pt x="19" y="15"/>
                    <a:pt x="21" y="12"/>
                    <a:pt x="23" y="9"/>
                  </a:cubicBezTo>
                  <a:cubicBezTo>
                    <a:pt x="19" y="5"/>
                    <a:pt x="11" y="3"/>
                    <a:pt x="5" y="0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8" name="Freeform 284">
              <a:extLst>
                <a:ext uri="{FF2B5EF4-FFF2-40B4-BE49-F238E27FC236}">
                  <a16:creationId xmlns:a16="http://schemas.microsoft.com/office/drawing/2014/main" id="{19AF6EB5-B8CC-4E41-BBEF-CA8179CF0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179"/>
              <a:ext cx="52" cy="48"/>
            </a:xfrm>
            <a:custGeom>
              <a:avLst/>
              <a:gdLst>
                <a:gd name="T0" fmla="*/ 154 w 21"/>
                <a:gd name="T1" fmla="*/ 0 h 18"/>
                <a:gd name="T2" fmla="*/ 0 w 21"/>
                <a:gd name="T3" fmla="*/ 547 h 18"/>
                <a:gd name="T4" fmla="*/ 332 w 21"/>
                <a:gd name="T5" fmla="*/ 704 h 18"/>
                <a:gd name="T6" fmla="*/ 711 w 21"/>
                <a:gd name="T7" fmla="*/ 909 h 18"/>
                <a:gd name="T8" fmla="*/ 790 w 21"/>
                <a:gd name="T9" fmla="*/ 456 h 18"/>
                <a:gd name="T10" fmla="*/ 760 w 21"/>
                <a:gd name="T11" fmla="*/ 397 h 18"/>
                <a:gd name="T12" fmla="*/ 154 w 21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8">
                  <a:moveTo>
                    <a:pt x="4" y="0"/>
                  </a:moveTo>
                  <a:cubicBezTo>
                    <a:pt x="2" y="3"/>
                    <a:pt x="1" y="7"/>
                    <a:pt x="0" y="11"/>
                  </a:cubicBezTo>
                  <a:cubicBezTo>
                    <a:pt x="3" y="12"/>
                    <a:pt x="6" y="13"/>
                    <a:pt x="9" y="14"/>
                  </a:cubicBezTo>
                  <a:cubicBezTo>
                    <a:pt x="12" y="15"/>
                    <a:pt x="15" y="16"/>
                    <a:pt x="19" y="18"/>
                  </a:cubicBezTo>
                  <a:cubicBezTo>
                    <a:pt x="20" y="15"/>
                    <a:pt x="20" y="12"/>
                    <a:pt x="21" y="9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15" y="6"/>
                    <a:pt x="9" y="3"/>
                    <a:pt x="4" y="0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9" name="Freeform 285">
              <a:extLst>
                <a:ext uri="{FF2B5EF4-FFF2-40B4-BE49-F238E27FC236}">
                  <a16:creationId xmlns:a16="http://schemas.microsoft.com/office/drawing/2014/main" id="{0F63AF01-BD76-4138-A51E-5342355C6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2243"/>
              <a:ext cx="48" cy="42"/>
            </a:xfrm>
            <a:custGeom>
              <a:avLst/>
              <a:gdLst>
                <a:gd name="T0" fmla="*/ 0 w 19"/>
                <a:gd name="T1" fmla="*/ 0 h 16"/>
                <a:gd name="T2" fmla="*/ 129 w 19"/>
                <a:gd name="T3" fmla="*/ 759 h 16"/>
                <a:gd name="T4" fmla="*/ 695 w 19"/>
                <a:gd name="T5" fmla="*/ 669 h 16"/>
                <a:gd name="T6" fmla="*/ 773 w 19"/>
                <a:gd name="T7" fmla="*/ 89 h 16"/>
                <a:gd name="T8" fmla="*/ 0 w 1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1" y="5"/>
                    <a:pt x="2" y="10"/>
                    <a:pt x="3" y="16"/>
                  </a:cubicBezTo>
                  <a:cubicBezTo>
                    <a:pt x="8" y="15"/>
                    <a:pt x="12" y="14"/>
                    <a:pt x="17" y="14"/>
                  </a:cubicBezTo>
                  <a:cubicBezTo>
                    <a:pt x="17" y="8"/>
                    <a:pt x="18" y="6"/>
                    <a:pt x="19" y="2"/>
                  </a:cubicBezTo>
                  <a:cubicBezTo>
                    <a:pt x="14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0" name="Freeform 286">
              <a:extLst>
                <a:ext uri="{FF2B5EF4-FFF2-40B4-BE49-F238E27FC236}">
                  <a16:creationId xmlns:a16="http://schemas.microsoft.com/office/drawing/2014/main" id="{F61F0652-CE61-406F-B2F6-A119FE994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2333"/>
              <a:ext cx="50" cy="54"/>
            </a:xfrm>
            <a:custGeom>
              <a:avLst/>
              <a:gdLst>
                <a:gd name="T0" fmla="*/ 520 w 20"/>
                <a:gd name="T1" fmla="*/ 905 h 20"/>
                <a:gd name="T2" fmla="*/ 783 w 20"/>
                <a:gd name="T3" fmla="*/ 845 h 20"/>
                <a:gd name="T4" fmla="*/ 708 w 20"/>
                <a:gd name="T5" fmla="*/ 429 h 20"/>
                <a:gd name="T6" fmla="*/ 675 w 20"/>
                <a:gd name="T7" fmla="*/ 0 h 20"/>
                <a:gd name="T8" fmla="*/ 0 w 20"/>
                <a:gd name="T9" fmla="*/ 103 h 20"/>
                <a:gd name="T10" fmla="*/ 50 w 20"/>
                <a:gd name="T11" fmla="*/ 1064 h 20"/>
                <a:gd name="T12" fmla="*/ 520 w 20"/>
                <a:gd name="T13" fmla="*/ 905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0">
                  <a:moveTo>
                    <a:pt x="13" y="17"/>
                  </a:moveTo>
                  <a:cubicBezTo>
                    <a:pt x="15" y="16"/>
                    <a:pt x="17" y="16"/>
                    <a:pt x="20" y="16"/>
                  </a:cubicBezTo>
                  <a:cubicBezTo>
                    <a:pt x="19" y="13"/>
                    <a:pt x="19" y="11"/>
                    <a:pt x="18" y="8"/>
                  </a:cubicBezTo>
                  <a:cubicBezTo>
                    <a:pt x="18" y="6"/>
                    <a:pt x="18" y="3"/>
                    <a:pt x="17" y="0"/>
                  </a:cubicBezTo>
                  <a:cubicBezTo>
                    <a:pt x="12" y="0"/>
                    <a:pt x="5" y="1"/>
                    <a:pt x="0" y="2"/>
                  </a:cubicBezTo>
                  <a:cubicBezTo>
                    <a:pt x="0" y="8"/>
                    <a:pt x="0" y="14"/>
                    <a:pt x="1" y="20"/>
                  </a:cubicBezTo>
                  <a:cubicBezTo>
                    <a:pt x="5" y="19"/>
                    <a:pt x="9" y="18"/>
                    <a:pt x="13" y="17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1" name="Freeform 287">
              <a:extLst>
                <a:ext uri="{FF2B5EF4-FFF2-40B4-BE49-F238E27FC236}">
                  <a16:creationId xmlns:a16="http://schemas.microsoft.com/office/drawing/2014/main" id="{A669E397-5919-4E7E-B726-2A7161514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2395"/>
              <a:ext cx="50" cy="34"/>
            </a:xfrm>
            <a:custGeom>
              <a:avLst/>
              <a:gdLst>
                <a:gd name="T0" fmla="*/ 783 w 20"/>
                <a:gd name="T1" fmla="*/ 233 h 13"/>
                <a:gd name="T2" fmla="*/ 750 w 20"/>
                <a:gd name="T3" fmla="*/ 0 h 13"/>
                <a:gd name="T4" fmla="*/ 0 w 20"/>
                <a:gd name="T5" fmla="*/ 178 h 13"/>
                <a:gd name="T6" fmla="*/ 0 w 20"/>
                <a:gd name="T7" fmla="*/ 432 h 13"/>
                <a:gd name="T8" fmla="*/ 50 w 20"/>
                <a:gd name="T9" fmla="*/ 609 h 13"/>
                <a:gd name="T10" fmla="*/ 438 w 20"/>
                <a:gd name="T11" fmla="*/ 466 h 13"/>
                <a:gd name="T12" fmla="*/ 783 w 20"/>
                <a:gd name="T13" fmla="*/ 377 h 13"/>
                <a:gd name="T14" fmla="*/ 783 w 20"/>
                <a:gd name="T15" fmla="*/ 233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13">
                  <a:moveTo>
                    <a:pt x="20" y="5"/>
                  </a:moveTo>
                  <a:cubicBezTo>
                    <a:pt x="20" y="3"/>
                    <a:pt x="19" y="1"/>
                    <a:pt x="19" y="0"/>
                  </a:cubicBezTo>
                  <a:cubicBezTo>
                    <a:pt x="13" y="0"/>
                    <a:pt x="6" y="3"/>
                    <a:pt x="0" y="4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10"/>
                    <a:pt x="1" y="12"/>
                    <a:pt x="1" y="13"/>
                  </a:cubicBezTo>
                  <a:cubicBezTo>
                    <a:pt x="4" y="12"/>
                    <a:pt x="8" y="11"/>
                    <a:pt x="11" y="10"/>
                  </a:cubicBezTo>
                  <a:cubicBezTo>
                    <a:pt x="14" y="9"/>
                    <a:pt x="17" y="9"/>
                    <a:pt x="20" y="8"/>
                  </a:cubicBezTo>
                  <a:cubicBezTo>
                    <a:pt x="20" y="7"/>
                    <a:pt x="20" y="6"/>
                    <a:pt x="20" y="5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2" name="Freeform 288">
              <a:extLst>
                <a:ext uri="{FF2B5EF4-FFF2-40B4-BE49-F238E27FC236}">
                  <a16:creationId xmlns:a16="http://schemas.microsoft.com/office/drawing/2014/main" id="{5EA67552-48F1-4E2E-ACF3-DDC4A1BF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467"/>
              <a:ext cx="55" cy="50"/>
            </a:xfrm>
            <a:custGeom>
              <a:avLst/>
              <a:gdLst>
                <a:gd name="T0" fmla="*/ 863 w 22"/>
                <a:gd name="T1" fmla="*/ 616 h 19"/>
                <a:gd name="T2" fmla="*/ 783 w 22"/>
                <a:gd name="T3" fmla="*/ 0 h 19"/>
                <a:gd name="T4" fmla="*/ 0 w 22"/>
                <a:gd name="T5" fmla="*/ 200 h 19"/>
                <a:gd name="T6" fmla="*/ 83 w 22"/>
                <a:gd name="T7" fmla="*/ 913 h 19"/>
                <a:gd name="T8" fmla="*/ 470 w 22"/>
                <a:gd name="T9" fmla="*/ 713 h 19"/>
                <a:gd name="T10" fmla="*/ 863 w 22"/>
                <a:gd name="T11" fmla="*/ 616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9">
                  <a:moveTo>
                    <a:pt x="22" y="13"/>
                  </a:moveTo>
                  <a:cubicBezTo>
                    <a:pt x="21" y="9"/>
                    <a:pt x="20" y="4"/>
                    <a:pt x="20" y="0"/>
                  </a:cubicBezTo>
                  <a:cubicBezTo>
                    <a:pt x="13" y="1"/>
                    <a:pt x="7" y="3"/>
                    <a:pt x="0" y="4"/>
                  </a:cubicBezTo>
                  <a:cubicBezTo>
                    <a:pt x="1" y="9"/>
                    <a:pt x="2" y="14"/>
                    <a:pt x="2" y="19"/>
                  </a:cubicBezTo>
                  <a:cubicBezTo>
                    <a:pt x="6" y="17"/>
                    <a:pt x="10" y="15"/>
                    <a:pt x="12" y="15"/>
                  </a:cubicBezTo>
                  <a:cubicBezTo>
                    <a:pt x="15" y="14"/>
                    <a:pt x="18" y="13"/>
                    <a:pt x="22" y="13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3" name="Freeform 289">
              <a:extLst>
                <a:ext uri="{FF2B5EF4-FFF2-40B4-BE49-F238E27FC236}">
                  <a16:creationId xmlns:a16="http://schemas.microsoft.com/office/drawing/2014/main" id="{01798257-A8E9-4F9F-90C7-915EF1A19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528"/>
              <a:ext cx="52" cy="37"/>
            </a:xfrm>
            <a:custGeom>
              <a:avLst/>
              <a:gdLst>
                <a:gd name="T0" fmla="*/ 790 w 21"/>
                <a:gd name="T1" fmla="*/ 441 h 14"/>
                <a:gd name="T2" fmla="*/ 760 w 21"/>
                <a:gd name="T3" fmla="*/ 0 h 14"/>
                <a:gd name="T4" fmla="*/ 0 w 21"/>
                <a:gd name="T5" fmla="*/ 293 h 14"/>
                <a:gd name="T6" fmla="*/ 30 w 21"/>
                <a:gd name="T7" fmla="*/ 685 h 14"/>
                <a:gd name="T8" fmla="*/ 307 w 21"/>
                <a:gd name="T9" fmla="*/ 539 h 14"/>
                <a:gd name="T10" fmla="*/ 790 w 21"/>
                <a:gd name="T11" fmla="*/ 44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4">
                  <a:moveTo>
                    <a:pt x="21" y="9"/>
                  </a:moveTo>
                  <a:cubicBezTo>
                    <a:pt x="21" y="6"/>
                    <a:pt x="20" y="3"/>
                    <a:pt x="20" y="0"/>
                  </a:cubicBezTo>
                  <a:cubicBezTo>
                    <a:pt x="13" y="2"/>
                    <a:pt x="7" y="4"/>
                    <a:pt x="0" y="6"/>
                  </a:cubicBezTo>
                  <a:cubicBezTo>
                    <a:pt x="1" y="9"/>
                    <a:pt x="1" y="11"/>
                    <a:pt x="1" y="14"/>
                  </a:cubicBezTo>
                  <a:cubicBezTo>
                    <a:pt x="4" y="13"/>
                    <a:pt x="6" y="12"/>
                    <a:pt x="8" y="11"/>
                  </a:cubicBezTo>
                  <a:cubicBezTo>
                    <a:pt x="12" y="10"/>
                    <a:pt x="16" y="10"/>
                    <a:pt x="21" y="9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4" name="Freeform 290">
              <a:extLst>
                <a:ext uri="{FF2B5EF4-FFF2-40B4-BE49-F238E27FC236}">
                  <a16:creationId xmlns:a16="http://schemas.microsoft.com/office/drawing/2014/main" id="{5B7EFFB5-4F16-47DF-8A3C-066B8A2B1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576"/>
              <a:ext cx="52" cy="59"/>
            </a:xfrm>
            <a:custGeom>
              <a:avLst/>
              <a:gdLst>
                <a:gd name="T0" fmla="*/ 30 w 21"/>
                <a:gd name="T1" fmla="*/ 252 h 22"/>
                <a:gd name="T2" fmla="*/ 30 w 21"/>
                <a:gd name="T3" fmla="*/ 461 h 22"/>
                <a:gd name="T4" fmla="*/ 332 w 21"/>
                <a:gd name="T5" fmla="*/ 1078 h 22"/>
                <a:gd name="T6" fmla="*/ 760 w 21"/>
                <a:gd name="T7" fmla="*/ 676 h 22"/>
                <a:gd name="T8" fmla="*/ 790 w 21"/>
                <a:gd name="T9" fmla="*/ 0 h 22"/>
                <a:gd name="T10" fmla="*/ 30 w 21"/>
                <a:gd name="T11" fmla="*/ 25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2">
                  <a:moveTo>
                    <a:pt x="1" y="5"/>
                  </a:moveTo>
                  <a:cubicBezTo>
                    <a:pt x="1" y="7"/>
                    <a:pt x="1" y="8"/>
                    <a:pt x="1" y="9"/>
                  </a:cubicBezTo>
                  <a:cubicBezTo>
                    <a:pt x="0" y="15"/>
                    <a:pt x="3" y="20"/>
                    <a:pt x="9" y="21"/>
                  </a:cubicBezTo>
                  <a:cubicBezTo>
                    <a:pt x="14" y="22"/>
                    <a:pt x="19" y="18"/>
                    <a:pt x="20" y="13"/>
                  </a:cubicBezTo>
                  <a:cubicBezTo>
                    <a:pt x="21" y="9"/>
                    <a:pt x="21" y="5"/>
                    <a:pt x="21" y="0"/>
                  </a:cubicBezTo>
                  <a:cubicBezTo>
                    <a:pt x="15" y="0"/>
                    <a:pt x="7" y="3"/>
                    <a:pt x="1" y="5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5" name="Freeform 291">
              <a:extLst>
                <a:ext uri="{FF2B5EF4-FFF2-40B4-BE49-F238E27FC236}">
                  <a16:creationId xmlns:a16="http://schemas.microsoft.com/office/drawing/2014/main" id="{70789E04-10A5-4BD9-95D5-2D94AC163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088"/>
              <a:ext cx="105" cy="547"/>
            </a:xfrm>
            <a:custGeom>
              <a:avLst/>
              <a:gdLst>
                <a:gd name="T0" fmla="*/ 863 w 42"/>
                <a:gd name="T1" fmla="*/ 307 h 205"/>
                <a:gd name="T2" fmla="*/ 833 w 42"/>
                <a:gd name="T3" fmla="*/ 398 h 205"/>
                <a:gd name="T4" fmla="*/ 50 w 42"/>
                <a:gd name="T5" fmla="*/ 2527 h 205"/>
                <a:gd name="T6" fmla="*/ 158 w 42"/>
                <a:gd name="T7" fmla="*/ 3858 h 205"/>
                <a:gd name="T8" fmla="*/ 283 w 42"/>
                <a:gd name="T9" fmla="*/ 6286 h 205"/>
                <a:gd name="T10" fmla="*/ 595 w 42"/>
                <a:gd name="T11" fmla="*/ 9726 h 205"/>
                <a:gd name="T12" fmla="*/ 908 w 42"/>
                <a:gd name="T13" fmla="*/ 10337 h 205"/>
                <a:gd name="T14" fmla="*/ 1333 w 42"/>
                <a:gd name="T15" fmla="*/ 9939 h 205"/>
                <a:gd name="T16" fmla="*/ 1063 w 42"/>
                <a:gd name="T17" fmla="*/ 6081 h 205"/>
                <a:gd name="T18" fmla="*/ 908 w 42"/>
                <a:gd name="T19" fmla="*/ 5070 h 205"/>
                <a:gd name="T20" fmla="*/ 708 w 42"/>
                <a:gd name="T21" fmla="*/ 3802 h 205"/>
                <a:gd name="T22" fmla="*/ 783 w 42"/>
                <a:gd name="T23" fmla="*/ 2983 h 205"/>
                <a:gd name="T24" fmla="*/ 1488 w 42"/>
                <a:gd name="T25" fmla="*/ 969 h 205"/>
                <a:gd name="T26" fmla="*/ 1533 w 42"/>
                <a:gd name="T27" fmla="*/ 854 h 205"/>
                <a:gd name="T28" fmla="*/ 1408 w 42"/>
                <a:gd name="T29" fmla="*/ 205 h 205"/>
                <a:gd name="T30" fmla="*/ 863 w 42"/>
                <a:gd name="T31" fmla="*/ 307 h 2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" h="205">
                  <a:moveTo>
                    <a:pt x="22" y="6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11" y="22"/>
                    <a:pt x="4" y="33"/>
                    <a:pt x="1" y="50"/>
                  </a:cubicBezTo>
                  <a:cubicBezTo>
                    <a:pt x="0" y="57"/>
                    <a:pt x="3" y="65"/>
                    <a:pt x="4" y="76"/>
                  </a:cubicBezTo>
                  <a:cubicBezTo>
                    <a:pt x="4" y="78"/>
                    <a:pt x="5" y="109"/>
                    <a:pt x="7" y="124"/>
                  </a:cubicBezTo>
                  <a:cubicBezTo>
                    <a:pt x="12" y="149"/>
                    <a:pt x="17" y="179"/>
                    <a:pt x="15" y="192"/>
                  </a:cubicBezTo>
                  <a:cubicBezTo>
                    <a:pt x="14" y="198"/>
                    <a:pt x="17" y="203"/>
                    <a:pt x="23" y="204"/>
                  </a:cubicBezTo>
                  <a:cubicBezTo>
                    <a:pt x="28" y="205"/>
                    <a:pt x="33" y="201"/>
                    <a:pt x="34" y="196"/>
                  </a:cubicBezTo>
                  <a:cubicBezTo>
                    <a:pt x="37" y="179"/>
                    <a:pt x="32" y="150"/>
                    <a:pt x="27" y="120"/>
                  </a:cubicBezTo>
                  <a:cubicBezTo>
                    <a:pt x="26" y="113"/>
                    <a:pt x="25" y="107"/>
                    <a:pt x="23" y="100"/>
                  </a:cubicBezTo>
                  <a:cubicBezTo>
                    <a:pt x="22" y="93"/>
                    <a:pt x="19" y="81"/>
                    <a:pt x="18" y="75"/>
                  </a:cubicBezTo>
                  <a:cubicBezTo>
                    <a:pt x="17" y="67"/>
                    <a:pt x="19" y="65"/>
                    <a:pt x="20" y="59"/>
                  </a:cubicBezTo>
                  <a:cubicBezTo>
                    <a:pt x="21" y="43"/>
                    <a:pt x="28" y="34"/>
                    <a:pt x="38" y="19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2" y="13"/>
                    <a:pt x="41" y="7"/>
                    <a:pt x="36" y="4"/>
                  </a:cubicBezTo>
                  <a:cubicBezTo>
                    <a:pt x="32" y="0"/>
                    <a:pt x="25" y="2"/>
                    <a:pt x="22" y="6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6" name="Group 292">
            <a:extLst>
              <a:ext uri="{FF2B5EF4-FFF2-40B4-BE49-F238E27FC236}">
                <a16:creationId xmlns:a16="http://schemas.microsoft.com/office/drawing/2014/main" id="{4F85C158-83A4-466B-85B6-9303EC9E0D8E}"/>
              </a:ext>
            </a:extLst>
          </p:cNvPr>
          <p:cNvGrpSpPr>
            <a:grpSpLocks/>
          </p:cNvGrpSpPr>
          <p:nvPr/>
        </p:nvGrpSpPr>
        <p:grpSpPr bwMode="auto">
          <a:xfrm>
            <a:off x="5276850" y="3074988"/>
            <a:ext cx="131763" cy="863600"/>
            <a:chOff x="2364" y="2056"/>
            <a:chExt cx="83" cy="544"/>
          </a:xfrm>
        </p:grpSpPr>
        <p:sp>
          <p:nvSpPr>
            <p:cNvPr id="20644" name="Freeform 293">
              <a:extLst>
                <a:ext uri="{FF2B5EF4-FFF2-40B4-BE49-F238E27FC236}">
                  <a16:creationId xmlns:a16="http://schemas.microsoft.com/office/drawing/2014/main" id="{D15060EF-055C-4427-B2DC-955F4C3D8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2056"/>
              <a:ext cx="83" cy="544"/>
            </a:xfrm>
            <a:custGeom>
              <a:avLst/>
              <a:gdLst>
                <a:gd name="T0" fmla="*/ 367 w 33"/>
                <a:gd name="T1" fmla="*/ 56 h 204"/>
                <a:gd name="T2" fmla="*/ 83 w 33"/>
                <a:gd name="T3" fmla="*/ 661 h 204"/>
                <a:gd name="T4" fmla="*/ 317 w 33"/>
                <a:gd name="T5" fmla="*/ 2184 h 204"/>
                <a:gd name="T6" fmla="*/ 556 w 33"/>
                <a:gd name="T7" fmla="*/ 3243 h 204"/>
                <a:gd name="T8" fmla="*/ 317 w 33"/>
                <a:gd name="T9" fmla="*/ 4552 h 204"/>
                <a:gd name="T10" fmla="*/ 475 w 33"/>
                <a:gd name="T11" fmla="*/ 9955 h 204"/>
                <a:gd name="T12" fmla="*/ 1031 w 33"/>
                <a:gd name="T13" fmla="*/ 10219 h 204"/>
                <a:gd name="T14" fmla="*/ 1240 w 33"/>
                <a:gd name="T15" fmla="*/ 9557 h 204"/>
                <a:gd name="T16" fmla="*/ 1082 w 33"/>
                <a:gd name="T17" fmla="*/ 4701 h 204"/>
                <a:gd name="T18" fmla="*/ 1114 w 33"/>
                <a:gd name="T19" fmla="*/ 3277 h 204"/>
                <a:gd name="T20" fmla="*/ 1114 w 33"/>
                <a:gd name="T21" fmla="*/ 1971 h 204"/>
                <a:gd name="T22" fmla="*/ 843 w 33"/>
                <a:gd name="T23" fmla="*/ 397 h 204"/>
                <a:gd name="T24" fmla="*/ 367 w 33"/>
                <a:gd name="T25" fmla="*/ 56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204">
                  <a:moveTo>
                    <a:pt x="9" y="1"/>
                  </a:moveTo>
                  <a:cubicBezTo>
                    <a:pt x="4" y="3"/>
                    <a:pt x="0" y="8"/>
                    <a:pt x="2" y="13"/>
                  </a:cubicBezTo>
                  <a:cubicBezTo>
                    <a:pt x="5" y="25"/>
                    <a:pt x="7" y="34"/>
                    <a:pt x="8" y="43"/>
                  </a:cubicBezTo>
                  <a:cubicBezTo>
                    <a:pt x="9" y="50"/>
                    <a:pt x="14" y="57"/>
                    <a:pt x="14" y="64"/>
                  </a:cubicBezTo>
                  <a:cubicBezTo>
                    <a:pt x="14" y="72"/>
                    <a:pt x="9" y="81"/>
                    <a:pt x="8" y="90"/>
                  </a:cubicBezTo>
                  <a:cubicBezTo>
                    <a:pt x="3" y="119"/>
                    <a:pt x="2" y="173"/>
                    <a:pt x="12" y="197"/>
                  </a:cubicBezTo>
                  <a:cubicBezTo>
                    <a:pt x="15" y="202"/>
                    <a:pt x="21" y="204"/>
                    <a:pt x="26" y="202"/>
                  </a:cubicBezTo>
                  <a:cubicBezTo>
                    <a:pt x="31" y="200"/>
                    <a:pt x="33" y="194"/>
                    <a:pt x="31" y="189"/>
                  </a:cubicBezTo>
                  <a:cubicBezTo>
                    <a:pt x="23" y="172"/>
                    <a:pt x="23" y="123"/>
                    <a:pt x="27" y="93"/>
                  </a:cubicBezTo>
                  <a:cubicBezTo>
                    <a:pt x="29" y="84"/>
                    <a:pt x="27" y="73"/>
                    <a:pt x="28" y="65"/>
                  </a:cubicBezTo>
                  <a:cubicBezTo>
                    <a:pt x="28" y="56"/>
                    <a:pt x="29" y="48"/>
                    <a:pt x="28" y="39"/>
                  </a:cubicBezTo>
                  <a:cubicBezTo>
                    <a:pt x="26" y="30"/>
                    <a:pt x="24" y="20"/>
                    <a:pt x="21" y="8"/>
                  </a:cubicBezTo>
                  <a:cubicBezTo>
                    <a:pt x="20" y="3"/>
                    <a:pt x="14" y="0"/>
                    <a:pt x="9" y="1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5" name="Freeform 294">
              <a:extLst>
                <a:ext uri="{FF2B5EF4-FFF2-40B4-BE49-F238E27FC236}">
                  <a16:creationId xmlns:a16="http://schemas.microsoft.com/office/drawing/2014/main" id="{E0ED26C5-EB73-4B0B-8FF5-E1C8F1100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2077"/>
              <a:ext cx="53" cy="35"/>
            </a:xfrm>
            <a:custGeom>
              <a:avLst/>
              <a:gdLst>
                <a:gd name="T0" fmla="*/ 770 w 21"/>
                <a:gd name="T1" fmla="*/ 0 h 13"/>
                <a:gd name="T2" fmla="*/ 770 w 21"/>
                <a:gd name="T3" fmla="*/ 0 h 13"/>
                <a:gd name="T4" fmla="*/ 0 w 21"/>
                <a:gd name="T5" fmla="*/ 312 h 13"/>
                <a:gd name="T6" fmla="*/ 83 w 21"/>
                <a:gd name="T7" fmla="*/ 681 h 13"/>
                <a:gd name="T8" fmla="*/ 452 w 21"/>
                <a:gd name="T9" fmla="*/ 471 h 13"/>
                <a:gd name="T10" fmla="*/ 853 w 21"/>
                <a:gd name="T11" fmla="*/ 312 h 13"/>
                <a:gd name="T12" fmla="*/ 770 w 21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3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3" y="2"/>
                    <a:pt x="6" y="4"/>
                    <a:pt x="0" y="6"/>
                  </a:cubicBezTo>
                  <a:cubicBezTo>
                    <a:pt x="1" y="9"/>
                    <a:pt x="1" y="11"/>
                    <a:pt x="2" y="13"/>
                  </a:cubicBezTo>
                  <a:cubicBezTo>
                    <a:pt x="5" y="12"/>
                    <a:pt x="8" y="10"/>
                    <a:pt x="11" y="9"/>
                  </a:cubicBezTo>
                  <a:cubicBezTo>
                    <a:pt x="14" y="8"/>
                    <a:pt x="17" y="7"/>
                    <a:pt x="21" y="6"/>
                  </a:cubicBezTo>
                  <a:cubicBezTo>
                    <a:pt x="20" y="4"/>
                    <a:pt x="20" y="2"/>
                    <a:pt x="19" y="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6" name="Freeform 295">
              <a:extLst>
                <a:ext uri="{FF2B5EF4-FFF2-40B4-BE49-F238E27FC236}">
                  <a16:creationId xmlns:a16="http://schemas.microsoft.com/office/drawing/2014/main" id="{27E8A9E4-A8AF-439A-A23B-6A29844F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120"/>
              <a:ext cx="55" cy="53"/>
            </a:xfrm>
            <a:custGeom>
              <a:avLst/>
              <a:gdLst>
                <a:gd name="T0" fmla="*/ 0 w 22"/>
                <a:gd name="T1" fmla="*/ 352 h 20"/>
                <a:gd name="T2" fmla="*/ 83 w 22"/>
                <a:gd name="T3" fmla="*/ 933 h 20"/>
                <a:gd name="T4" fmla="*/ 125 w 22"/>
                <a:gd name="T5" fmla="*/ 983 h 20"/>
                <a:gd name="T6" fmla="*/ 863 w 22"/>
                <a:gd name="T7" fmla="*/ 689 h 20"/>
                <a:gd name="T8" fmla="*/ 750 w 22"/>
                <a:gd name="T9" fmla="*/ 0 h 20"/>
                <a:gd name="T10" fmla="*/ 0 w 22"/>
                <a:gd name="T11" fmla="*/ 352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20">
                  <a:moveTo>
                    <a:pt x="0" y="7"/>
                  </a:moveTo>
                  <a:cubicBezTo>
                    <a:pt x="1" y="11"/>
                    <a:pt x="2" y="15"/>
                    <a:pt x="2" y="19"/>
                  </a:cubicBezTo>
                  <a:cubicBezTo>
                    <a:pt x="2" y="19"/>
                    <a:pt x="2" y="20"/>
                    <a:pt x="3" y="20"/>
                  </a:cubicBezTo>
                  <a:cubicBezTo>
                    <a:pt x="9" y="18"/>
                    <a:pt x="15" y="15"/>
                    <a:pt x="22" y="14"/>
                  </a:cubicBezTo>
                  <a:cubicBezTo>
                    <a:pt x="21" y="9"/>
                    <a:pt x="20" y="5"/>
                    <a:pt x="19" y="0"/>
                  </a:cubicBezTo>
                  <a:cubicBezTo>
                    <a:pt x="13" y="1"/>
                    <a:pt x="6" y="4"/>
                    <a:pt x="0" y="7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7" name="Freeform 296">
              <a:extLst>
                <a:ext uri="{FF2B5EF4-FFF2-40B4-BE49-F238E27FC236}">
                  <a16:creationId xmlns:a16="http://schemas.microsoft.com/office/drawing/2014/main" id="{101694C7-6257-4572-AC1D-EB82F9F2D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2179"/>
              <a:ext cx="45" cy="34"/>
            </a:xfrm>
            <a:custGeom>
              <a:avLst/>
              <a:gdLst>
                <a:gd name="T0" fmla="*/ 708 w 18"/>
                <a:gd name="T1" fmla="*/ 0 h 13"/>
                <a:gd name="T2" fmla="*/ 0 w 18"/>
                <a:gd name="T3" fmla="*/ 288 h 13"/>
                <a:gd name="T4" fmla="*/ 125 w 18"/>
                <a:gd name="T5" fmla="*/ 609 h 13"/>
                <a:gd name="T6" fmla="*/ 675 w 18"/>
                <a:gd name="T7" fmla="*/ 377 h 13"/>
                <a:gd name="T8" fmla="*/ 708 w 18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3">
                  <a:moveTo>
                    <a:pt x="18" y="0"/>
                  </a:moveTo>
                  <a:cubicBezTo>
                    <a:pt x="12" y="0"/>
                    <a:pt x="5" y="3"/>
                    <a:pt x="0" y="6"/>
                  </a:cubicBezTo>
                  <a:cubicBezTo>
                    <a:pt x="1" y="8"/>
                    <a:pt x="2" y="11"/>
                    <a:pt x="3" y="13"/>
                  </a:cubicBezTo>
                  <a:cubicBezTo>
                    <a:pt x="7" y="12"/>
                    <a:pt x="12" y="9"/>
                    <a:pt x="17" y="8"/>
                  </a:cubicBezTo>
                  <a:cubicBezTo>
                    <a:pt x="17" y="6"/>
                    <a:pt x="18" y="3"/>
                    <a:pt x="18" y="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8" name="Freeform 297">
              <a:extLst>
                <a:ext uri="{FF2B5EF4-FFF2-40B4-BE49-F238E27FC236}">
                  <a16:creationId xmlns:a16="http://schemas.microsoft.com/office/drawing/2014/main" id="{056DEBC4-D1C1-4F32-911D-0801422E6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2235"/>
              <a:ext cx="45" cy="34"/>
            </a:xfrm>
            <a:custGeom>
              <a:avLst/>
              <a:gdLst>
                <a:gd name="T0" fmla="*/ 238 w 18"/>
                <a:gd name="T1" fmla="*/ 89 h 13"/>
                <a:gd name="T2" fmla="*/ 158 w 18"/>
                <a:gd name="T3" fmla="*/ 144 h 13"/>
                <a:gd name="T4" fmla="*/ 0 w 18"/>
                <a:gd name="T5" fmla="*/ 609 h 13"/>
                <a:gd name="T6" fmla="*/ 708 w 18"/>
                <a:gd name="T7" fmla="*/ 554 h 13"/>
                <a:gd name="T8" fmla="*/ 708 w 18"/>
                <a:gd name="T9" fmla="*/ 0 h 13"/>
                <a:gd name="T10" fmla="*/ 238 w 18"/>
                <a:gd name="T11" fmla="*/ 89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3">
                  <a:moveTo>
                    <a:pt x="6" y="2"/>
                  </a:moveTo>
                  <a:cubicBezTo>
                    <a:pt x="5" y="2"/>
                    <a:pt x="4" y="3"/>
                    <a:pt x="4" y="3"/>
                  </a:cubicBezTo>
                  <a:cubicBezTo>
                    <a:pt x="3" y="6"/>
                    <a:pt x="2" y="10"/>
                    <a:pt x="0" y="13"/>
                  </a:cubicBezTo>
                  <a:cubicBezTo>
                    <a:pt x="6" y="13"/>
                    <a:pt x="12" y="12"/>
                    <a:pt x="18" y="12"/>
                  </a:cubicBezTo>
                  <a:cubicBezTo>
                    <a:pt x="18" y="8"/>
                    <a:pt x="18" y="4"/>
                    <a:pt x="18" y="0"/>
                  </a:cubicBezTo>
                  <a:cubicBezTo>
                    <a:pt x="13" y="1"/>
                    <a:pt x="8" y="2"/>
                    <a:pt x="6" y="2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9" name="Freeform 298">
              <a:extLst>
                <a:ext uri="{FF2B5EF4-FFF2-40B4-BE49-F238E27FC236}">
                  <a16:creationId xmlns:a16="http://schemas.microsoft.com/office/drawing/2014/main" id="{060DD7A1-3D0A-4C1E-83DE-6700CFFA9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299"/>
              <a:ext cx="55" cy="34"/>
            </a:xfrm>
            <a:custGeom>
              <a:avLst/>
              <a:gdLst>
                <a:gd name="T0" fmla="*/ 50 w 22"/>
                <a:gd name="T1" fmla="*/ 55 h 13"/>
                <a:gd name="T2" fmla="*/ 0 w 22"/>
                <a:gd name="T3" fmla="*/ 609 h 13"/>
                <a:gd name="T4" fmla="*/ 783 w 22"/>
                <a:gd name="T5" fmla="*/ 609 h 13"/>
                <a:gd name="T6" fmla="*/ 833 w 22"/>
                <a:gd name="T7" fmla="*/ 89 h 13"/>
                <a:gd name="T8" fmla="*/ 863 w 22"/>
                <a:gd name="T9" fmla="*/ 0 h 13"/>
                <a:gd name="T10" fmla="*/ 50 w 22"/>
                <a:gd name="T11" fmla="*/ 55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">
                  <a:moveTo>
                    <a:pt x="1" y="1"/>
                  </a:moveTo>
                  <a:cubicBezTo>
                    <a:pt x="1" y="5"/>
                    <a:pt x="0" y="9"/>
                    <a:pt x="0" y="13"/>
                  </a:cubicBezTo>
                  <a:cubicBezTo>
                    <a:pt x="7" y="12"/>
                    <a:pt x="13" y="12"/>
                    <a:pt x="20" y="13"/>
                  </a:cubicBezTo>
                  <a:cubicBezTo>
                    <a:pt x="20" y="9"/>
                    <a:pt x="21" y="6"/>
                    <a:pt x="21" y="2"/>
                  </a:cubicBezTo>
                  <a:cubicBezTo>
                    <a:pt x="22" y="2"/>
                    <a:pt x="22" y="1"/>
                    <a:pt x="22" y="0"/>
                  </a:cubicBezTo>
                  <a:cubicBezTo>
                    <a:pt x="15" y="0"/>
                    <a:pt x="8" y="0"/>
                    <a:pt x="1" y="1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0" name="Freeform 299">
              <a:extLst>
                <a:ext uri="{FF2B5EF4-FFF2-40B4-BE49-F238E27FC236}">
                  <a16:creationId xmlns:a16="http://schemas.microsoft.com/office/drawing/2014/main" id="{842EC8B5-1894-4EEF-971F-6DE4280F5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2357"/>
              <a:ext cx="53" cy="59"/>
            </a:xfrm>
            <a:custGeom>
              <a:avLst/>
              <a:gdLst>
                <a:gd name="T0" fmla="*/ 401 w 21"/>
                <a:gd name="T1" fmla="*/ 56 h 22"/>
                <a:gd name="T2" fmla="*/ 50 w 21"/>
                <a:gd name="T3" fmla="*/ 150 h 22"/>
                <a:gd name="T4" fmla="*/ 0 w 21"/>
                <a:gd name="T5" fmla="*/ 1137 h 22"/>
                <a:gd name="T6" fmla="*/ 644 w 21"/>
                <a:gd name="T7" fmla="*/ 928 h 22"/>
                <a:gd name="T8" fmla="*/ 803 w 21"/>
                <a:gd name="T9" fmla="*/ 928 h 22"/>
                <a:gd name="T10" fmla="*/ 853 w 21"/>
                <a:gd name="T11" fmla="*/ 0 h 22"/>
                <a:gd name="T12" fmla="*/ 401 w 21"/>
                <a:gd name="T13" fmla="*/ 5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2">
                  <a:moveTo>
                    <a:pt x="10" y="1"/>
                  </a:moveTo>
                  <a:cubicBezTo>
                    <a:pt x="7" y="2"/>
                    <a:pt x="4" y="2"/>
                    <a:pt x="1" y="3"/>
                  </a:cubicBezTo>
                  <a:cubicBezTo>
                    <a:pt x="1" y="9"/>
                    <a:pt x="0" y="15"/>
                    <a:pt x="0" y="22"/>
                  </a:cubicBezTo>
                  <a:cubicBezTo>
                    <a:pt x="6" y="20"/>
                    <a:pt x="11" y="18"/>
                    <a:pt x="16" y="18"/>
                  </a:cubicBezTo>
                  <a:cubicBezTo>
                    <a:pt x="18" y="18"/>
                    <a:pt x="19" y="18"/>
                    <a:pt x="20" y="18"/>
                  </a:cubicBezTo>
                  <a:cubicBezTo>
                    <a:pt x="20" y="12"/>
                    <a:pt x="21" y="6"/>
                    <a:pt x="21" y="0"/>
                  </a:cubicBezTo>
                  <a:cubicBezTo>
                    <a:pt x="17" y="0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1" name="Freeform 300">
              <a:extLst>
                <a:ext uri="{FF2B5EF4-FFF2-40B4-BE49-F238E27FC236}">
                  <a16:creationId xmlns:a16="http://schemas.microsoft.com/office/drawing/2014/main" id="{71BAD141-9DFF-46F1-B21D-E5F996347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2440"/>
              <a:ext cx="53" cy="43"/>
            </a:xfrm>
            <a:custGeom>
              <a:avLst/>
              <a:gdLst>
                <a:gd name="T0" fmla="*/ 803 w 21"/>
                <a:gd name="T1" fmla="*/ 470 h 16"/>
                <a:gd name="T2" fmla="*/ 853 w 21"/>
                <a:gd name="T3" fmla="*/ 470 h 16"/>
                <a:gd name="T4" fmla="*/ 803 w 21"/>
                <a:gd name="T5" fmla="*/ 0 h 16"/>
                <a:gd name="T6" fmla="*/ 0 w 21"/>
                <a:gd name="T7" fmla="*/ 218 h 16"/>
                <a:gd name="T8" fmla="*/ 50 w 21"/>
                <a:gd name="T9" fmla="*/ 839 h 16"/>
                <a:gd name="T10" fmla="*/ 803 w 21"/>
                <a:gd name="T11" fmla="*/ 47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6">
                  <a:moveTo>
                    <a:pt x="20" y="9"/>
                  </a:moveTo>
                  <a:cubicBezTo>
                    <a:pt x="20" y="9"/>
                    <a:pt x="20" y="9"/>
                    <a:pt x="21" y="9"/>
                  </a:cubicBezTo>
                  <a:cubicBezTo>
                    <a:pt x="20" y="6"/>
                    <a:pt x="20" y="3"/>
                    <a:pt x="20" y="0"/>
                  </a:cubicBezTo>
                  <a:cubicBezTo>
                    <a:pt x="14" y="0"/>
                    <a:pt x="6" y="2"/>
                    <a:pt x="0" y="4"/>
                  </a:cubicBezTo>
                  <a:cubicBezTo>
                    <a:pt x="1" y="8"/>
                    <a:pt x="1" y="12"/>
                    <a:pt x="1" y="16"/>
                  </a:cubicBezTo>
                  <a:cubicBezTo>
                    <a:pt x="7" y="14"/>
                    <a:pt x="14" y="11"/>
                    <a:pt x="20" y="9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2" name="Freeform 301">
              <a:extLst>
                <a:ext uri="{FF2B5EF4-FFF2-40B4-BE49-F238E27FC236}">
                  <a16:creationId xmlns:a16="http://schemas.microsoft.com/office/drawing/2014/main" id="{BB7BDAF4-18CE-4705-89AC-EF3274418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499"/>
              <a:ext cx="53" cy="45"/>
            </a:xfrm>
            <a:custGeom>
              <a:avLst/>
              <a:gdLst>
                <a:gd name="T0" fmla="*/ 853 w 21"/>
                <a:gd name="T1" fmla="*/ 447 h 17"/>
                <a:gd name="T2" fmla="*/ 803 w 21"/>
                <a:gd name="T3" fmla="*/ 0 h 17"/>
                <a:gd name="T4" fmla="*/ 0 w 21"/>
                <a:gd name="T5" fmla="*/ 294 h 17"/>
                <a:gd name="T6" fmla="*/ 83 w 21"/>
                <a:gd name="T7" fmla="*/ 834 h 17"/>
                <a:gd name="T8" fmla="*/ 611 w 21"/>
                <a:gd name="T9" fmla="*/ 484 h 17"/>
                <a:gd name="T10" fmla="*/ 853 w 21"/>
                <a:gd name="T11" fmla="*/ 4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7">
                  <a:moveTo>
                    <a:pt x="21" y="9"/>
                  </a:moveTo>
                  <a:cubicBezTo>
                    <a:pt x="20" y="6"/>
                    <a:pt x="20" y="3"/>
                    <a:pt x="20" y="0"/>
                  </a:cubicBezTo>
                  <a:cubicBezTo>
                    <a:pt x="14" y="0"/>
                    <a:pt x="5" y="4"/>
                    <a:pt x="0" y="6"/>
                  </a:cubicBezTo>
                  <a:cubicBezTo>
                    <a:pt x="1" y="10"/>
                    <a:pt x="1" y="14"/>
                    <a:pt x="2" y="17"/>
                  </a:cubicBezTo>
                  <a:cubicBezTo>
                    <a:pt x="6" y="15"/>
                    <a:pt x="11" y="12"/>
                    <a:pt x="15" y="10"/>
                  </a:cubicBezTo>
                  <a:cubicBezTo>
                    <a:pt x="17" y="10"/>
                    <a:pt x="19" y="9"/>
                    <a:pt x="21" y="9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3" name="Freeform 302">
              <a:extLst>
                <a:ext uri="{FF2B5EF4-FFF2-40B4-BE49-F238E27FC236}">
                  <a16:creationId xmlns:a16="http://schemas.microsoft.com/office/drawing/2014/main" id="{44ACB012-53F7-4637-B699-0BEBBA059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2552"/>
              <a:ext cx="53" cy="48"/>
            </a:xfrm>
            <a:custGeom>
              <a:avLst/>
              <a:gdLst>
                <a:gd name="T0" fmla="*/ 560 w 21"/>
                <a:gd name="T1" fmla="*/ 819 h 18"/>
                <a:gd name="T2" fmla="*/ 770 w 21"/>
                <a:gd name="T3" fmla="*/ 149 h 18"/>
                <a:gd name="T4" fmla="*/ 727 w 21"/>
                <a:gd name="T5" fmla="*/ 0 h 18"/>
                <a:gd name="T6" fmla="*/ 0 w 21"/>
                <a:gd name="T7" fmla="*/ 512 h 18"/>
                <a:gd name="T8" fmla="*/ 0 w 21"/>
                <a:gd name="T9" fmla="*/ 547 h 18"/>
                <a:gd name="T10" fmla="*/ 560 w 21"/>
                <a:gd name="T11" fmla="*/ 819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8">
                  <a:moveTo>
                    <a:pt x="14" y="16"/>
                  </a:moveTo>
                  <a:cubicBezTo>
                    <a:pt x="19" y="14"/>
                    <a:pt x="21" y="8"/>
                    <a:pt x="19" y="3"/>
                  </a:cubicBezTo>
                  <a:cubicBezTo>
                    <a:pt x="18" y="2"/>
                    <a:pt x="18" y="1"/>
                    <a:pt x="18" y="0"/>
                  </a:cubicBezTo>
                  <a:cubicBezTo>
                    <a:pt x="12" y="3"/>
                    <a:pt x="5" y="7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6"/>
                    <a:pt x="9" y="18"/>
                    <a:pt x="14" y="16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4" name="Freeform 303">
              <a:extLst>
                <a:ext uri="{FF2B5EF4-FFF2-40B4-BE49-F238E27FC236}">
                  <a16:creationId xmlns:a16="http://schemas.microsoft.com/office/drawing/2014/main" id="{14D9AD00-C125-4490-917D-F6ECBDB3E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2056"/>
              <a:ext cx="83" cy="544"/>
            </a:xfrm>
            <a:custGeom>
              <a:avLst/>
              <a:gdLst>
                <a:gd name="T0" fmla="*/ 367 w 33"/>
                <a:gd name="T1" fmla="*/ 56 h 204"/>
                <a:gd name="T2" fmla="*/ 83 w 33"/>
                <a:gd name="T3" fmla="*/ 661 h 204"/>
                <a:gd name="T4" fmla="*/ 317 w 33"/>
                <a:gd name="T5" fmla="*/ 2184 h 204"/>
                <a:gd name="T6" fmla="*/ 556 w 33"/>
                <a:gd name="T7" fmla="*/ 3243 h 204"/>
                <a:gd name="T8" fmla="*/ 317 w 33"/>
                <a:gd name="T9" fmla="*/ 4552 h 204"/>
                <a:gd name="T10" fmla="*/ 475 w 33"/>
                <a:gd name="T11" fmla="*/ 9955 h 204"/>
                <a:gd name="T12" fmla="*/ 1031 w 33"/>
                <a:gd name="T13" fmla="*/ 10219 h 204"/>
                <a:gd name="T14" fmla="*/ 1240 w 33"/>
                <a:gd name="T15" fmla="*/ 9557 h 204"/>
                <a:gd name="T16" fmla="*/ 1082 w 33"/>
                <a:gd name="T17" fmla="*/ 4701 h 204"/>
                <a:gd name="T18" fmla="*/ 1114 w 33"/>
                <a:gd name="T19" fmla="*/ 3277 h 204"/>
                <a:gd name="T20" fmla="*/ 1114 w 33"/>
                <a:gd name="T21" fmla="*/ 1971 h 204"/>
                <a:gd name="T22" fmla="*/ 843 w 33"/>
                <a:gd name="T23" fmla="*/ 397 h 204"/>
                <a:gd name="T24" fmla="*/ 367 w 33"/>
                <a:gd name="T25" fmla="*/ 56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204">
                  <a:moveTo>
                    <a:pt x="9" y="1"/>
                  </a:moveTo>
                  <a:cubicBezTo>
                    <a:pt x="4" y="3"/>
                    <a:pt x="0" y="8"/>
                    <a:pt x="2" y="13"/>
                  </a:cubicBezTo>
                  <a:cubicBezTo>
                    <a:pt x="5" y="25"/>
                    <a:pt x="7" y="34"/>
                    <a:pt x="8" y="43"/>
                  </a:cubicBezTo>
                  <a:cubicBezTo>
                    <a:pt x="9" y="50"/>
                    <a:pt x="14" y="57"/>
                    <a:pt x="14" y="64"/>
                  </a:cubicBezTo>
                  <a:cubicBezTo>
                    <a:pt x="14" y="72"/>
                    <a:pt x="9" y="81"/>
                    <a:pt x="8" y="90"/>
                  </a:cubicBezTo>
                  <a:cubicBezTo>
                    <a:pt x="3" y="119"/>
                    <a:pt x="2" y="173"/>
                    <a:pt x="12" y="197"/>
                  </a:cubicBezTo>
                  <a:cubicBezTo>
                    <a:pt x="15" y="202"/>
                    <a:pt x="21" y="204"/>
                    <a:pt x="26" y="202"/>
                  </a:cubicBezTo>
                  <a:cubicBezTo>
                    <a:pt x="31" y="200"/>
                    <a:pt x="33" y="194"/>
                    <a:pt x="31" y="189"/>
                  </a:cubicBezTo>
                  <a:cubicBezTo>
                    <a:pt x="23" y="172"/>
                    <a:pt x="23" y="123"/>
                    <a:pt x="27" y="93"/>
                  </a:cubicBezTo>
                  <a:cubicBezTo>
                    <a:pt x="29" y="84"/>
                    <a:pt x="27" y="73"/>
                    <a:pt x="28" y="65"/>
                  </a:cubicBezTo>
                  <a:cubicBezTo>
                    <a:pt x="28" y="56"/>
                    <a:pt x="29" y="48"/>
                    <a:pt x="28" y="39"/>
                  </a:cubicBezTo>
                  <a:cubicBezTo>
                    <a:pt x="26" y="30"/>
                    <a:pt x="24" y="20"/>
                    <a:pt x="21" y="8"/>
                  </a:cubicBezTo>
                  <a:cubicBezTo>
                    <a:pt x="20" y="3"/>
                    <a:pt x="14" y="0"/>
                    <a:pt x="9" y="1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7" name="Group 304">
            <a:extLst>
              <a:ext uri="{FF2B5EF4-FFF2-40B4-BE49-F238E27FC236}">
                <a16:creationId xmlns:a16="http://schemas.microsoft.com/office/drawing/2014/main" id="{46EDB8A9-EFAF-4787-82B3-4A335B408274}"/>
              </a:ext>
            </a:extLst>
          </p:cNvPr>
          <p:cNvGrpSpPr>
            <a:grpSpLocks/>
          </p:cNvGrpSpPr>
          <p:nvPr/>
        </p:nvGrpSpPr>
        <p:grpSpPr bwMode="auto">
          <a:xfrm>
            <a:off x="8702675" y="3151188"/>
            <a:ext cx="190500" cy="795337"/>
            <a:chOff x="4522" y="2104"/>
            <a:chExt cx="120" cy="501"/>
          </a:xfrm>
        </p:grpSpPr>
        <p:sp>
          <p:nvSpPr>
            <p:cNvPr id="20634" name="Freeform 305">
              <a:extLst>
                <a:ext uri="{FF2B5EF4-FFF2-40B4-BE49-F238E27FC236}">
                  <a16:creationId xmlns:a16="http://schemas.microsoft.com/office/drawing/2014/main" id="{91752EF6-6585-4D11-B4B4-D230B0A77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2104"/>
              <a:ext cx="120" cy="501"/>
            </a:xfrm>
            <a:custGeom>
              <a:avLst/>
              <a:gdLst>
                <a:gd name="T0" fmla="*/ 1095 w 48"/>
                <a:gd name="T1" fmla="*/ 362 h 188"/>
                <a:gd name="T2" fmla="*/ 708 w 48"/>
                <a:gd name="T3" fmla="*/ 1271 h 188"/>
                <a:gd name="T4" fmla="*/ 438 w 48"/>
                <a:gd name="T5" fmla="*/ 2215 h 188"/>
                <a:gd name="T6" fmla="*/ 0 w 48"/>
                <a:gd name="T7" fmla="*/ 3694 h 188"/>
                <a:gd name="T8" fmla="*/ 470 w 48"/>
                <a:gd name="T9" fmla="*/ 6151 h 188"/>
                <a:gd name="T10" fmla="*/ 1063 w 48"/>
                <a:gd name="T11" fmla="*/ 8970 h 188"/>
                <a:gd name="T12" fmla="*/ 1458 w 48"/>
                <a:gd name="T13" fmla="*/ 9482 h 188"/>
                <a:gd name="T14" fmla="*/ 1845 w 48"/>
                <a:gd name="T15" fmla="*/ 8933 h 188"/>
                <a:gd name="T16" fmla="*/ 1220 w 48"/>
                <a:gd name="T17" fmla="*/ 5844 h 188"/>
                <a:gd name="T18" fmla="*/ 783 w 48"/>
                <a:gd name="T19" fmla="*/ 3694 h 188"/>
                <a:gd name="T20" fmla="*/ 908 w 48"/>
                <a:gd name="T21" fmla="*/ 2628 h 188"/>
                <a:gd name="T22" fmla="*/ 1375 w 48"/>
                <a:gd name="T23" fmla="*/ 1761 h 188"/>
                <a:gd name="T24" fmla="*/ 1770 w 48"/>
                <a:gd name="T25" fmla="*/ 853 h 188"/>
                <a:gd name="T26" fmla="*/ 1613 w 48"/>
                <a:gd name="T27" fmla="*/ 149 h 188"/>
                <a:gd name="T28" fmla="*/ 1095 w 48"/>
                <a:gd name="T29" fmla="*/ 362 h 1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188">
                  <a:moveTo>
                    <a:pt x="28" y="7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4" y="32"/>
                    <a:pt x="13" y="38"/>
                    <a:pt x="11" y="44"/>
                  </a:cubicBezTo>
                  <a:cubicBezTo>
                    <a:pt x="5" y="54"/>
                    <a:pt x="0" y="62"/>
                    <a:pt x="0" y="73"/>
                  </a:cubicBezTo>
                  <a:cubicBezTo>
                    <a:pt x="0" y="83"/>
                    <a:pt x="5" y="101"/>
                    <a:pt x="12" y="122"/>
                  </a:cubicBezTo>
                  <a:cubicBezTo>
                    <a:pt x="19" y="142"/>
                    <a:pt x="26" y="166"/>
                    <a:pt x="27" y="178"/>
                  </a:cubicBezTo>
                  <a:cubicBezTo>
                    <a:pt x="27" y="184"/>
                    <a:pt x="31" y="188"/>
                    <a:pt x="37" y="188"/>
                  </a:cubicBezTo>
                  <a:cubicBezTo>
                    <a:pt x="42" y="188"/>
                    <a:pt x="47" y="183"/>
                    <a:pt x="47" y="177"/>
                  </a:cubicBezTo>
                  <a:cubicBezTo>
                    <a:pt x="46" y="162"/>
                    <a:pt x="38" y="139"/>
                    <a:pt x="31" y="116"/>
                  </a:cubicBezTo>
                  <a:cubicBezTo>
                    <a:pt x="26" y="99"/>
                    <a:pt x="20" y="80"/>
                    <a:pt x="20" y="73"/>
                  </a:cubicBezTo>
                  <a:cubicBezTo>
                    <a:pt x="20" y="66"/>
                    <a:pt x="19" y="60"/>
                    <a:pt x="23" y="52"/>
                  </a:cubicBezTo>
                  <a:cubicBezTo>
                    <a:pt x="25" y="47"/>
                    <a:pt x="31" y="42"/>
                    <a:pt x="35" y="3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8" y="12"/>
                    <a:pt x="46" y="6"/>
                    <a:pt x="41" y="3"/>
                  </a:cubicBezTo>
                  <a:cubicBezTo>
                    <a:pt x="37" y="0"/>
                    <a:pt x="30" y="2"/>
                    <a:pt x="28" y="7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5" name="Freeform 306">
              <a:extLst>
                <a:ext uri="{FF2B5EF4-FFF2-40B4-BE49-F238E27FC236}">
                  <a16:creationId xmlns:a16="http://schemas.microsoft.com/office/drawing/2014/main" id="{6CF46BC6-DEE8-413D-9482-4A25A69FD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2136"/>
              <a:ext cx="60" cy="56"/>
            </a:xfrm>
            <a:custGeom>
              <a:avLst/>
              <a:gdLst>
                <a:gd name="T0" fmla="*/ 238 w 24"/>
                <a:gd name="T1" fmla="*/ 0 h 21"/>
                <a:gd name="T2" fmla="*/ 0 w 24"/>
                <a:gd name="T3" fmla="*/ 605 h 21"/>
                <a:gd name="T4" fmla="*/ 395 w 24"/>
                <a:gd name="T5" fmla="*/ 853 h 21"/>
                <a:gd name="T6" fmla="*/ 675 w 24"/>
                <a:gd name="T7" fmla="*/ 1059 h 21"/>
                <a:gd name="T8" fmla="*/ 938 w 24"/>
                <a:gd name="T9" fmla="*/ 456 h 21"/>
                <a:gd name="T10" fmla="*/ 238 w 24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21">
                  <a:moveTo>
                    <a:pt x="6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3" y="13"/>
                    <a:pt x="7" y="15"/>
                    <a:pt x="10" y="17"/>
                  </a:cubicBezTo>
                  <a:cubicBezTo>
                    <a:pt x="12" y="18"/>
                    <a:pt x="15" y="20"/>
                    <a:pt x="17" y="2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8" y="6"/>
                    <a:pt x="11" y="4"/>
                    <a:pt x="6" y="0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6" name="Freeform 307">
              <a:extLst>
                <a:ext uri="{FF2B5EF4-FFF2-40B4-BE49-F238E27FC236}">
                  <a16:creationId xmlns:a16="http://schemas.microsoft.com/office/drawing/2014/main" id="{677FCFF9-0882-45C3-A600-06817C95C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2187"/>
              <a:ext cx="55" cy="45"/>
            </a:xfrm>
            <a:custGeom>
              <a:avLst/>
              <a:gdLst>
                <a:gd name="T0" fmla="*/ 0 w 22"/>
                <a:gd name="T1" fmla="*/ 540 h 17"/>
                <a:gd name="T2" fmla="*/ 595 w 22"/>
                <a:gd name="T3" fmla="*/ 834 h 17"/>
                <a:gd name="T4" fmla="*/ 863 w 22"/>
                <a:gd name="T5" fmla="*/ 349 h 17"/>
                <a:gd name="T6" fmla="*/ 158 w 22"/>
                <a:gd name="T7" fmla="*/ 0 h 17"/>
                <a:gd name="T8" fmla="*/ 0 w 22"/>
                <a:gd name="T9" fmla="*/ 54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7">
                  <a:moveTo>
                    <a:pt x="0" y="11"/>
                  </a:moveTo>
                  <a:cubicBezTo>
                    <a:pt x="5" y="12"/>
                    <a:pt x="10" y="14"/>
                    <a:pt x="15" y="17"/>
                  </a:cubicBezTo>
                  <a:cubicBezTo>
                    <a:pt x="17" y="14"/>
                    <a:pt x="20" y="11"/>
                    <a:pt x="22" y="7"/>
                  </a:cubicBezTo>
                  <a:cubicBezTo>
                    <a:pt x="18" y="4"/>
                    <a:pt x="10" y="2"/>
                    <a:pt x="4" y="0"/>
                  </a:cubicBezTo>
                  <a:cubicBezTo>
                    <a:pt x="3" y="4"/>
                    <a:pt x="2" y="7"/>
                    <a:pt x="0" y="11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7" name="Freeform 308">
              <a:extLst>
                <a:ext uri="{FF2B5EF4-FFF2-40B4-BE49-F238E27FC236}">
                  <a16:creationId xmlns:a16="http://schemas.microsoft.com/office/drawing/2014/main" id="{1A8BC2EB-DD6E-494F-81CC-2345D98C1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2243"/>
              <a:ext cx="53" cy="42"/>
            </a:xfrm>
            <a:custGeom>
              <a:avLst/>
              <a:gdLst>
                <a:gd name="T0" fmla="*/ 0 w 21"/>
                <a:gd name="T1" fmla="*/ 759 h 16"/>
                <a:gd name="T2" fmla="*/ 803 w 21"/>
                <a:gd name="T3" fmla="*/ 614 h 16"/>
                <a:gd name="T4" fmla="*/ 853 w 21"/>
                <a:gd name="T5" fmla="*/ 200 h 16"/>
                <a:gd name="T6" fmla="*/ 242 w 21"/>
                <a:gd name="T7" fmla="*/ 0 h 16"/>
                <a:gd name="T8" fmla="*/ 0 w 21"/>
                <a:gd name="T9" fmla="*/ 759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6">
                  <a:moveTo>
                    <a:pt x="0" y="16"/>
                  </a:moveTo>
                  <a:cubicBezTo>
                    <a:pt x="7" y="14"/>
                    <a:pt x="13" y="13"/>
                    <a:pt x="20" y="13"/>
                  </a:cubicBezTo>
                  <a:cubicBezTo>
                    <a:pt x="20" y="10"/>
                    <a:pt x="20" y="7"/>
                    <a:pt x="21" y="4"/>
                  </a:cubicBezTo>
                  <a:cubicBezTo>
                    <a:pt x="17" y="2"/>
                    <a:pt x="11" y="1"/>
                    <a:pt x="6" y="0"/>
                  </a:cubicBezTo>
                  <a:cubicBezTo>
                    <a:pt x="3" y="5"/>
                    <a:pt x="1" y="10"/>
                    <a:pt x="0" y="16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8" name="Freeform 309">
              <a:extLst>
                <a:ext uri="{FF2B5EF4-FFF2-40B4-BE49-F238E27FC236}">
                  <a16:creationId xmlns:a16="http://schemas.microsoft.com/office/drawing/2014/main" id="{CD35A09F-128E-4C4C-9FD5-15933C563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2323"/>
              <a:ext cx="53" cy="45"/>
            </a:xfrm>
            <a:custGeom>
              <a:avLst/>
              <a:gdLst>
                <a:gd name="T0" fmla="*/ 0 w 21"/>
                <a:gd name="T1" fmla="*/ 238 h 17"/>
                <a:gd name="T2" fmla="*/ 126 w 21"/>
                <a:gd name="T3" fmla="*/ 834 h 17"/>
                <a:gd name="T4" fmla="*/ 853 w 21"/>
                <a:gd name="T5" fmla="*/ 392 h 17"/>
                <a:gd name="T6" fmla="*/ 770 w 21"/>
                <a:gd name="T7" fmla="*/ 0 h 17"/>
                <a:gd name="T8" fmla="*/ 318 w 21"/>
                <a:gd name="T9" fmla="*/ 56 h 17"/>
                <a:gd name="T10" fmla="*/ 0 w 21"/>
                <a:gd name="T11" fmla="*/ 23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7">
                  <a:moveTo>
                    <a:pt x="0" y="5"/>
                  </a:moveTo>
                  <a:cubicBezTo>
                    <a:pt x="1" y="8"/>
                    <a:pt x="2" y="13"/>
                    <a:pt x="3" y="17"/>
                  </a:cubicBezTo>
                  <a:cubicBezTo>
                    <a:pt x="9" y="14"/>
                    <a:pt x="15" y="10"/>
                    <a:pt x="21" y="8"/>
                  </a:cubicBezTo>
                  <a:cubicBezTo>
                    <a:pt x="20" y="5"/>
                    <a:pt x="20" y="2"/>
                    <a:pt x="19" y="0"/>
                  </a:cubicBezTo>
                  <a:cubicBezTo>
                    <a:pt x="15" y="0"/>
                    <a:pt x="12" y="0"/>
                    <a:pt x="8" y="1"/>
                  </a:cubicBezTo>
                  <a:cubicBezTo>
                    <a:pt x="6" y="2"/>
                    <a:pt x="3" y="4"/>
                    <a:pt x="0" y="5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9" name="Freeform 310">
              <a:extLst>
                <a:ext uri="{FF2B5EF4-FFF2-40B4-BE49-F238E27FC236}">
                  <a16:creationId xmlns:a16="http://schemas.microsoft.com/office/drawing/2014/main" id="{9F3A23F0-6075-42DD-8DB3-47006E751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2357"/>
              <a:ext cx="58" cy="62"/>
            </a:xfrm>
            <a:custGeom>
              <a:avLst/>
              <a:gdLst>
                <a:gd name="T0" fmla="*/ 0 w 23"/>
                <a:gd name="T1" fmla="*/ 472 h 23"/>
                <a:gd name="T2" fmla="*/ 209 w 23"/>
                <a:gd name="T3" fmla="*/ 1213 h 23"/>
                <a:gd name="T4" fmla="*/ 928 w 23"/>
                <a:gd name="T5" fmla="*/ 784 h 23"/>
                <a:gd name="T6" fmla="*/ 719 w 23"/>
                <a:gd name="T7" fmla="*/ 0 h 23"/>
                <a:gd name="T8" fmla="*/ 159 w 23"/>
                <a:gd name="T9" fmla="*/ 369 h 23"/>
                <a:gd name="T10" fmla="*/ 0 w 23"/>
                <a:gd name="T11" fmla="*/ 47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3">
                  <a:moveTo>
                    <a:pt x="0" y="9"/>
                  </a:moveTo>
                  <a:cubicBezTo>
                    <a:pt x="2" y="14"/>
                    <a:pt x="3" y="18"/>
                    <a:pt x="5" y="23"/>
                  </a:cubicBezTo>
                  <a:cubicBezTo>
                    <a:pt x="11" y="21"/>
                    <a:pt x="17" y="18"/>
                    <a:pt x="23" y="15"/>
                  </a:cubicBezTo>
                  <a:cubicBezTo>
                    <a:pt x="22" y="10"/>
                    <a:pt x="20" y="4"/>
                    <a:pt x="18" y="0"/>
                  </a:cubicBezTo>
                  <a:cubicBezTo>
                    <a:pt x="13" y="1"/>
                    <a:pt x="9" y="5"/>
                    <a:pt x="4" y="7"/>
                  </a:cubicBezTo>
                  <a:cubicBezTo>
                    <a:pt x="3" y="8"/>
                    <a:pt x="2" y="9"/>
                    <a:pt x="0" y="9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0" name="Freeform 311">
              <a:extLst>
                <a:ext uri="{FF2B5EF4-FFF2-40B4-BE49-F238E27FC236}">
                  <a16:creationId xmlns:a16="http://schemas.microsoft.com/office/drawing/2014/main" id="{0FB509C0-A428-4A0C-BE35-F3F69BFD8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2421"/>
              <a:ext cx="58" cy="64"/>
            </a:xfrm>
            <a:custGeom>
              <a:avLst/>
              <a:gdLst>
                <a:gd name="T0" fmla="*/ 719 w 23"/>
                <a:gd name="T1" fmla="*/ 0 h 24"/>
                <a:gd name="T2" fmla="*/ 610 w 23"/>
                <a:gd name="T3" fmla="*/ 56 h 24"/>
                <a:gd name="T4" fmla="*/ 0 w 23"/>
                <a:gd name="T5" fmla="*/ 397 h 24"/>
                <a:gd name="T6" fmla="*/ 209 w 23"/>
                <a:gd name="T7" fmla="*/ 1216 h 24"/>
                <a:gd name="T8" fmla="*/ 401 w 23"/>
                <a:gd name="T9" fmla="*/ 1003 h 24"/>
                <a:gd name="T10" fmla="*/ 928 w 23"/>
                <a:gd name="T11" fmla="*/ 704 h 24"/>
                <a:gd name="T12" fmla="*/ 719 w 23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4"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10" y="3"/>
                    <a:pt x="5" y="6"/>
                    <a:pt x="0" y="8"/>
                  </a:cubicBezTo>
                  <a:cubicBezTo>
                    <a:pt x="1" y="13"/>
                    <a:pt x="3" y="19"/>
                    <a:pt x="5" y="24"/>
                  </a:cubicBezTo>
                  <a:cubicBezTo>
                    <a:pt x="7" y="23"/>
                    <a:pt x="9" y="21"/>
                    <a:pt x="10" y="20"/>
                  </a:cubicBezTo>
                  <a:cubicBezTo>
                    <a:pt x="14" y="18"/>
                    <a:pt x="19" y="16"/>
                    <a:pt x="23" y="14"/>
                  </a:cubicBezTo>
                  <a:cubicBezTo>
                    <a:pt x="21" y="9"/>
                    <a:pt x="20" y="5"/>
                    <a:pt x="18" y="0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1" name="Freeform 312">
              <a:extLst>
                <a:ext uri="{FF2B5EF4-FFF2-40B4-BE49-F238E27FC236}">
                  <a16:creationId xmlns:a16="http://schemas.microsoft.com/office/drawing/2014/main" id="{7A7AA302-DC5D-4D6F-84BE-0EFBA5CE1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" y="2507"/>
              <a:ext cx="52" cy="48"/>
            </a:xfrm>
            <a:custGeom>
              <a:avLst/>
              <a:gdLst>
                <a:gd name="T0" fmla="*/ 790 w 21"/>
                <a:gd name="T1" fmla="*/ 456 h 18"/>
                <a:gd name="T2" fmla="*/ 711 w 21"/>
                <a:gd name="T3" fmla="*/ 0 h 18"/>
                <a:gd name="T4" fmla="*/ 0 w 21"/>
                <a:gd name="T5" fmla="*/ 397 h 18"/>
                <a:gd name="T6" fmla="*/ 74 w 21"/>
                <a:gd name="T7" fmla="*/ 909 h 18"/>
                <a:gd name="T8" fmla="*/ 74 w 21"/>
                <a:gd name="T9" fmla="*/ 909 h 18"/>
                <a:gd name="T10" fmla="*/ 565 w 21"/>
                <a:gd name="T11" fmla="*/ 605 h 18"/>
                <a:gd name="T12" fmla="*/ 790 w 21"/>
                <a:gd name="T13" fmla="*/ 45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8">
                  <a:moveTo>
                    <a:pt x="21" y="9"/>
                  </a:moveTo>
                  <a:cubicBezTo>
                    <a:pt x="20" y="6"/>
                    <a:pt x="20" y="3"/>
                    <a:pt x="19" y="0"/>
                  </a:cubicBezTo>
                  <a:cubicBezTo>
                    <a:pt x="13" y="1"/>
                    <a:pt x="6" y="6"/>
                    <a:pt x="0" y="8"/>
                  </a:cubicBezTo>
                  <a:cubicBezTo>
                    <a:pt x="1" y="11"/>
                    <a:pt x="2" y="15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6" y="15"/>
                    <a:pt x="10" y="13"/>
                    <a:pt x="15" y="12"/>
                  </a:cubicBezTo>
                  <a:cubicBezTo>
                    <a:pt x="17" y="11"/>
                    <a:pt x="19" y="10"/>
                    <a:pt x="21" y="9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2" name="Freeform 313">
              <a:extLst>
                <a:ext uri="{FF2B5EF4-FFF2-40B4-BE49-F238E27FC236}">
                  <a16:creationId xmlns:a16="http://schemas.microsoft.com/office/drawing/2014/main" id="{8B3E5B6C-80E6-4F31-8188-C3870FCCE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2552"/>
              <a:ext cx="50" cy="43"/>
            </a:xfrm>
            <a:custGeom>
              <a:avLst/>
              <a:gdLst>
                <a:gd name="T0" fmla="*/ 783 w 20"/>
                <a:gd name="T1" fmla="*/ 368 h 16"/>
                <a:gd name="T2" fmla="*/ 750 w 20"/>
                <a:gd name="T3" fmla="*/ 0 h 16"/>
                <a:gd name="T4" fmla="*/ 750 w 20"/>
                <a:gd name="T5" fmla="*/ 0 h 16"/>
                <a:gd name="T6" fmla="*/ 0 w 20"/>
                <a:gd name="T7" fmla="*/ 427 h 16"/>
                <a:gd name="T8" fmla="*/ 50 w 20"/>
                <a:gd name="T9" fmla="*/ 527 h 16"/>
                <a:gd name="T10" fmla="*/ 83 w 20"/>
                <a:gd name="T11" fmla="*/ 839 h 16"/>
                <a:gd name="T12" fmla="*/ 520 w 20"/>
                <a:gd name="T13" fmla="*/ 527 h 16"/>
                <a:gd name="T14" fmla="*/ 783 w 20"/>
                <a:gd name="T15" fmla="*/ 368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16">
                  <a:moveTo>
                    <a:pt x="20" y="7"/>
                  </a:moveTo>
                  <a:cubicBezTo>
                    <a:pt x="20" y="5"/>
                    <a:pt x="20" y="2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2"/>
                    <a:pt x="6" y="5"/>
                    <a:pt x="0" y="8"/>
                  </a:cubicBezTo>
                  <a:cubicBezTo>
                    <a:pt x="0" y="9"/>
                    <a:pt x="1" y="9"/>
                    <a:pt x="1" y="10"/>
                  </a:cubicBezTo>
                  <a:cubicBezTo>
                    <a:pt x="1" y="12"/>
                    <a:pt x="1" y="14"/>
                    <a:pt x="2" y="16"/>
                  </a:cubicBezTo>
                  <a:cubicBezTo>
                    <a:pt x="6" y="14"/>
                    <a:pt x="9" y="12"/>
                    <a:pt x="13" y="10"/>
                  </a:cubicBezTo>
                  <a:cubicBezTo>
                    <a:pt x="15" y="9"/>
                    <a:pt x="18" y="8"/>
                    <a:pt x="20" y="7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3" name="Freeform 314">
              <a:extLst>
                <a:ext uri="{FF2B5EF4-FFF2-40B4-BE49-F238E27FC236}">
                  <a16:creationId xmlns:a16="http://schemas.microsoft.com/office/drawing/2014/main" id="{4B208EBB-2518-4F98-8FFB-DC6714E64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2104"/>
              <a:ext cx="120" cy="501"/>
            </a:xfrm>
            <a:custGeom>
              <a:avLst/>
              <a:gdLst>
                <a:gd name="T0" fmla="*/ 1095 w 48"/>
                <a:gd name="T1" fmla="*/ 362 h 188"/>
                <a:gd name="T2" fmla="*/ 708 w 48"/>
                <a:gd name="T3" fmla="*/ 1271 h 188"/>
                <a:gd name="T4" fmla="*/ 438 w 48"/>
                <a:gd name="T5" fmla="*/ 2215 h 188"/>
                <a:gd name="T6" fmla="*/ 0 w 48"/>
                <a:gd name="T7" fmla="*/ 3694 h 188"/>
                <a:gd name="T8" fmla="*/ 470 w 48"/>
                <a:gd name="T9" fmla="*/ 6151 h 188"/>
                <a:gd name="T10" fmla="*/ 1063 w 48"/>
                <a:gd name="T11" fmla="*/ 8970 h 188"/>
                <a:gd name="T12" fmla="*/ 1458 w 48"/>
                <a:gd name="T13" fmla="*/ 9482 h 188"/>
                <a:gd name="T14" fmla="*/ 1845 w 48"/>
                <a:gd name="T15" fmla="*/ 8933 h 188"/>
                <a:gd name="T16" fmla="*/ 1220 w 48"/>
                <a:gd name="T17" fmla="*/ 5844 h 188"/>
                <a:gd name="T18" fmla="*/ 783 w 48"/>
                <a:gd name="T19" fmla="*/ 3694 h 188"/>
                <a:gd name="T20" fmla="*/ 908 w 48"/>
                <a:gd name="T21" fmla="*/ 2628 h 188"/>
                <a:gd name="T22" fmla="*/ 1375 w 48"/>
                <a:gd name="T23" fmla="*/ 1761 h 188"/>
                <a:gd name="T24" fmla="*/ 1770 w 48"/>
                <a:gd name="T25" fmla="*/ 853 h 188"/>
                <a:gd name="T26" fmla="*/ 1613 w 48"/>
                <a:gd name="T27" fmla="*/ 149 h 188"/>
                <a:gd name="T28" fmla="*/ 1095 w 48"/>
                <a:gd name="T29" fmla="*/ 362 h 1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188">
                  <a:moveTo>
                    <a:pt x="28" y="7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4" y="32"/>
                    <a:pt x="13" y="38"/>
                    <a:pt x="11" y="44"/>
                  </a:cubicBezTo>
                  <a:cubicBezTo>
                    <a:pt x="5" y="54"/>
                    <a:pt x="0" y="62"/>
                    <a:pt x="0" y="73"/>
                  </a:cubicBezTo>
                  <a:cubicBezTo>
                    <a:pt x="0" y="83"/>
                    <a:pt x="5" y="101"/>
                    <a:pt x="12" y="122"/>
                  </a:cubicBezTo>
                  <a:cubicBezTo>
                    <a:pt x="19" y="142"/>
                    <a:pt x="26" y="166"/>
                    <a:pt x="27" y="178"/>
                  </a:cubicBezTo>
                  <a:cubicBezTo>
                    <a:pt x="27" y="184"/>
                    <a:pt x="31" y="188"/>
                    <a:pt x="37" y="188"/>
                  </a:cubicBezTo>
                  <a:cubicBezTo>
                    <a:pt x="42" y="188"/>
                    <a:pt x="47" y="183"/>
                    <a:pt x="47" y="177"/>
                  </a:cubicBezTo>
                  <a:cubicBezTo>
                    <a:pt x="46" y="162"/>
                    <a:pt x="38" y="139"/>
                    <a:pt x="31" y="116"/>
                  </a:cubicBezTo>
                  <a:cubicBezTo>
                    <a:pt x="26" y="99"/>
                    <a:pt x="20" y="80"/>
                    <a:pt x="20" y="73"/>
                  </a:cubicBezTo>
                  <a:cubicBezTo>
                    <a:pt x="20" y="66"/>
                    <a:pt x="19" y="60"/>
                    <a:pt x="23" y="52"/>
                  </a:cubicBezTo>
                  <a:cubicBezTo>
                    <a:pt x="25" y="47"/>
                    <a:pt x="31" y="42"/>
                    <a:pt x="35" y="3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8" y="12"/>
                    <a:pt x="46" y="6"/>
                    <a:pt x="41" y="3"/>
                  </a:cubicBezTo>
                  <a:cubicBezTo>
                    <a:pt x="37" y="0"/>
                    <a:pt x="30" y="2"/>
                    <a:pt x="28" y="7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8" name="Group 315">
            <a:extLst>
              <a:ext uri="{FF2B5EF4-FFF2-40B4-BE49-F238E27FC236}">
                <a16:creationId xmlns:a16="http://schemas.microsoft.com/office/drawing/2014/main" id="{C35E78D9-54C6-4CBA-BAAC-A5DF53AB111B}"/>
              </a:ext>
            </a:extLst>
          </p:cNvPr>
          <p:cNvGrpSpPr>
            <a:grpSpLocks/>
          </p:cNvGrpSpPr>
          <p:nvPr/>
        </p:nvGrpSpPr>
        <p:grpSpPr bwMode="auto">
          <a:xfrm>
            <a:off x="7821613" y="3130550"/>
            <a:ext cx="150812" cy="808038"/>
            <a:chOff x="3967" y="2091"/>
            <a:chExt cx="95" cy="509"/>
          </a:xfrm>
        </p:grpSpPr>
        <p:sp>
          <p:nvSpPr>
            <p:cNvPr id="20624" name="Freeform 316">
              <a:extLst>
                <a:ext uri="{FF2B5EF4-FFF2-40B4-BE49-F238E27FC236}">
                  <a16:creationId xmlns:a16="http://schemas.microsoft.com/office/drawing/2014/main" id="{3D0B3CD5-EF80-4B4F-9DD1-95C24F4A3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" y="2091"/>
              <a:ext cx="95" cy="509"/>
            </a:xfrm>
            <a:custGeom>
              <a:avLst/>
              <a:gdLst>
                <a:gd name="T0" fmla="*/ 708 w 38"/>
                <a:gd name="T1" fmla="*/ 362 h 191"/>
                <a:gd name="T2" fmla="*/ 83 w 38"/>
                <a:gd name="T3" fmla="*/ 3933 h 191"/>
                <a:gd name="T4" fmla="*/ 125 w 38"/>
                <a:gd name="T5" fmla="*/ 4035 h 191"/>
                <a:gd name="T6" fmla="*/ 238 w 38"/>
                <a:gd name="T7" fmla="*/ 5945 h 191"/>
                <a:gd name="T8" fmla="*/ 438 w 38"/>
                <a:gd name="T9" fmla="*/ 9082 h 191"/>
                <a:gd name="T10" fmla="*/ 783 w 38"/>
                <a:gd name="T11" fmla="*/ 9631 h 191"/>
                <a:gd name="T12" fmla="*/ 1220 w 38"/>
                <a:gd name="T13" fmla="*/ 9175 h 191"/>
                <a:gd name="T14" fmla="*/ 1020 w 38"/>
                <a:gd name="T15" fmla="*/ 5844 h 191"/>
                <a:gd name="T16" fmla="*/ 908 w 38"/>
                <a:gd name="T17" fmla="*/ 3933 h 191"/>
                <a:gd name="T18" fmla="*/ 863 w 38"/>
                <a:gd name="T19" fmla="*/ 3843 h 191"/>
                <a:gd name="T20" fmla="*/ 750 w 38"/>
                <a:gd name="T21" fmla="*/ 2670 h 191"/>
                <a:gd name="T22" fmla="*/ 988 w 38"/>
                <a:gd name="T23" fmla="*/ 1911 h 191"/>
                <a:gd name="T24" fmla="*/ 1375 w 38"/>
                <a:gd name="T25" fmla="*/ 853 h 191"/>
                <a:gd name="T26" fmla="*/ 1250 w 38"/>
                <a:gd name="T27" fmla="*/ 149 h 191"/>
                <a:gd name="T28" fmla="*/ 708 w 38"/>
                <a:gd name="T29" fmla="*/ 362 h 19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8" h="191">
                  <a:moveTo>
                    <a:pt x="18" y="7"/>
                  </a:moveTo>
                  <a:cubicBezTo>
                    <a:pt x="0" y="37"/>
                    <a:pt x="1" y="49"/>
                    <a:pt x="2" y="78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9" y="141"/>
                    <a:pt x="12" y="168"/>
                    <a:pt x="11" y="180"/>
                  </a:cubicBezTo>
                  <a:cubicBezTo>
                    <a:pt x="10" y="185"/>
                    <a:pt x="14" y="190"/>
                    <a:pt x="20" y="191"/>
                  </a:cubicBezTo>
                  <a:cubicBezTo>
                    <a:pt x="25" y="191"/>
                    <a:pt x="30" y="187"/>
                    <a:pt x="31" y="182"/>
                  </a:cubicBezTo>
                  <a:cubicBezTo>
                    <a:pt x="32" y="168"/>
                    <a:pt x="29" y="141"/>
                    <a:pt x="26" y="116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67"/>
                    <a:pt x="18" y="59"/>
                    <a:pt x="19" y="53"/>
                  </a:cubicBezTo>
                  <a:cubicBezTo>
                    <a:pt x="19" y="47"/>
                    <a:pt x="23" y="43"/>
                    <a:pt x="25" y="38"/>
                  </a:cubicBezTo>
                  <a:cubicBezTo>
                    <a:pt x="27" y="32"/>
                    <a:pt x="30" y="25"/>
                    <a:pt x="35" y="17"/>
                  </a:cubicBezTo>
                  <a:cubicBezTo>
                    <a:pt x="38" y="12"/>
                    <a:pt x="36" y="6"/>
                    <a:pt x="32" y="3"/>
                  </a:cubicBezTo>
                  <a:cubicBezTo>
                    <a:pt x="27" y="0"/>
                    <a:pt x="21" y="2"/>
                    <a:pt x="18" y="7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5" name="Freeform 317">
              <a:extLst>
                <a:ext uri="{FF2B5EF4-FFF2-40B4-BE49-F238E27FC236}">
                  <a16:creationId xmlns:a16="http://schemas.microsoft.com/office/drawing/2014/main" id="{665FE09D-E157-4276-B34C-076164B64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2525"/>
              <a:ext cx="50" cy="43"/>
            </a:xfrm>
            <a:custGeom>
              <a:avLst/>
              <a:gdLst>
                <a:gd name="T0" fmla="*/ 550 w 20"/>
                <a:gd name="T1" fmla="*/ 586 h 16"/>
                <a:gd name="T2" fmla="*/ 783 w 20"/>
                <a:gd name="T3" fmla="*/ 586 h 16"/>
                <a:gd name="T4" fmla="*/ 783 w 20"/>
                <a:gd name="T5" fmla="*/ 0 h 16"/>
                <a:gd name="T6" fmla="*/ 0 w 20"/>
                <a:gd name="T7" fmla="*/ 159 h 16"/>
                <a:gd name="T8" fmla="*/ 0 w 20"/>
                <a:gd name="T9" fmla="*/ 839 h 16"/>
                <a:gd name="T10" fmla="*/ 550 w 20"/>
                <a:gd name="T11" fmla="*/ 58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6">
                  <a:moveTo>
                    <a:pt x="14" y="11"/>
                  </a:moveTo>
                  <a:cubicBezTo>
                    <a:pt x="16" y="11"/>
                    <a:pt x="18" y="11"/>
                    <a:pt x="20" y="11"/>
                  </a:cubicBezTo>
                  <a:cubicBezTo>
                    <a:pt x="20" y="8"/>
                    <a:pt x="20" y="4"/>
                    <a:pt x="20" y="0"/>
                  </a:cubicBezTo>
                  <a:cubicBezTo>
                    <a:pt x="13" y="0"/>
                    <a:pt x="6" y="2"/>
                    <a:pt x="0" y="3"/>
                  </a:cubicBezTo>
                  <a:cubicBezTo>
                    <a:pt x="0" y="8"/>
                    <a:pt x="0" y="13"/>
                    <a:pt x="0" y="16"/>
                  </a:cubicBezTo>
                  <a:cubicBezTo>
                    <a:pt x="4" y="14"/>
                    <a:pt x="9" y="12"/>
                    <a:pt x="14" y="11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6" name="Freeform 318">
              <a:extLst>
                <a:ext uri="{FF2B5EF4-FFF2-40B4-BE49-F238E27FC236}">
                  <a16:creationId xmlns:a16="http://schemas.microsoft.com/office/drawing/2014/main" id="{94D6FF7D-995D-4645-959A-9938A2FBA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2437"/>
              <a:ext cx="53" cy="56"/>
            </a:xfrm>
            <a:custGeom>
              <a:avLst/>
              <a:gdLst>
                <a:gd name="T0" fmla="*/ 853 w 21"/>
                <a:gd name="T1" fmla="*/ 853 h 21"/>
                <a:gd name="T2" fmla="*/ 803 w 21"/>
                <a:gd name="T3" fmla="*/ 0 h 21"/>
                <a:gd name="T4" fmla="*/ 209 w 21"/>
                <a:gd name="T5" fmla="*/ 149 h 21"/>
                <a:gd name="T6" fmla="*/ 0 w 21"/>
                <a:gd name="T7" fmla="*/ 149 h 21"/>
                <a:gd name="T8" fmla="*/ 83 w 21"/>
                <a:gd name="T9" fmla="*/ 1059 h 21"/>
                <a:gd name="T10" fmla="*/ 727 w 21"/>
                <a:gd name="T11" fmla="*/ 853 h 21"/>
                <a:gd name="T12" fmla="*/ 853 w 21"/>
                <a:gd name="T13" fmla="*/ 853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1">
                  <a:moveTo>
                    <a:pt x="21" y="17"/>
                  </a:moveTo>
                  <a:cubicBezTo>
                    <a:pt x="21" y="11"/>
                    <a:pt x="20" y="6"/>
                    <a:pt x="20" y="0"/>
                  </a:cubicBezTo>
                  <a:cubicBezTo>
                    <a:pt x="15" y="0"/>
                    <a:pt x="9" y="2"/>
                    <a:pt x="5" y="3"/>
                  </a:cubicBezTo>
                  <a:cubicBezTo>
                    <a:pt x="3" y="3"/>
                    <a:pt x="2" y="3"/>
                    <a:pt x="0" y="3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7" y="20"/>
                    <a:pt x="13" y="18"/>
                    <a:pt x="18" y="17"/>
                  </a:cubicBezTo>
                  <a:cubicBezTo>
                    <a:pt x="19" y="17"/>
                    <a:pt x="20" y="17"/>
                    <a:pt x="21" y="17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7" name="Freeform 319">
              <a:extLst>
                <a:ext uri="{FF2B5EF4-FFF2-40B4-BE49-F238E27FC236}">
                  <a16:creationId xmlns:a16="http://schemas.microsoft.com/office/drawing/2014/main" id="{2A728ADF-9E5B-4F45-819E-F8F498861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" y="2392"/>
              <a:ext cx="53" cy="43"/>
            </a:xfrm>
            <a:custGeom>
              <a:avLst/>
              <a:gdLst>
                <a:gd name="T0" fmla="*/ 803 w 21"/>
                <a:gd name="T1" fmla="*/ 159 h 16"/>
                <a:gd name="T2" fmla="*/ 803 w 21"/>
                <a:gd name="T3" fmla="*/ 0 h 16"/>
                <a:gd name="T4" fmla="*/ 288 w 21"/>
                <a:gd name="T5" fmla="*/ 159 h 16"/>
                <a:gd name="T6" fmla="*/ 0 w 21"/>
                <a:gd name="T7" fmla="*/ 253 h 16"/>
                <a:gd name="T8" fmla="*/ 0 w 21"/>
                <a:gd name="T9" fmla="*/ 253 h 16"/>
                <a:gd name="T10" fmla="*/ 50 w 21"/>
                <a:gd name="T11" fmla="*/ 839 h 16"/>
                <a:gd name="T12" fmla="*/ 242 w 21"/>
                <a:gd name="T13" fmla="*/ 736 h 16"/>
                <a:gd name="T14" fmla="*/ 853 w 21"/>
                <a:gd name="T15" fmla="*/ 527 h 16"/>
                <a:gd name="T16" fmla="*/ 803 w 21"/>
                <a:gd name="T17" fmla="*/ 159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6">
                  <a:moveTo>
                    <a:pt x="20" y="3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6" y="2"/>
                    <a:pt x="12" y="2"/>
                    <a:pt x="7" y="3"/>
                  </a:cubicBezTo>
                  <a:cubicBezTo>
                    <a:pt x="5" y="4"/>
                    <a:pt x="3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8"/>
                    <a:pt x="1" y="12"/>
                    <a:pt x="1" y="16"/>
                  </a:cubicBezTo>
                  <a:cubicBezTo>
                    <a:pt x="3" y="15"/>
                    <a:pt x="4" y="14"/>
                    <a:pt x="6" y="14"/>
                  </a:cubicBezTo>
                  <a:cubicBezTo>
                    <a:pt x="11" y="13"/>
                    <a:pt x="17" y="13"/>
                    <a:pt x="21" y="10"/>
                  </a:cubicBezTo>
                  <a:cubicBezTo>
                    <a:pt x="21" y="8"/>
                    <a:pt x="20" y="5"/>
                    <a:pt x="20" y="3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8" name="Freeform 320">
              <a:extLst>
                <a:ext uri="{FF2B5EF4-FFF2-40B4-BE49-F238E27FC236}">
                  <a16:creationId xmlns:a16="http://schemas.microsoft.com/office/drawing/2014/main" id="{2D0CA665-9146-4B53-9B38-B7FD43C7C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2299"/>
              <a:ext cx="50" cy="26"/>
            </a:xfrm>
            <a:custGeom>
              <a:avLst/>
              <a:gdLst>
                <a:gd name="T0" fmla="*/ 0 w 20"/>
                <a:gd name="T1" fmla="*/ 460 h 10"/>
                <a:gd name="T2" fmla="*/ 783 w 20"/>
                <a:gd name="T3" fmla="*/ 317 h 10"/>
                <a:gd name="T4" fmla="*/ 783 w 20"/>
                <a:gd name="T5" fmla="*/ 0 h 10"/>
                <a:gd name="T6" fmla="*/ 0 w 20"/>
                <a:gd name="T7" fmla="*/ 143 h 10"/>
                <a:gd name="T8" fmla="*/ 0 w 20"/>
                <a:gd name="T9" fmla="*/ 46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0" y="10"/>
                  </a:moveTo>
                  <a:cubicBezTo>
                    <a:pt x="7" y="8"/>
                    <a:pt x="14" y="7"/>
                    <a:pt x="20" y="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6" y="2"/>
                    <a:pt x="0" y="3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9" name="Freeform 321">
              <a:extLst>
                <a:ext uri="{FF2B5EF4-FFF2-40B4-BE49-F238E27FC236}">
                  <a16:creationId xmlns:a16="http://schemas.microsoft.com/office/drawing/2014/main" id="{BB4A4392-FFC6-4A49-9D95-D0ACA6365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" y="2267"/>
              <a:ext cx="50" cy="21"/>
            </a:xfrm>
            <a:custGeom>
              <a:avLst/>
              <a:gdLst>
                <a:gd name="T0" fmla="*/ 0 w 20"/>
                <a:gd name="T1" fmla="*/ 378 h 8"/>
                <a:gd name="T2" fmla="*/ 783 w 20"/>
                <a:gd name="T3" fmla="*/ 323 h 8"/>
                <a:gd name="T4" fmla="*/ 750 w 20"/>
                <a:gd name="T5" fmla="*/ 0 h 8"/>
                <a:gd name="T6" fmla="*/ 0 w 20"/>
                <a:gd name="T7" fmla="*/ 200 h 8"/>
                <a:gd name="T8" fmla="*/ 0 w 20"/>
                <a:gd name="T9" fmla="*/ 37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8">
                  <a:moveTo>
                    <a:pt x="0" y="8"/>
                  </a:moveTo>
                  <a:cubicBezTo>
                    <a:pt x="5" y="7"/>
                    <a:pt x="13" y="7"/>
                    <a:pt x="20" y="7"/>
                  </a:cubicBezTo>
                  <a:cubicBezTo>
                    <a:pt x="20" y="4"/>
                    <a:pt x="19" y="2"/>
                    <a:pt x="19" y="0"/>
                  </a:cubicBezTo>
                  <a:cubicBezTo>
                    <a:pt x="12" y="0"/>
                    <a:pt x="6" y="2"/>
                    <a:pt x="0" y="4"/>
                  </a:cubicBezTo>
                  <a:cubicBezTo>
                    <a:pt x="0" y="5"/>
                    <a:pt x="0" y="7"/>
                    <a:pt x="0" y="8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0" name="Freeform 322">
              <a:extLst>
                <a:ext uri="{FF2B5EF4-FFF2-40B4-BE49-F238E27FC236}">
                  <a16:creationId xmlns:a16="http://schemas.microsoft.com/office/drawing/2014/main" id="{1F3DB228-E1FD-45D9-923D-C09BF5872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03"/>
              <a:ext cx="47" cy="45"/>
            </a:xfrm>
            <a:custGeom>
              <a:avLst/>
              <a:gdLst>
                <a:gd name="T0" fmla="*/ 680 w 19"/>
                <a:gd name="T1" fmla="*/ 744 h 17"/>
                <a:gd name="T2" fmla="*/ 680 w 19"/>
                <a:gd name="T3" fmla="*/ 540 h 17"/>
                <a:gd name="T4" fmla="*/ 710 w 19"/>
                <a:gd name="T5" fmla="*/ 294 h 17"/>
                <a:gd name="T6" fmla="*/ 411 w 19"/>
                <a:gd name="T7" fmla="*/ 90 h 17"/>
                <a:gd name="T8" fmla="*/ 74 w 19"/>
                <a:gd name="T9" fmla="*/ 0 h 17"/>
                <a:gd name="T10" fmla="*/ 30 w 19"/>
                <a:gd name="T11" fmla="*/ 778 h 17"/>
                <a:gd name="T12" fmla="*/ 680 w 19"/>
                <a:gd name="T13" fmla="*/ 74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7">
                  <a:moveTo>
                    <a:pt x="18" y="15"/>
                  </a:moveTo>
                  <a:cubicBezTo>
                    <a:pt x="18" y="14"/>
                    <a:pt x="18" y="12"/>
                    <a:pt x="18" y="11"/>
                  </a:cubicBezTo>
                  <a:cubicBezTo>
                    <a:pt x="18" y="9"/>
                    <a:pt x="18" y="7"/>
                    <a:pt x="19" y="6"/>
                  </a:cubicBezTo>
                  <a:cubicBezTo>
                    <a:pt x="16" y="5"/>
                    <a:pt x="14" y="3"/>
                    <a:pt x="11" y="2"/>
                  </a:cubicBezTo>
                  <a:cubicBezTo>
                    <a:pt x="8" y="1"/>
                    <a:pt x="5" y="1"/>
                    <a:pt x="2" y="0"/>
                  </a:cubicBezTo>
                  <a:cubicBezTo>
                    <a:pt x="1" y="5"/>
                    <a:pt x="0" y="10"/>
                    <a:pt x="1" y="16"/>
                  </a:cubicBezTo>
                  <a:cubicBezTo>
                    <a:pt x="6" y="17"/>
                    <a:pt x="12" y="15"/>
                    <a:pt x="18" y="15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1" name="Freeform 323">
              <a:extLst>
                <a:ext uri="{FF2B5EF4-FFF2-40B4-BE49-F238E27FC236}">
                  <a16:creationId xmlns:a16="http://schemas.microsoft.com/office/drawing/2014/main" id="{9E6CF39B-B21A-4E90-A3AB-485928EBF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2155"/>
              <a:ext cx="55" cy="37"/>
            </a:xfrm>
            <a:custGeom>
              <a:avLst/>
              <a:gdLst>
                <a:gd name="T0" fmla="*/ 0 w 22"/>
                <a:gd name="T1" fmla="*/ 441 h 14"/>
                <a:gd name="T2" fmla="*/ 675 w 22"/>
                <a:gd name="T3" fmla="*/ 629 h 14"/>
                <a:gd name="T4" fmla="*/ 750 w 22"/>
                <a:gd name="T5" fmla="*/ 685 h 14"/>
                <a:gd name="T6" fmla="*/ 783 w 22"/>
                <a:gd name="T7" fmla="*/ 685 h 14"/>
                <a:gd name="T8" fmla="*/ 863 w 22"/>
                <a:gd name="T9" fmla="*/ 391 h 14"/>
                <a:gd name="T10" fmla="*/ 158 w 22"/>
                <a:gd name="T11" fmla="*/ 0 h 14"/>
                <a:gd name="T12" fmla="*/ 0 w 22"/>
                <a:gd name="T13" fmla="*/ 441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4">
                  <a:moveTo>
                    <a:pt x="0" y="9"/>
                  </a:moveTo>
                  <a:cubicBezTo>
                    <a:pt x="6" y="10"/>
                    <a:pt x="12" y="12"/>
                    <a:pt x="17" y="13"/>
                  </a:cubicBezTo>
                  <a:cubicBezTo>
                    <a:pt x="18" y="13"/>
                    <a:pt x="18" y="14"/>
                    <a:pt x="19" y="14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0" y="12"/>
                    <a:pt x="21" y="10"/>
                    <a:pt x="22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9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2" name="Freeform 324">
              <a:extLst>
                <a:ext uri="{FF2B5EF4-FFF2-40B4-BE49-F238E27FC236}">
                  <a16:creationId xmlns:a16="http://schemas.microsoft.com/office/drawing/2014/main" id="{9A8F020F-1DB2-4CCA-A89E-DEEEA12B0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15"/>
              <a:ext cx="55" cy="37"/>
            </a:xfrm>
            <a:custGeom>
              <a:avLst/>
              <a:gdLst>
                <a:gd name="T0" fmla="*/ 863 w 22"/>
                <a:gd name="T1" fmla="*/ 391 h 14"/>
                <a:gd name="T2" fmla="*/ 158 w 22"/>
                <a:gd name="T3" fmla="*/ 0 h 14"/>
                <a:gd name="T4" fmla="*/ 0 w 22"/>
                <a:gd name="T5" fmla="*/ 293 h 14"/>
                <a:gd name="T6" fmla="*/ 750 w 22"/>
                <a:gd name="T7" fmla="*/ 685 h 14"/>
                <a:gd name="T8" fmla="*/ 863 w 22"/>
                <a:gd name="T9" fmla="*/ 391 h 14"/>
                <a:gd name="T10" fmla="*/ 863 w 22"/>
                <a:gd name="T11" fmla="*/ 39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4">
                  <a:moveTo>
                    <a:pt x="22" y="8"/>
                  </a:moveTo>
                  <a:cubicBezTo>
                    <a:pt x="17" y="5"/>
                    <a:pt x="10" y="3"/>
                    <a:pt x="4" y="0"/>
                  </a:cubicBezTo>
                  <a:cubicBezTo>
                    <a:pt x="2" y="2"/>
                    <a:pt x="1" y="4"/>
                    <a:pt x="0" y="6"/>
                  </a:cubicBezTo>
                  <a:cubicBezTo>
                    <a:pt x="6" y="8"/>
                    <a:pt x="13" y="10"/>
                    <a:pt x="19" y="14"/>
                  </a:cubicBezTo>
                  <a:cubicBezTo>
                    <a:pt x="20" y="12"/>
                    <a:pt x="21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3" name="Freeform 325">
              <a:extLst>
                <a:ext uri="{FF2B5EF4-FFF2-40B4-BE49-F238E27FC236}">
                  <a16:creationId xmlns:a16="http://schemas.microsoft.com/office/drawing/2014/main" id="{040C1BB5-7669-4105-BCE7-78C869390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" y="2091"/>
              <a:ext cx="95" cy="509"/>
            </a:xfrm>
            <a:custGeom>
              <a:avLst/>
              <a:gdLst>
                <a:gd name="T0" fmla="*/ 708 w 38"/>
                <a:gd name="T1" fmla="*/ 362 h 191"/>
                <a:gd name="T2" fmla="*/ 83 w 38"/>
                <a:gd name="T3" fmla="*/ 3933 h 191"/>
                <a:gd name="T4" fmla="*/ 125 w 38"/>
                <a:gd name="T5" fmla="*/ 4035 h 191"/>
                <a:gd name="T6" fmla="*/ 238 w 38"/>
                <a:gd name="T7" fmla="*/ 5945 h 191"/>
                <a:gd name="T8" fmla="*/ 438 w 38"/>
                <a:gd name="T9" fmla="*/ 9082 h 191"/>
                <a:gd name="T10" fmla="*/ 783 w 38"/>
                <a:gd name="T11" fmla="*/ 9631 h 191"/>
                <a:gd name="T12" fmla="*/ 1220 w 38"/>
                <a:gd name="T13" fmla="*/ 9175 h 191"/>
                <a:gd name="T14" fmla="*/ 1020 w 38"/>
                <a:gd name="T15" fmla="*/ 5844 h 191"/>
                <a:gd name="T16" fmla="*/ 908 w 38"/>
                <a:gd name="T17" fmla="*/ 3933 h 191"/>
                <a:gd name="T18" fmla="*/ 863 w 38"/>
                <a:gd name="T19" fmla="*/ 3843 h 191"/>
                <a:gd name="T20" fmla="*/ 750 w 38"/>
                <a:gd name="T21" fmla="*/ 2670 h 191"/>
                <a:gd name="T22" fmla="*/ 988 w 38"/>
                <a:gd name="T23" fmla="*/ 1911 h 191"/>
                <a:gd name="T24" fmla="*/ 1375 w 38"/>
                <a:gd name="T25" fmla="*/ 853 h 191"/>
                <a:gd name="T26" fmla="*/ 1250 w 38"/>
                <a:gd name="T27" fmla="*/ 149 h 191"/>
                <a:gd name="T28" fmla="*/ 708 w 38"/>
                <a:gd name="T29" fmla="*/ 362 h 19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8" h="191">
                  <a:moveTo>
                    <a:pt x="18" y="7"/>
                  </a:moveTo>
                  <a:cubicBezTo>
                    <a:pt x="0" y="37"/>
                    <a:pt x="1" y="49"/>
                    <a:pt x="2" y="78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9" y="141"/>
                    <a:pt x="12" y="168"/>
                    <a:pt x="11" y="180"/>
                  </a:cubicBezTo>
                  <a:cubicBezTo>
                    <a:pt x="10" y="185"/>
                    <a:pt x="14" y="190"/>
                    <a:pt x="20" y="191"/>
                  </a:cubicBezTo>
                  <a:cubicBezTo>
                    <a:pt x="25" y="191"/>
                    <a:pt x="30" y="187"/>
                    <a:pt x="31" y="182"/>
                  </a:cubicBezTo>
                  <a:cubicBezTo>
                    <a:pt x="32" y="168"/>
                    <a:pt x="29" y="141"/>
                    <a:pt x="26" y="116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67"/>
                    <a:pt x="18" y="59"/>
                    <a:pt x="19" y="53"/>
                  </a:cubicBezTo>
                  <a:cubicBezTo>
                    <a:pt x="19" y="47"/>
                    <a:pt x="23" y="43"/>
                    <a:pt x="25" y="38"/>
                  </a:cubicBezTo>
                  <a:cubicBezTo>
                    <a:pt x="27" y="32"/>
                    <a:pt x="30" y="25"/>
                    <a:pt x="35" y="17"/>
                  </a:cubicBezTo>
                  <a:cubicBezTo>
                    <a:pt x="38" y="12"/>
                    <a:pt x="36" y="6"/>
                    <a:pt x="32" y="3"/>
                  </a:cubicBezTo>
                  <a:cubicBezTo>
                    <a:pt x="27" y="0"/>
                    <a:pt x="21" y="2"/>
                    <a:pt x="18" y="7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9" name="Group 326">
            <a:extLst>
              <a:ext uri="{FF2B5EF4-FFF2-40B4-BE49-F238E27FC236}">
                <a16:creationId xmlns:a16="http://schemas.microsoft.com/office/drawing/2014/main" id="{F89797C0-3CC3-46CA-8048-9E9A9C23C4CE}"/>
              </a:ext>
            </a:extLst>
          </p:cNvPr>
          <p:cNvGrpSpPr>
            <a:grpSpLocks/>
          </p:cNvGrpSpPr>
          <p:nvPr/>
        </p:nvGrpSpPr>
        <p:grpSpPr bwMode="auto">
          <a:xfrm>
            <a:off x="8405813" y="3201988"/>
            <a:ext cx="201612" cy="749300"/>
            <a:chOff x="4335" y="2136"/>
            <a:chExt cx="127" cy="472"/>
          </a:xfrm>
        </p:grpSpPr>
        <p:sp>
          <p:nvSpPr>
            <p:cNvPr id="20615" name="Freeform 327">
              <a:extLst>
                <a:ext uri="{FF2B5EF4-FFF2-40B4-BE49-F238E27FC236}">
                  <a16:creationId xmlns:a16="http://schemas.microsoft.com/office/drawing/2014/main" id="{C54FA168-3243-4841-9164-4D1501D6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2136"/>
              <a:ext cx="127" cy="472"/>
            </a:xfrm>
            <a:custGeom>
              <a:avLst/>
              <a:gdLst>
                <a:gd name="T0" fmla="*/ 311 w 51"/>
                <a:gd name="T1" fmla="*/ 56 h 177"/>
                <a:gd name="T2" fmla="*/ 30 w 51"/>
                <a:gd name="T3" fmla="*/ 661 h 177"/>
                <a:gd name="T4" fmla="*/ 620 w 51"/>
                <a:gd name="T5" fmla="*/ 2525 h 177"/>
                <a:gd name="T6" fmla="*/ 1078 w 51"/>
                <a:gd name="T7" fmla="*/ 3243 h 177"/>
                <a:gd name="T8" fmla="*/ 695 w 51"/>
                <a:gd name="T9" fmla="*/ 5611 h 177"/>
                <a:gd name="T10" fmla="*/ 383 w 51"/>
                <a:gd name="T11" fmla="*/ 8440 h 177"/>
                <a:gd name="T12" fmla="*/ 774 w 51"/>
                <a:gd name="T13" fmla="*/ 8952 h 177"/>
                <a:gd name="T14" fmla="*/ 1160 w 51"/>
                <a:gd name="T15" fmla="*/ 8440 h 177"/>
                <a:gd name="T16" fmla="*/ 1502 w 51"/>
                <a:gd name="T17" fmla="*/ 5859 h 177"/>
                <a:gd name="T18" fmla="*/ 1698 w 51"/>
                <a:gd name="T19" fmla="*/ 2880 h 177"/>
                <a:gd name="T20" fmla="*/ 1265 w 51"/>
                <a:gd name="T21" fmla="*/ 1971 h 177"/>
                <a:gd name="T22" fmla="*/ 774 w 51"/>
                <a:gd name="T23" fmla="*/ 456 h 177"/>
                <a:gd name="T24" fmla="*/ 311 w 51"/>
                <a:gd name="T25" fmla="*/ 56 h 1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177">
                  <a:moveTo>
                    <a:pt x="8" y="1"/>
                  </a:moveTo>
                  <a:cubicBezTo>
                    <a:pt x="3" y="2"/>
                    <a:pt x="0" y="8"/>
                    <a:pt x="1" y="13"/>
                  </a:cubicBezTo>
                  <a:cubicBezTo>
                    <a:pt x="5" y="31"/>
                    <a:pt x="10" y="40"/>
                    <a:pt x="16" y="50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3" y="72"/>
                    <a:pt x="23" y="92"/>
                    <a:pt x="18" y="111"/>
                  </a:cubicBezTo>
                  <a:cubicBezTo>
                    <a:pt x="13" y="128"/>
                    <a:pt x="10" y="148"/>
                    <a:pt x="10" y="167"/>
                  </a:cubicBezTo>
                  <a:cubicBezTo>
                    <a:pt x="10" y="172"/>
                    <a:pt x="14" y="177"/>
                    <a:pt x="20" y="177"/>
                  </a:cubicBezTo>
                  <a:cubicBezTo>
                    <a:pt x="25" y="177"/>
                    <a:pt x="30" y="172"/>
                    <a:pt x="30" y="167"/>
                  </a:cubicBezTo>
                  <a:cubicBezTo>
                    <a:pt x="30" y="150"/>
                    <a:pt x="34" y="133"/>
                    <a:pt x="39" y="116"/>
                  </a:cubicBezTo>
                  <a:cubicBezTo>
                    <a:pt x="46" y="93"/>
                    <a:pt x="51" y="73"/>
                    <a:pt x="44" y="57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28" y="30"/>
                    <a:pt x="24" y="24"/>
                    <a:pt x="20" y="9"/>
                  </a:cubicBezTo>
                  <a:cubicBezTo>
                    <a:pt x="19" y="3"/>
                    <a:pt x="14" y="0"/>
                    <a:pt x="8" y="1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6" name="Freeform 328">
              <a:extLst>
                <a:ext uri="{FF2B5EF4-FFF2-40B4-BE49-F238E27FC236}">
                  <a16:creationId xmlns:a16="http://schemas.microsoft.com/office/drawing/2014/main" id="{01A08858-6626-44D1-84F6-5BCD5CA78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2165"/>
              <a:ext cx="52" cy="40"/>
            </a:xfrm>
            <a:custGeom>
              <a:avLst/>
              <a:gdLst>
                <a:gd name="T0" fmla="*/ 681 w 21"/>
                <a:gd name="T1" fmla="*/ 56 h 15"/>
                <a:gd name="T2" fmla="*/ 0 w 21"/>
                <a:gd name="T3" fmla="*/ 363 h 15"/>
                <a:gd name="T4" fmla="*/ 104 w 21"/>
                <a:gd name="T5" fmla="*/ 760 h 15"/>
                <a:gd name="T6" fmla="*/ 411 w 21"/>
                <a:gd name="T7" fmla="*/ 512 h 15"/>
                <a:gd name="T8" fmla="*/ 790 w 21"/>
                <a:gd name="T9" fmla="*/ 363 h 15"/>
                <a:gd name="T10" fmla="*/ 711 w 21"/>
                <a:gd name="T11" fmla="*/ 0 h 15"/>
                <a:gd name="T12" fmla="*/ 681 w 21"/>
                <a:gd name="T13" fmla="*/ 56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5">
                  <a:moveTo>
                    <a:pt x="18" y="1"/>
                  </a:moveTo>
                  <a:cubicBezTo>
                    <a:pt x="12" y="2"/>
                    <a:pt x="6" y="4"/>
                    <a:pt x="0" y="7"/>
                  </a:cubicBezTo>
                  <a:cubicBezTo>
                    <a:pt x="1" y="10"/>
                    <a:pt x="2" y="13"/>
                    <a:pt x="3" y="15"/>
                  </a:cubicBezTo>
                  <a:cubicBezTo>
                    <a:pt x="5" y="13"/>
                    <a:pt x="8" y="11"/>
                    <a:pt x="11" y="10"/>
                  </a:cubicBezTo>
                  <a:cubicBezTo>
                    <a:pt x="14" y="9"/>
                    <a:pt x="18" y="8"/>
                    <a:pt x="21" y="7"/>
                  </a:cubicBezTo>
                  <a:cubicBezTo>
                    <a:pt x="20" y="5"/>
                    <a:pt x="20" y="3"/>
                    <a:pt x="19" y="0"/>
                  </a:cubicBezTo>
                  <a:cubicBezTo>
                    <a:pt x="19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7" name="Freeform 329">
              <a:extLst>
                <a:ext uri="{FF2B5EF4-FFF2-40B4-BE49-F238E27FC236}">
                  <a16:creationId xmlns:a16="http://schemas.microsoft.com/office/drawing/2014/main" id="{5BD94E9B-6445-4E82-9037-B662ED9E3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2208"/>
              <a:ext cx="57" cy="59"/>
            </a:xfrm>
            <a:custGeom>
              <a:avLst/>
              <a:gdLst>
                <a:gd name="T0" fmla="*/ 639 w 23"/>
                <a:gd name="T1" fmla="*/ 0 h 22"/>
                <a:gd name="T2" fmla="*/ 228 w 23"/>
                <a:gd name="T3" fmla="*/ 367 h 22"/>
                <a:gd name="T4" fmla="*/ 0 w 23"/>
                <a:gd name="T5" fmla="*/ 577 h 22"/>
                <a:gd name="T6" fmla="*/ 228 w 23"/>
                <a:gd name="T7" fmla="*/ 1137 h 22"/>
                <a:gd name="T8" fmla="*/ 607 w 23"/>
                <a:gd name="T9" fmla="*/ 826 h 22"/>
                <a:gd name="T10" fmla="*/ 865 w 23"/>
                <a:gd name="T11" fmla="*/ 620 h 22"/>
                <a:gd name="T12" fmla="*/ 639 w 23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2">
                  <a:moveTo>
                    <a:pt x="17" y="0"/>
                  </a:moveTo>
                  <a:cubicBezTo>
                    <a:pt x="13" y="2"/>
                    <a:pt x="8" y="6"/>
                    <a:pt x="6" y="7"/>
                  </a:cubicBezTo>
                  <a:cubicBezTo>
                    <a:pt x="4" y="8"/>
                    <a:pt x="2" y="10"/>
                    <a:pt x="0" y="11"/>
                  </a:cubicBezTo>
                  <a:cubicBezTo>
                    <a:pt x="2" y="15"/>
                    <a:pt x="4" y="18"/>
                    <a:pt x="6" y="22"/>
                  </a:cubicBezTo>
                  <a:cubicBezTo>
                    <a:pt x="9" y="20"/>
                    <a:pt x="13" y="17"/>
                    <a:pt x="16" y="16"/>
                  </a:cubicBezTo>
                  <a:cubicBezTo>
                    <a:pt x="19" y="14"/>
                    <a:pt x="21" y="13"/>
                    <a:pt x="23" y="12"/>
                  </a:cubicBezTo>
                  <a:cubicBezTo>
                    <a:pt x="21" y="8"/>
                    <a:pt x="19" y="4"/>
                    <a:pt x="17" y="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8" name="Freeform 330">
              <a:extLst>
                <a:ext uri="{FF2B5EF4-FFF2-40B4-BE49-F238E27FC236}">
                  <a16:creationId xmlns:a16="http://schemas.microsoft.com/office/drawing/2014/main" id="{C2458F71-B93C-4554-8107-21288E952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2256"/>
              <a:ext cx="60" cy="51"/>
            </a:xfrm>
            <a:custGeom>
              <a:avLst/>
              <a:gdLst>
                <a:gd name="T0" fmla="*/ 908 w 24"/>
                <a:gd name="T1" fmla="*/ 620 h 19"/>
                <a:gd name="T2" fmla="*/ 595 w 24"/>
                <a:gd name="T3" fmla="*/ 0 h 19"/>
                <a:gd name="T4" fmla="*/ 0 w 24"/>
                <a:gd name="T5" fmla="*/ 518 h 19"/>
                <a:gd name="T6" fmla="*/ 283 w 24"/>
                <a:gd name="T7" fmla="*/ 988 h 19"/>
                <a:gd name="T8" fmla="*/ 283 w 24"/>
                <a:gd name="T9" fmla="*/ 988 h 19"/>
                <a:gd name="T10" fmla="*/ 938 w 24"/>
                <a:gd name="T11" fmla="*/ 886 h 19"/>
                <a:gd name="T12" fmla="*/ 908 w 24"/>
                <a:gd name="T13" fmla="*/ 62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9">
                  <a:moveTo>
                    <a:pt x="23" y="12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1"/>
                    <a:pt x="5" y="6"/>
                    <a:pt x="0" y="1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3" y="18"/>
                    <a:pt x="19" y="17"/>
                    <a:pt x="24" y="17"/>
                  </a:cubicBezTo>
                  <a:cubicBezTo>
                    <a:pt x="24" y="15"/>
                    <a:pt x="23" y="14"/>
                    <a:pt x="23" y="12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9" name="Freeform 331">
              <a:extLst>
                <a:ext uri="{FF2B5EF4-FFF2-40B4-BE49-F238E27FC236}">
                  <a16:creationId xmlns:a16="http://schemas.microsoft.com/office/drawing/2014/main" id="{E268850D-D06A-41CE-A458-63E1997EC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" y="2341"/>
              <a:ext cx="52" cy="24"/>
            </a:xfrm>
            <a:custGeom>
              <a:avLst/>
              <a:gdLst>
                <a:gd name="T0" fmla="*/ 74 w 21"/>
                <a:gd name="T1" fmla="*/ 0 h 9"/>
                <a:gd name="T2" fmla="*/ 0 w 21"/>
                <a:gd name="T3" fmla="*/ 397 h 9"/>
                <a:gd name="T4" fmla="*/ 607 w 21"/>
                <a:gd name="T5" fmla="*/ 456 h 9"/>
                <a:gd name="T6" fmla="*/ 760 w 21"/>
                <a:gd name="T7" fmla="*/ 456 h 9"/>
                <a:gd name="T8" fmla="*/ 790 w 21"/>
                <a:gd name="T9" fmla="*/ 56 h 9"/>
                <a:gd name="T10" fmla="*/ 74 w 21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9">
                  <a:moveTo>
                    <a:pt x="2" y="0"/>
                  </a:moveTo>
                  <a:cubicBezTo>
                    <a:pt x="2" y="3"/>
                    <a:pt x="1" y="5"/>
                    <a:pt x="0" y="8"/>
                  </a:cubicBezTo>
                  <a:cubicBezTo>
                    <a:pt x="5" y="8"/>
                    <a:pt x="11" y="9"/>
                    <a:pt x="16" y="9"/>
                  </a:cubicBezTo>
                  <a:cubicBezTo>
                    <a:pt x="17" y="9"/>
                    <a:pt x="19" y="9"/>
                    <a:pt x="20" y="9"/>
                  </a:cubicBezTo>
                  <a:cubicBezTo>
                    <a:pt x="21" y="7"/>
                    <a:pt x="21" y="4"/>
                    <a:pt x="21" y="1"/>
                  </a:cubicBezTo>
                  <a:cubicBezTo>
                    <a:pt x="15" y="0"/>
                    <a:pt x="8" y="1"/>
                    <a:pt x="2" y="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0" name="Freeform 332">
              <a:extLst>
                <a:ext uri="{FF2B5EF4-FFF2-40B4-BE49-F238E27FC236}">
                  <a16:creationId xmlns:a16="http://schemas.microsoft.com/office/drawing/2014/main" id="{29B6060B-C067-4B19-B24E-3D27B0068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2379"/>
              <a:ext cx="65" cy="45"/>
            </a:xfrm>
            <a:custGeom>
              <a:avLst/>
              <a:gdLst>
                <a:gd name="T0" fmla="*/ 1020 w 26"/>
                <a:gd name="T1" fmla="*/ 90 h 17"/>
                <a:gd name="T2" fmla="*/ 550 w 26"/>
                <a:gd name="T3" fmla="*/ 56 h 17"/>
                <a:gd name="T4" fmla="*/ 208 w 26"/>
                <a:gd name="T5" fmla="*/ 0 h 17"/>
                <a:gd name="T6" fmla="*/ 0 w 26"/>
                <a:gd name="T7" fmla="*/ 686 h 17"/>
                <a:gd name="T8" fmla="*/ 863 w 26"/>
                <a:gd name="T9" fmla="*/ 834 h 17"/>
                <a:gd name="T10" fmla="*/ 1020 w 26"/>
                <a:gd name="T11" fmla="*/ 9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7">
                  <a:moveTo>
                    <a:pt x="26" y="2"/>
                  </a:moveTo>
                  <a:cubicBezTo>
                    <a:pt x="22" y="1"/>
                    <a:pt x="16" y="1"/>
                    <a:pt x="14" y="1"/>
                  </a:cubicBezTo>
                  <a:cubicBezTo>
                    <a:pt x="11" y="1"/>
                    <a:pt x="8" y="0"/>
                    <a:pt x="5" y="0"/>
                  </a:cubicBezTo>
                  <a:cubicBezTo>
                    <a:pt x="3" y="5"/>
                    <a:pt x="2" y="9"/>
                    <a:pt x="0" y="14"/>
                  </a:cubicBezTo>
                  <a:cubicBezTo>
                    <a:pt x="8" y="15"/>
                    <a:pt x="15" y="16"/>
                    <a:pt x="22" y="17"/>
                  </a:cubicBezTo>
                  <a:cubicBezTo>
                    <a:pt x="24" y="12"/>
                    <a:pt x="25" y="6"/>
                    <a:pt x="26" y="2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1" name="Freeform 333">
              <a:extLst>
                <a:ext uri="{FF2B5EF4-FFF2-40B4-BE49-F238E27FC236}">
                  <a16:creationId xmlns:a16="http://schemas.microsoft.com/office/drawing/2014/main" id="{12E1866A-BDF2-44AA-A320-EB6AF8970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2440"/>
              <a:ext cx="65" cy="51"/>
            </a:xfrm>
            <a:custGeom>
              <a:avLst/>
              <a:gdLst>
                <a:gd name="T0" fmla="*/ 158 w 26"/>
                <a:gd name="T1" fmla="*/ 0 h 19"/>
                <a:gd name="T2" fmla="*/ 0 w 26"/>
                <a:gd name="T3" fmla="*/ 770 h 19"/>
                <a:gd name="T4" fmla="*/ 238 w 26"/>
                <a:gd name="T5" fmla="*/ 770 h 19"/>
                <a:gd name="T6" fmla="*/ 708 w 26"/>
                <a:gd name="T7" fmla="*/ 886 h 19"/>
                <a:gd name="T8" fmla="*/ 863 w 26"/>
                <a:gd name="T9" fmla="*/ 988 h 19"/>
                <a:gd name="T10" fmla="*/ 1020 w 26"/>
                <a:gd name="T11" fmla="*/ 150 h 19"/>
                <a:gd name="T12" fmla="*/ 158 w 26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19">
                  <a:moveTo>
                    <a:pt x="4" y="0"/>
                  </a:moveTo>
                  <a:cubicBezTo>
                    <a:pt x="2" y="5"/>
                    <a:pt x="1" y="10"/>
                    <a:pt x="0" y="15"/>
                  </a:cubicBezTo>
                  <a:cubicBezTo>
                    <a:pt x="2" y="15"/>
                    <a:pt x="4" y="15"/>
                    <a:pt x="6" y="15"/>
                  </a:cubicBezTo>
                  <a:cubicBezTo>
                    <a:pt x="10" y="16"/>
                    <a:pt x="14" y="16"/>
                    <a:pt x="18" y="17"/>
                  </a:cubicBezTo>
                  <a:cubicBezTo>
                    <a:pt x="19" y="18"/>
                    <a:pt x="20" y="18"/>
                    <a:pt x="22" y="19"/>
                  </a:cubicBezTo>
                  <a:cubicBezTo>
                    <a:pt x="23" y="14"/>
                    <a:pt x="24" y="9"/>
                    <a:pt x="26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2" name="Freeform 334">
              <a:extLst>
                <a:ext uri="{FF2B5EF4-FFF2-40B4-BE49-F238E27FC236}">
                  <a16:creationId xmlns:a16="http://schemas.microsoft.com/office/drawing/2014/main" id="{437D2FCC-7EB5-4C92-8CAF-190796F4B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2525"/>
              <a:ext cx="55" cy="38"/>
            </a:xfrm>
            <a:custGeom>
              <a:avLst/>
              <a:gdLst>
                <a:gd name="T0" fmla="*/ 158 w 22"/>
                <a:gd name="T1" fmla="*/ 0 h 14"/>
                <a:gd name="T2" fmla="*/ 50 w 22"/>
                <a:gd name="T3" fmla="*/ 0 h 14"/>
                <a:gd name="T4" fmla="*/ 0 w 22"/>
                <a:gd name="T5" fmla="*/ 760 h 14"/>
                <a:gd name="T6" fmla="*/ 363 w 22"/>
                <a:gd name="T7" fmla="*/ 662 h 14"/>
                <a:gd name="T8" fmla="*/ 783 w 22"/>
                <a:gd name="T9" fmla="*/ 700 h 14"/>
                <a:gd name="T10" fmla="*/ 863 w 22"/>
                <a:gd name="T11" fmla="*/ 60 h 14"/>
                <a:gd name="T12" fmla="*/ 158 w 22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4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3" y="13"/>
                    <a:pt x="6" y="13"/>
                    <a:pt x="9" y="12"/>
                  </a:cubicBezTo>
                  <a:cubicBezTo>
                    <a:pt x="13" y="12"/>
                    <a:pt x="16" y="13"/>
                    <a:pt x="20" y="13"/>
                  </a:cubicBezTo>
                  <a:cubicBezTo>
                    <a:pt x="20" y="9"/>
                    <a:pt x="21" y="5"/>
                    <a:pt x="22" y="1"/>
                  </a:cubicBezTo>
                  <a:cubicBezTo>
                    <a:pt x="16" y="0"/>
                    <a:pt x="8" y="1"/>
                    <a:pt x="4" y="0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3" name="Freeform 335">
              <a:extLst>
                <a:ext uri="{FF2B5EF4-FFF2-40B4-BE49-F238E27FC236}">
                  <a16:creationId xmlns:a16="http://schemas.microsoft.com/office/drawing/2014/main" id="{E3D9E53F-37AD-46E5-A283-34BAEB743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2136"/>
              <a:ext cx="127" cy="472"/>
            </a:xfrm>
            <a:custGeom>
              <a:avLst/>
              <a:gdLst>
                <a:gd name="T0" fmla="*/ 311 w 51"/>
                <a:gd name="T1" fmla="*/ 56 h 177"/>
                <a:gd name="T2" fmla="*/ 30 w 51"/>
                <a:gd name="T3" fmla="*/ 661 h 177"/>
                <a:gd name="T4" fmla="*/ 620 w 51"/>
                <a:gd name="T5" fmla="*/ 2525 h 177"/>
                <a:gd name="T6" fmla="*/ 1078 w 51"/>
                <a:gd name="T7" fmla="*/ 3243 h 177"/>
                <a:gd name="T8" fmla="*/ 695 w 51"/>
                <a:gd name="T9" fmla="*/ 5611 h 177"/>
                <a:gd name="T10" fmla="*/ 383 w 51"/>
                <a:gd name="T11" fmla="*/ 8440 h 177"/>
                <a:gd name="T12" fmla="*/ 774 w 51"/>
                <a:gd name="T13" fmla="*/ 8952 h 177"/>
                <a:gd name="T14" fmla="*/ 1160 w 51"/>
                <a:gd name="T15" fmla="*/ 8440 h 177"/>
                <a:gd name="T16" fmla="*/ 1502 w 51"/>
                <a:gd name="T17" fmla="*/ 5859 h 177"/>
                <a:gd name="T18" fmla="*/ 1698 w 51"/>
                <a:gd name="T19" fmla="*/ 2880 h 177"/>
                <a:gd name="T20" fmla="*/ 1265 w 51"/>
                <a:gd name="T21" fmla="*/ 1971 h 177"/>
                <a:gd name="T22" fmla="*/ 774 w 51"/>
                <a:gd name="T23" fmla="*/ 456 h 177"/>
                <a:gd name="T24" fmla="*/ 311 w 51"/>
                <a:gd name="T25" fmla="*/ 56 h 1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177">
                  <a:moveTo>
                    <a:pt x="8" y="1"/>
                  </a:moveTo>
                  <a:cubicBezTo>
                    <a:pt x="3" y="2"/>
                    <a:pt x="0" y="8"/>
                    <a:pt x="1" y="13"/>
                  </a:cubicBezTo>
                  <a:cubicBezTo>
                    <a:pt x="5" y="31"/>
                    <a:pt x="10" y="40"/>
                    <a:pt x="16" y="50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3" y="72"/>
                    <a:pt x="23" y="92"/>
                    <a:pt x="18" y="111"/>
                  </a:cubicBezTo>
                  <a:cubicBezTo>
                    <a:pt x="13" y="128"/>
                    <a:pt x="10" y="148"/>
                    <a:pt x="10" y="167"/>
                  </a:cubicBezTo>
                  <a:cubicBezTo>
                    <a:pt x="10" y="172"/>
                    <a:pt x="14" y="177"/>
                    <a:pt x="20" y="177"/>
                  </a:cubicBezTo>
                  <a:cubicBezTo>
                    <a:pt x="25" y="177"/>
                    <a:pt x="30" y="172"/>
                    <a:pt x="30" y="167"/>
                  </a:cubicBezTo>
                  <a:cubicBezTo>
                    <a:pt x="30" y="150"/>
                    <a:pt x="34" y="133"/>
                    <a:pt x="39" y="116"/>
                  </a:cubicBezTo>
                  <a:cubicBezTo>
                    <a:pt x="46" y="93"/>
                    <a:pt x="51" y="73"/>
                    <a:pt x="44" y="57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28" y="30"/>
                    <a:pt x="24" y="24"/>
                    <a:pt x="20" y="9"/>
                  </a:cubicBezTo>
                  <a:cubicBezTo>
                    <a:pt x="19" y="3"/>
                    <a:pt x="14" y="0"/>
                    <a:pt x="8" y="1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20" name="Group 336">
            <a:extLst>
              <a:ext uri="{FF2B5EF4-FFF2-40B4-BE49-F238E27FC236}">
                <a16:creationId xmlns:a16="http://schemas.microsoft.com/office/drawing/2014/main" id="{C38799C5-ECEF-4FAB-AF77-E9753339463F}"/>
              </a:ext>
            </a:extLst>
          </p:cNvPr>
          <p:cNvGrpSpPr>
            <a:grpSpLocks/>
          </p:cNvGrpSpPr>
          <p:nvPr/>
        </p:nvGrpSpPr>
        <p:grpSpPr bwMode="auto">
          <a:xfrm>
            <a:off x="7564438" y="3155950"/>
            <a:ext cx="146050" cy="777875"/>
            <a:chOff x="3805" y="2107"/>
            <a:chExt cx="92" cy="490"/>
          </a:xfrm>
        </p:grpSpPr>
        <p:sp>
          <p:nvSpPr>
            <p:cNvPr id="20606" name="Freeform 337">
              <a:extLst>
                <a:ext uri="{FF2B5EF4-FFF2-40B4-BE49-F238E27FC236}">
                  <a16:creationId xmlns:a16="http://schemas.microsoft.com/office/drawing/2014/main" id="{DADE0093-A70D-44F6-A4D0-6ECD4C79E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2107"/>
              <a:ext cx="92" cy="490"/>
            </a:xfrm>
            <a:custGeom>
              <a:avLst/>
              <a:gdLst>
                <a:gd name="T0" fmla="*/ 462 w 37"/>
                <a:gd name="T1" fmla="*/ 453 h 184"/>
                <a:gd name="T2" fmla="*/ 308 w 37"/>
                <a:gd name="T3" fmla="*/ 1419 h 184"/>
                <a:gd name="T4" fmla="*/ 259 w 37"/>
                <a:gd name="T5" fmla="*/ 5326 h 184"/>
                <a:gd name="T6" fmla="*/ 644 w 37"/>
                <a:gd name="T7" fmla="*/ 8801 h 184"/>
                <a:gd name="T8" fmla="*/ 1032 w 37"/>
                <a:gd name="T9" fmla="*/ 9254 h 184"/>
                <a:gd name="T10" fmla="*/ 1415 w 37"/>
                <a:gd name="T11" fmla="*/ 8708 h 184"/>
                <a:gd name="T12" fmla="*/ 1002 w 37"/>
                <a:gd name="T13" fmla="*/ 5134 h 184"/>
                <a:gd name="T14" fmla="*/ 766 w 37"/>
                <a:gd name="T15" fmla="*/ 3212 h 184"/>
                <a:gd name="T16" fmla="*/ 1077 w 37"/>
                <a:gd name="T17" fmla="*/ 1603 h 184"/>
                <a:gd name="T18" fmla="*/ 1181 w 37"/>
                <a:gd name="T19" fmla="*/ 602 h 184"/>
                <a:gd name="T20" fmla="*/ 878 w 37"/>
                <a:gd name="T21" fmla="*/ 56 h 184"/>
                <a:gd name="T22" fmla="*/ 462 w 37"/>
                <a:gd name="T23" fmla="*/ 453 h 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184">
                  <a:moveTo>
                    <a:pt x="12" y="9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4" y="50"/>
                    <a:pt x="0" y="68"/>
                    <a:pt x="7" y="106"/>
                  </a:cubicBezTo>
                  <a:cubicBezTo>
                    <a:pt x="15" y="150"/>
                    <a:pt x="17" y="174"/>
                    <a:pt x="17" y="175"/>
                  </a:cubicBezTo>
                  <a:cubicBezTo>
                    <a:pt x="17" y="180"/>
                    <a:pt x="22" y="184"/>
                    <a:pt x="27" y="184"/>
                  </a:cubicBezTo>
                  <a:cubicBezTo>
                    <a:pt x="33" y="183"/>
                    <a:pt x="37" y="179"/>
                    <a:pt x="37" y="173"/>
                  </a:cubicBezTo>
                  <a:cubicBezTo>
                    <a:pt x="36" y="172"/>
                    <a:pt x="34" y="148"/>
                    <a:pt x="26" y="102"/>
                  </a:cubicBezTo>
                  <a:cubicBezTo>
                    <a:pt x="24" y="86"/>
                    <a:pt x="19" y="74"/>
                    <a:pt x="20" y="64"/>
                  </a:cubicBezTo>
                  <a:cubicBezTo>
                    <a:pt x="20" y="53"/>
                    <a:pt x="26" y="43"/>
                    <a:pt x="28" y="3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7"/>
                    <a:pt x="29" y="2"/>
                    <a:pt x="23" y="1"/>
                  </a:cubicBezTo>
                  <a:cubicBezTo>
                    <a:pt x="18" y="0"/>
                    <a:pt x="13" y="4"/>
                    <a:pt x="12" y="9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7" name="Freeform 338">
              <a:extLst>
                <a:ext uri="{FF2B5EF4-FFF2-40B4-BE49-F238E27FC236}">
                  <a16:creationId xmlns:a16="http://schemas.microsoft.com/office/drawing/2014/main" id="{B9B7276C-9049-403A-B52B-6DFB124B3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2133"/>
              <a:ext cx="52" cy="32"/>
            </a:xfrm>
            <a:custGeom>
              <a:avLst/>
              <a:gdLst>
                <a:gd name="T0" fmla="*/ 0 w 21"/>
                <a:gd name="T1" fmla="*/ 547 h 12"/>
                <a:gd name="T2" fmla="*/ 307 w 21"/>
                <a:gd name="T3" fmla="*/ 512 h 12"/>
                <a:gd name="T4" fmla="*/ 760 w 21"/>
                <a:gd name="T5" fmla="*/ 605 h 12"/>
                <a:gd name="T6" fmla="*/ 790 w 21"/>
                <a:gd name="T7" fmla="*/ 93 h 12"/>
                <a:gd name="T8" fmla="*/ 790 w 21"/>
                <a:gd name="T9" fmla="*/ 93 h 12"/>
                <a:gd name="T10" fmla="*/ 30 w 21"/>
                <a:gd name="T11" fmla="*/ 56 h 12"/>
                <a:gd name="T12" fmla="*/ 0 w 21"/>
                <a:gd name="T13" fmla="*/ 5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2">
                  <a:moveTo>
                    <a:pt x="0" y="11"/>
                  </a:moveTo>
                  <a:cubicBezTo>
                    <a:pt x="3" y="10"/>
                    <a:pt x="6" y="10"/>
                    <a:pt x="8" y="10"/>
                  </a:cubicBezTo>
                  <a:cubicBezTo>
                    <a:pt x="12" y="10"/>
                    <a:pt x="16" y="10"/>
                    <a:pt x="20" y="1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6" y="0"/>
                    <a:pt x="7" y="1"/>
                    <a:pt x="1" y="1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8" name="Freeform 339">
              <a:extLst>
                <a:ext uri="{FF2B5EF4-FFF2-40B4-BE49-F238E27FC236}">
                  <a16:creationId xmlns:a16="http://schemas.microsoft.com/office/drawing/2014/main" id="{D947A97E-BFCA-4EB4-AFDB-9DA0CF32C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2176"/>
              <a:ext cx="57" cy="35"/>
            </a:xfrm>
            <a:custGeom>
              <a:avLst/>
              <a:gdLst>
                <a:gd name="T0" fmla="*/ 835 w 23"/>
                <a:gd name="T1" fmla="*/ 312 h 13"/>
                <a:gd name="T2" fmla="*/ 865 w 23"/>
                <a:gd name="T3" fmla="*/ 94 h 13"/>
                <a:gd name="T4" fmla="*/ 228 w 23"/>
                <a:gd name="T5" fmla="*/ 0 h 13"/>
                <a:gd name="T6" fmla="*/ 104 w 23"/>
                <a:gd name="T7" fmla="*/ 0 h 13"/>
                <a:gd name="T8" fmla="*/ 74 w 23"/>
                <a:gd name="T9" fmla="*/ 94 h 13"/>
                <a:gd name="T10" fmla="*/ 0 w 23"/>
                <a:gd name="T11" fmla="*/ 587 h 13"/>
                <a:gd name="T12" fmla="*/ 382 w 23"/>
                <a:gd name="T13" fmla="*/ 587 h 13"/>
                <a:gd name="T14" fmla="*/ 761 w 23"/>
                <a:gd name="T15" fmla="*/ 681 h 13"/>
                <a:gd name="T16" fmla="*/ 835 w 23"/>
                <a:gd name="T17" fmla="*/ 312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13">
                  <a:moveTo>
                    <a:pt x="22" y="6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19" y="0"/>
                    <a:pt x="10" y="1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5"/>
                    <a:pt x="1" y="8"/>
                    <a:pt x="0" y="11"/>
                  </a:cubicBezTo>
                  <a:cubicBezTo>
                    <a:pt x="4" y="11"/>
                    <a:pt x="8" y="11"/>
                    <a:pt x="10" y="11"/>
                  </a:cubicBezTo>
                  <a:cubicBezTo>
                    <a:pt x="13" y="11"/>
                    <a:pt x="17" y="12"/>
                    <a:pt x="20" y="13"/>
                  </a:cubicBezTo>
                  <a:cubicBezTo>
                    <a:pt x="21" y="10"/>
                    <a:pt x="21" y="8"/>
                    <a:pt x="22" y="6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9" name="Freeform 340">
              <a:extLst>
                <a:ext uri="{FF2B5EF4-FFF2-40B4-BE49-F238E27FC236}">
                  <a16:creationId xmlns:a16="http://schemas.microsoft.com/office/drawing/2014/main" id="{0D36D428-2996-4FB1-AD91-6C1835882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2227"/>
              <a:ext cx="50" cy="85"/>
            </a:xfrm>
            <a:custGeom>
              <a:avLst/>
              <a:gdLst>
                <a:gd name="T0" fmla="*/ 708 w 20"/>
                <a:gd name="T1" fmla="*/ 1503 h 32"/>
                <a:gd name="T2" fmla="*/ 675 w 20"/>
                <a:gd name="T3" fmla="*/ 938 h 32"/>
                <a:gd name="T4" fmla="*/ 783 w 20"/>
                <a:gd name="T5" fmla="*/ 149 h 32"/>
                <a:gd name="T6" fmla="*/ 783 w 20"/>
                <a:gd name="T7" fmla="*/ 149 h 32"/>
                <a:gd name="T8" fmla="*/ 208 w 20"/>
                <a:gd name="T9" fmla="*/ 56 h 32"/>
                <a:gd name="T10" fmla="*/ 83 w 20"/>
                <a:gd name="T11" fmla="*/ 56 h 32"/>
                <a:gd name="T12" fmla="*/ 0 w 20"/>
                <a:gd name="T13" fmla="*/ 1594 h 32"/>
                <a:gd name="T14" fmla="*/ 158 w 20"/>
                <a:gd name="T15" fmla="*/ 1538 h 32"/>
                <a:gd name="T16" fmla="*/ 708 w 20"/>
                <a:gd name="T17" fmla="*/ 1503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32">
                  <a:moveTo>
                    <a:pt x="18" y="30"/>
                  </a:moveTo>
                  <a:cubicBezTo>
                    <a:pt x="17" y="26"/>
                    <a:pt x="16" y="23"/>
                    <a:pt x="17" y="19"/>
                  </a:cubicBezTo>
                  <a:cubicBezTo>
                    <a:pt x="17" y="13"/>
                    <a:pt x="18" y="8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7" y="0"/>
                    <a:pt x="8" y="2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10"/>
                    <a:pt x="0" y="20"/>
                    <a:pt x="0" y="32"/>
                  </a:cubicBezTo>
                  <a:cubicBezTo>
                    <a:pt x="2" y="31"/>
                    <a:pt x="3" y="31"/>
                    <a:pt x="4" y="31"/>
                  </a:cubicBezTo>
                  <a:cubicBezTo>
                    <a:pt x="6" y="30"/>
                    <a:pt x="13" y="31"/>
                    <a:pt x="18" y="30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0" name="Freeform 341">
              <a:extLst>
                <a:ext uri="{FF2B5EF4-FFF2-40B4-BE49-F238E27FC236}">
                  <a16:creationId xmlns:a16="http://schemas.microsoft.com/office/drawing/2014/main" id="{AEBDF626-0096-41EC-8B33-1658EE81D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2317"/>
              <a:ext cx="47" cy="32"/>
            </a:xfrm>
            <a:custGeom>
              <a:avLst/>
              <a:gdLst>
                <a:gd name="T0" fmla="*/ 30 w 19"/>
                <a:gd name="T1" fmla="*/ 605 h 12"/>
                <a:gd name="T2" fmla="*/ 331 w 19"/>
                <a:gd name="T3" fmla="*/ 512 h 12"/>
                <a:gd name="T4" fmla="*/ 710 w 19"/>
                <a:gd name="T5" fmla="*/ 456 h 12"/>
                <a:gd name="T6" fmla="*/ 636 w 19"/>
                <a:gd name="T7" fmla="*/ 0 h 12"/>
                <a:gd name="T8" fmla="*/ 0 w 19"/>
                <a:gd name="T9" fmla="*/ 149 h 12"/>
                <a:gd name="T10" fmla="*/ 30 w 19"/>
                <a:gd name="T11" fmla="*/ 605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2">
                  <a:moveTo>
                    <a:pt x="1" y="12"/>
                  </a:moveTo>
                  <a:cubicBezTo>
                    <a:pt x="4" y="11"/>
                    <a:pt x="8" y="10"/>
                    <a:pt x="9" y="10"/>
                  </a:cubicBezTo>
                  <a:cubicBezTo>
                    <a:pt x="11" y="9"/>
                    <a:pt x="16" y="10"/>
                    <a:pt x="19" y="9"/>
                  </a:cubicBezTo>
                  <a:cubicBezTo>
                    <a:pt x="19" y="6"/>
                    <a:pt x="18" y="3"/>
                    <a:pt x="17" y="0"/>
                  </a:cubicBezTo>
                  <a:cubicBezTo>
                    <a:pt x="12" y="0"/>
                    <a:pt x="6" y="2"/>
                    <a:pt x="0" y="3"/>
                  </a:cubicBezTo>
                  <a:cubicBezTo>
                    <a:pt x="0" y="6"/>
                    <a:pt x="0" y="9"/>
                    <a:pt x="1" y="12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1" name="Freeform 342">
              <a:extLst>
                <a:ext uri="{FF2B5EF4-FFF2-40B4-BE49-F238E27FC236}">
                  <a16:creationId xmlns:a16="http://schemas.microsoft.com/office/drawing/2014/main" id="{072DB242-1FFF-4E69-8C8D-406A5EB4B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2387"/>
              <a:ext cx="55" cy="64"/>
            </a:xfrm>
            <a:custGeom>
              <a:avLst/>
              <a:gdLst>
                <a:gd name="T0" fmla="*/ 0 w 22"/>
                <a:gd name="T1" fmla="*/ 307 h 24"/>
                <a:gd name="T2" fmla="*/ 125 w 22"/>
                <a:gd name="T3" fmla="*/ 1216 h 24"/>
                <a:gd name="T4" fmla="*/ 595 w 22"/>
                <a:gd name="T5" fmla="*/ 968 h 24"/>
                <a:gd name="T6" fmla="*/ 863 w 22"/>
                <a:gd name="T7" fmla="*/ 853 h 24"/>
                <a:gd name="T8" fmla="*/ 750 w 22"/>
                <a:gd name="T9" fmla="*/ 0 h 24"/>
                <a:gd name="T10" fmla="*/ 158 w 22"/>
                <a:gd name="T11" fmla="*/ 205 h 24"/>
                <a:gd name="T12" fmla="*/ 0 w 22"/>
                <a:gd name="T13" fmla="*/ 30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24">
                  <a:moveTo>
                    <a:pt x="0" y="6"/>
                  </a:moveTo>
                  <a:cubicBezTo>
                    <a:pt x="1" y="12"/>
                    <a:pt x="2" y="18"/>
                    <a:pt x="3" y="24"/>
                  </a:cubicBezTo>
                  <a:cubicBezTo>
                    <a:pt x="7" y="22"/>
                    <a:pt x="10" y="20"/>
                    <a:pt x="15" y="19"/>
                  </a:cubicBezTo>
                  <a:cubicBezTo>
                    <a:pt x="17" y="18"/>
                    <a:pt x="19" y="17"/>
                    <a:pt x="22" y="17"/>
                  </a:cubicBezTo>
                  <a:cubicBezTo>
                    <a:pt x="21" y="12"/>
                    <a:pt x="20" y="6"/>
                    <a:pt x="19" y="0"/>
                  </a:cubicBezTo>
                  <a:cubicBezTo>
                    <a:pt x="14" y="1"/>
                    <a:pt x="7" y="4"/>
                    <a:pt x="4" y="4"/>
                  </a:cubicBezTo>
                  <a:cubicBezTo>
                    <a:pt x="3" y="5"/>
                    <a:pt x="1" y="5"/>
                    <a:pt x="0" y="6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2" name="Freeform 343">
              <a:extLst>
                <a:ext uri="{FF2B5EF4-FFF2-40B4-BE49-F238E27FC236}">
                  <a16:creationId xmlns:a16="http://schemas.microsoft.com/office/drawing/2014/main" id="{0703A23D-D096-4EEE-8E33-A9A5A9B22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445"/>
              <a:ext cx="55" cy="59"/>
            </a:xfrm>
            <a:custGeom>
              <a:avLst/>
              <a:gdLst>
                <a:gd name="T0" fmla="*/ 863 w 22"/>
                <a:gd name="T1" fmla="*/ 826 h 22"/>
                <a:gd name="T2" fmla="*/ 783 w 22"/>
                <a:gd name="T3" fmla="*/ 0 h 22"/>
                <a:gd name="T4" fmla="*/ 313 w 22"/>
                <a:gd name="T5" fmla="*/ 215 h 22"/>
                <a:gd name="T6" fmla="*/ 0 w 22"/>
                <a:gd name="T7" fmla="*/ 367 h 22"/>
                <a:gd name="T8" fmla="*/ 125 w 22"/>
                <a:gd name="T9" fmla="*/ 1137 h 22"/>
                <a:gd name="T10" fmla="*/ 625 w 22"/>
                <a:gd name="T11" fmla="*/ 885 h 22"/>
                <a:gd name="T12" fmla="*/ 863 w 22"/>
                <a:gd name="T13" fmla="*/ 82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22">
                  <a:moveTo>
                    <a:pt x="22" y="16"/>
                  </a:moveTo>
                  <a:cubicBezTo>
                    <a:pt x="21" y="11"/>
                    <a:pt x="20" y="6"/>
                    <a:pt x="20" y="0"/>
                  </a:cubicBezTo>
                  <a:cubicBezTo>
                    <a:pt x="16" y="1"/>
                    <a:pt x="10" y="3"/>
                    <a:pt x="8" y="4"/>
                  </a:cubicBezTo>
                  <a:cubicBezTo>
                    <a:pt x="6" y="5"/>
                    <a:pt x="3" y="6"/>
                    <a:pt x="0" y="7"/>
                  </a:cubicBezTo>
                  <a:cubicBezTo>
                    <a:pt x="1" y="12"/>
                    <a:pt x="2" y="17"/>
                    <a:pt x="3" y="22"/>
                  </a:cubicBezTo>
                  <a:cubicBezTo>
                    <a:pt x="7" y="20"/>
                    <a:pt x="11" y="18"/>
                    <a:pt x="16" y="17"/>
                  </a:cubicBezTo>
                  <a:cubicBezTo>
                    <a:pt x="18" y="16"/>
                    <a:pt x="20" y="16"/>
                    <a:pt x="22" y="16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3" name="Freeform 344">
              <a:extLst>
                <a:ext uri="{FF2B5EF4-FFF2-40B4-BE49-F238E27FC236}">
                  <a16:creationId xmlns:a16="http://schemas.microsoft.com/office/drawing/2014/main" id="{8F03CAE4-1B2D-435D-BA94-53F516280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2525"/>
              <a:ext cx="53" cy="35"/>
            </a:xfrm>
            <a:custGeom>
              <a:avLst/>
              <a:gdLst>
                <a:gd name="T0" fmla="*/ 803 w 21"/>
                <a:gd name="T1" fmla="*/ 0 h 13"/>
                <a:gd name="T2" fmla="*/ 209 w 21"/>
                <a:gd name="T3" fmla="*/ 218 h 13"/>
                <a:gd name="T4" fmla="*/ 0 w 21"/>
                <a:gd name="T5" fmla="*/ 253 h 13"/>
                <a:gd name="T6" fmla="*/ 50 w 21"/>
                <a:gd name="T7" fmla="*/ 681 h 13"/>
                <a:gd name="T8" fmla="*/ 853 w 21"/>
                <a:gd name="T9" fmla="*/ 428 h 13"/>
                <a:gd name="T10" fmla="*/ 803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3">
                  <a:moveTo>
                    <a:pt x="20" y="0"/>
                  </a:moveTo>
                  <a:cubicBezTo>
                    <a:pt x="15" y="0"/>
                    <a:pt x="9" y="3"/>
                    <a:pt x="5" y="4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1" y="9"/>
                    <a:pt x="1" y="11"/>
                    <a:pt x="1" y="13"/>
                  </a:cubicBezTo>
                  <a:cubicBezTo>
                    <a:pt x="8" y="11"/>
                    <a:pt x="14" y="9"/>
                    <a:pt x="21" y="8"/>
                  </a:cubicBezTo>
                  <a:cubicBezTo>
                    <a:pt x="20" y="6"/>
                    <a:pt x="20" y="3"/>
                    <a:pt x="20" y="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4" name="Freeform 345">
              <a:extLst>
                <a:ext uri="{FF2B5EF4-FFF2-40B4-BE49-F238E27FC236}">
                  <a16:creationId xmlns:a16="http://schemas.microsoft.com/office/drawing/2014/main" id="{49BF9B21-274B-41C8-97DA-B64CF613F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2107"/>
              <a:ext cx="92" cy="490"/>
            </a:xfrm>
            <a:custGeom>
              <a:avLst/>
              <a:gdLst>
                <a:gd name="T0" fmla="*/ 462 w 37"/>
                <a:gd name="T1" fmla="*/ 453 h 184"/>
                <a:gd name="T2" fmla="*/ 308 w 37"/>
                <a:gd name="T3" fmla="*/ 1419 h 184"/>
                <a:gd name="T4" fmla="*/ 259 w 37"/>
                <a:gd name="T5" fmla="*/ 5326 h 184"/>
                <a:gd name="T6" fmla="*/ 644 w 37"/>
                <a:gd name="T7" fmla="*/ 8801 h 184"/>
                <a:gd name="T8" fmla="*/ 1032 w 37"/>
                <a:gd name="T9" fmla="*/ 9254 h 184"/>
                <a:gd name="T10" fmla="*/ 1415 w 37"/>
                <a:gd name="T11" fmla="*/ 8708 h 184"/>
                <a:gd name="T12" fmla="*/ 1002 w 37"/>
                <a:gd name="T13" fmla="*/ 5134 h 184"/>
                <a:gd name="T14" fmla="*/ 766 w 37"/>
                <a:gd name="T15" fmla="*/ 3212 h 184"/>
                <a:gd name="T16" fmla="*/ 1077 w 37"/>
                <a:gd name="T17" fmla="*/ 1603 h 184"/>
                <a:gd name="T18" fmla="*/ 1181 w 37"/>
                <a:gd name="T19" fmla="*/ 602 h 184"/>
                <a:gd name="T20" fmla="*/ 878 w 37"/>
                <a:gd name="T21" fmla="*/ 56 h 184"/>
                <a:gd name="T22" fmla="*/ 462 w 37"/>
                <a:gd name="T23" fmla="*/ 453 h 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184">
                  <a:moveTo>
                    <a:pt x="12" y="9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4" y="50"/>
                    <a:pt x="0" y="68"/>
                    <a:pt x="7" y="106"/>
                  </a:cubicBezTo>
                  <a:cubicBezTo>
                    <a:pt x="15" y="150"/>
                    <a:pt x="17" y="174"/>
                    <a:pt x="17" y="175"/>
                  </a:cubicBezTo>
                  <a:cubicBezTo>
                    <a:pt x="17" y="180"/>
                    <a:pt x="22" y="184"/>
                    <a:pt x="27" y="184"/>
                  </a:cubicBezTo>
                  <a:cubicBezTo>
                    <a:pt x="33" y="183"/>
                    <a:pt x="37" y="179"/>
                    <a:pt x="37" y="173"/>
                  </a:cubicBezTo>
                  <a:cubicBezTo>
                    <a:pt x="36" y="172"/>
                    <a:pt x="34" y="148"/>
                    <a:pt x="26" y="102"/>
                  </a:cubicBezTo>
                  <a:cubicBezTo>
                    <a:pt x="24" y="86"/>
                    <a:pt x="19" y="74"/>
                    <a:pt x="20" y="64"/>
                  </a:cubicBezTo>
                  <a:cubicBezTo>
                    <a:pt x="20" y="53"/>
                    <a:pt x="26" y="43"/>
                    <a:pt x="28" y="3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7"/>
                    <a:pt x="29" y="2"/>
                    <a:pt x="23" y="1"/>
                  </a:cubicBezTo>
                  <a:cubicBezTo>
                    <a:pt x="18" y="0"/>
                    <a:pt x="13" y="4"/>
                    <a:pt x="12" y="9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21" name="Group 346">
            <a:extLst>
              <a:ext uri="{FF2B5EF4-FFF2-40B4-BE49-F238E27FC236}">
                <a16:creationId xmlns:a16="http://schemas.microsoft.com/office/drawing/2014/main" id="{C2C80419-498B-4C7C-BCE0-C46EBA423275}"/>
              </a:ext>
            </a:extLst>
          </p:cNvPr>
          <p:cNvGrpSpPr>
            <a:grpSpLocks/>
          </p:cNvGrpSpPr>
          <p:nvPr/>
        </p:nvGrpSpPr>
        <p:grpSpPr bwMode="auto">
          <a:xfrm>
            <a:off x="7000875" y="3082925"/>
            <a:ext cx="127000" cy="876300"/>
            <a:chOff x="3450" y="2061"/>
            <a:chExt cx="80" cy="552"/>
          </a:xfrm>
        </p:grpSpPr>
        <p:sp>
          <p:nvSpPr>
            <p:cNvPr id="20597" name="Freeform 347">
              <a:extLst>
                <a:ext uri="{FF2B5EF4-FFF2-40B4-BE49-F238E27FC236}">
                  <a16:creationId xmlns:a16="http://schemas.microsoft.com/office/drawing/2014/main" id="{DC7E7E8D-FFA6-4CE9-849A-EA51F0DC7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2061"/>
              <a:ext cx="80" cy="552"/>
            </a:xfrm>
            <a:custGeom>
              <a:avLst/>
              <a:gdLst>
                <a:gd name="T0" fmla="*/ 470 w 32"/>
                <a:gd name="T1" fmla="*/ 456 h 207"/>
                <a:gd name="T2" fmla="*/ 238 w 32"/>
                <a:gd name="T3" fmla="*/ 1728 h 207"/>
                <a:gd name="T4" fmla="*/ 83 w 32"/>
                <a:gd name="T5" fmla="*/ 3243 h 207"/>
                <a:gd name="T6" fmla="*/ 50 w 32"/>
                <a:gd name="T7" fmla="*/ 4459 h 207"/>
                <a:gd name="T8" fmla="*/ 83 w 32"/>
                <a:gd name="T9" fmla="*/ 5099 h 207"/>
                <a:gd name="T10" fmla="*/ 283 w 32"/>
                <a:gd name="T11" fmla="*/ 9763 h 207"/>
                <a:gd name="T12" fmla="*/ 550 w 32"/>
                <a:gd name="T13" fmla="*/ 10411 h 207"/>
                <a:gd name="T14" fmla="*/ 1020 w 32"/>
                <a:gd name="T15" fmla="*/ 10013 h 207"/>
                <a:gd name="T16" fmla="*/ 863 w 32"/>
                <a:gd name="T17" fmla="*/ 5005 h 207"/>
                <a:gd name="T18" fmla="*/ 783 w 32"/>
                <a:gd name="T19" fmla="*/ 4344 h 207"/>
                <a:gd name="T20" fmla="*/ 708 w 32"/>
                <a:gd name="T21" fmla="*/ 3336 h 207"/>
                <a:gd name="T22" fmla="*/ 988 w 32"/>
                <a:gd name="T23" fmla="*/ 1971 h 207"/>
                <a:gd name="T24" fmla="*/ 1220 w 32"/>
                <a:gd name="T25" fmla="*/ 605 h 207"/>
                <a:gd name="T26" fmla="*/ 908 w 32"/>
                <a:gd name="T27" fmla="*/ 56 h 207"/>
                <a:gd name="T28" fmla="*/ 470 w 32"/>
                <a:gd name="T29" fmla="*/ 456 h 2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" h="207">
                  <a:moveTo>
                    <a:pt x="12" y="9"/>
                  </a:moveTo>
                  <a:cubicBezTo>
                    <a:pt x="10" y="19"/>
                    <a:pt x="8" y="26"/>
                    <a:pt x="6" y="34"/>
                  </a:cubicBezTo>
                  <a:cubicBezTo>
                    <a:pt x="3" y="44"/>
                    <a:pt x="2" y="52"/>
                    <a:pt x="2" y="64"/>
                  </a:cubicBezTo>
                  <a:cubicBezTo>
                    <a:pt x="1" y="71"/>
                    <a:pt x="0" y="79"/>
                    <a:pt x="1" y="88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6" y="132"/>
                    <a:pt x="12" y="175"/>
                    <a:pt x="7" y="193"/>
                  </a:cubicBezTo>
                  <a:cubicBezTo>
                    <a:pt x="5" y="199"/>
                    <a:pt x="9" y="204"/>
                    <a:pt x="14" y="206"/>
                  </a:cubicBezTo>
                  <a:cubicBezTo>
                    <a:pt x="19" y="207"/>
                    <a:pt x="25" y="204"/>
                    <a:pt x="26" y="198"/>
                  </a:cubicBezTo>
                  <a:cubicBezTo>
                    <a:pt x="32" y="176"/>
                    <a:pt x="27" y="133"/>
                    <a:pt x="22" y="99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78"/>
                    <a:pt x="17" y="71"/>
                    <a:pt x="18" y="66"/>
                  </a:cubicBezTo>
                  <a:cubicBezTo>
                    <a:pt x="18" y="56"/>
                    <a:pt x="23" y="48"/>
                    <a:pt x="25" y="39"/>
                  </a:cubicBezTo>
                  <a:cubicBezTo>
                    <a:pt x="27" y="32"/>
                    <a:pt x="30" y="23"/>
                    <a:pt x="31" y="12"/>
                  </a:cubicBezTo>
                  <a:cubicBezTo>
                    <a:pt x="32" y="7"/>
                    <a:pt x="29" y="2"/>
                    <a:pt x="23" y="1"/>
                  </a:cubicBezTo>
                  <a:cubicBezTo>
                    <a:pt x="18" y="0"/>
                    <a:pt x="13" y="4"/>
                    <a:pt x="12" y="9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" name="Freeform 348">
              <a:extLst>
                <a:ext uri="{FF2B5EF4-FFF2-40B4-BE49-F238E27FC236}">
                  <a16:creationId xmlns:a16="http://schemas.microsoft.com/office/drawing/2014/main" id="{0653D9CB-9FCC-4721-B789-7E18A6FE8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2496"/>
              <a:ext cx="50" cy="37"/>
            </a:xfrm>
            <a:custGeom>
              <a:avLst/>
              <a:gdLst>
                <a:gd name="T0" fmla="*/ 0 w 20"/>
                <a:gd name="T1" fmla="*/ 685 h 14"/>
                <a:gd name="T2" fmla="*/ 313 w 20"/>
                <a:gd name="T3" fmla="*/ 539 h 14"/>
                <a:gd name="T4" fmla="*/ 783 w 20"/>
                <a:gd name="T5" fmla="*/ 481 h 14"/>
                <a:gd name="T6" fmla="*/ 750 w 20"/>
                <a:gd name="T7" fmla="*/ 0 h 14"/>
                <a:gd name="T8" fmla="*/ 0 w 20"/>
                <a:gd name="T9" fmla="*/ 204 h 14"/>
                <a:gd name="T10" fmla="*/ 0 w 20"/>
                <a:gd name="T11" fmla="*/ 685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4">
                  <a:moveTo>
                    <a:pt x="0" y="14"/>
                  </a:moveTo>
                  <a:cubicBezTo>
                    <a:pt x="2" y="13"/>
                    <a:pt x="5" y="12"/>
                    <a:pt x="8" y="11"/>
                  </a:cubicBezTo>
                  <a:cubicBezTo>
                    <a:pt x="12" y="11"/>
                    <a:pt x="16" y="10"/>
                    <a:pt x="20" y="10"/>
                  </a:cubicBezTo>
                  <a:cubicBezTo>
                    <a:pt x="20" y="7"/>
                    <a:pt x="20" y="3"/>
                    <a:pt x="19" y="0"/>
                  </a:cubicBezTo>
                  <a:cubicBezTo>
                    <a:pt x="13" y="0"/>
                    <a:pt x="6" y="2"/>
                    <a:pt x="0" y="4"/>
                  </a:cubicBezTo>
                  <a:cubicBezTo>
                    <a:pt x="0" y="8"/>
                    <a:pt x="0" y="11"/>
                    <a:pt x="0" y="14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" name="Freeform 349">
              <a:extLst>
                <a:ext uri="{FF2B5EF4-FFF2-40B4-BE49-F238E27FC236}">
                  <a16:creationId xmlns:a16="http://schemas.microsoft.com/office/drawing/2014/main" id="{CD858910-1010-4619-864E-9612C74A5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" y="2416"/>
              <a:ext cx="52" cy="48"/>
            </a:xfrm>
            <a:custGeom>
              <a:avLst/>
              <a:gdLst>
                <a:gd name="T0" fmla="*/ 760 w 21"/>
                <a:gd name="T1" fmla="*/ 0 h 18"/>
                <a:gd name="T2" fmla="*/ 711 w 21"/>
                <a:gd name="T3" fmla="*/ 0 h 18"/>
                <a:gd name="T4" fmla="*/ 0 w 21"/>
                <a:gd name="T5" fmla="*/ 149 h 18"/>
                <a:gd name="T6" fmla="*/ 74 w 21"/>
                <a:gd name="T7" fmla="*/ 909 h 18"/>
                <a:gd name="T8" fmla="*/ 790 w 21"/>
                <a:gd name="T9" fmla="*/ 661 h 18"/>
                <a:gd name="T10" fmla="*/ 760 w 2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8"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3" y="0"/>
                    <a:pt x="6" y="2"/>
                    <a:pt x="0" y="3"/>
                  </a:cubicBezTo>
                  <a:cubicBezTo>
                    <a:pt x="1" y="8"/>
                    <a:pt x="1" y="13"/>
                    <a:pt x="2" y="18"/>
                  </a:cubicBezTo>
                  <a:cubicBezTo>
                    <a:pt x="8" y="17"/>
                    <a:pt x="15" y="15"/>
                    <a:pt x="21" y="13"/>
                  </a:cubicBezTo>
                  <a:cubicBezTo>
                    <a:pt x="21" y="9"/>
                    <a:pt x="21" y="4"/>
                    <a:pt x="20" y="0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" name="Freeform 350">
              <a:extLst>
                <a:ext uri="{FF2B5EF4-FFF2-40B4-BE49-F238E27FC236}">
                  <a16:creationId xmlns:a16="http://schemas.microsoft.com/office/drawing/2014/main" id="{D735D82B-F53F-484B-9D50-D57AB6A02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371"/>
              <a:ext cx="50" cy="37"/>
            </a:xfrm>
            <a:custGeom>
              <a:avLst/>
              <a:gdLst>
                <a:gd name="T0" fmla="*/ 783 w 20"/>
                <a:gd name="T1" fmla="*/ 441 h 14"/>
                <a:gd name="T2" fmla="*/ 750 w 20"/>
                <a:gd name="T3" fmla="*/ 0 h 14"/>
                <a:gd name="T4" fmla="*/ 0 w 20"/>
                <a:gd name="T5" fmla="*/ 293 h 14"/>
                <a:gd name="T6" fmla="*/ 50 w 20"/>
                <a:gd name="T7" fmla="*/ 685 h 14"/>
                <a:gd name="T8" fmla="*/ 238 w 20"/>
                <a:gd name="T9" fmla="*/ 595 h 14"/>
                <a:gd name="T10" fmla="*/ 783 w 20"/>
                <a:gd name="T11" fmla="*/ 44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4">
                  <a:moveTo>
                    <a:pt x="20" y="9"/>
                  </a:moveTo>
                  <a:cubicBezTo>
                    <a:pt x="20" y="6"/>
                    <a:pt x="20" y="3"/>
                    <a:pt x="19" y="0"/>
                  </a:cubicBezTo>
                  <a:cubicBezTo>
                    <a:pt x="13" y="1"/>
                    <a:pt x="6" y="4"/>
                    <a:pt x="0" y="6"/>
                  </a:cubicBezTo>
                  <a:cubicBezTo>
                    <a:pt x="0" y="9"/>
                    <a:pt x="0" y="11"/>
                    <a:pt x="1" y="14"/>
                  </a:cubicBezTo>
                  <a:cubicBezTo>
                    <a:pt x="3" y="13"/>
                    <a:pt x="4" y="13"/>
                    <a:pt x="6" y="12"/>
                  </a:cubicBezTo>
                  <a:cubicBezTo>
                    <a:pt x="10" y="11"/>
                    <a:pt x="16" y="11"/>
                    <a:pt x="20" y="9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" name="Freeform 351">
              <a:extLst>
                <a:ext uri="{FF2B5EF4-FFF2-40B4-BE49-F238E27FC236}">
                  <a16:creationId xmlns:a16="http://schemas.microsoft.com/office/drawing/2014/main" id="{DE053051-9105-4093-BA5C-A22AF3564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2275"/>
              <a:ext cx="55" cy="53"/>
            </a:xfrm>
            <a:custGeom>
              <a:avLst/>
              <a:gdLst>
                <a:gd name="T0" fmla="*/ 863 w 22"/>
                <a:gd name="T1" fmla="*/ 835 h 20"/>
                <a:gd name="T2" fmla="*/ 783 w 22"/>
                <a:gd name="T3" fmla="*/ 294 h 20"/>
                <a:gd name="T4" fmla="*/ 783 w 22"/>
                <a:gd name="T5" fmla="*/ 0 h 20"/>
                <a:gd name="T6" fmla="*/ 0 w 22"/>
                <a:gd name="T7" fmla="*/ 204 h 20"/>
                <a:gd name="T8" fmla="*/ 50 w 22"/>
                <a:gd name="T9" fmla="*/ 392 h 20"/>
                <a:gd name="T10" fmla="*/ 83 w 22"/>
                <a:gd name="T11" fmla="*/ 983 h 20"/>
                <a:gd name="T12" fmla="*/ 283 w 22"/>
                <a:gd name="T13" fmla="*/ 933 h 20"/>
                <a:gd name="T14" fmla="*/ 863 w 22"/>
                <a:gd name="T15" fmla="*/ 835 h 20"/>
                <a:gd name="T16" fmla="*/ 863 w 22"/>
                <a:gd name="T17" fmla="*/ 835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0">
                  <a:moveTo>
                    <a:pt x="22" y="17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4"/>
                    <a:pt x="20" y="2"/>
                    <a:pt x="20" y="0"/>
                  </a:cubicBezTo>
                  <a:cubicBezTo>
                    <a:pt x="14" y="0"/>
                    <a:pt x="7" y="2"/>
                    <a:pt x="0" y="4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20"/>
                    <a:pt x="6" y="19"/>
                    <a:pt x="7" y="19"/>
                  </a:cubicBezTo>
                  <a:cubicBezTo>
                    <a:pt x="12" y="18"/>
                    <a:pt x="17" y="18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2" name="Freeform 352">
              <a:extLst>
                <a:ext uri="{FF2B5EF4-FFF2-40B4-BE49-F238E27FC236}">
                  <a16:creationId xmlns:a16="http://schemas.microsoft.com/office/drawing/2014/main" id="{F6164098-CACA-4E21-B5AA-154A459EA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2205"/>
              <a:ext cx="45" cy="40"/>
            </a:xfrm>
            <a:custGeom>
              <a:avLst/>
              <a:gdLst>
                <a:gd name="T0" fmla="*/ 675 w 18"/>
                <a:gd name="T1" fmla="*/ 760 h 15"/>
                <a:gd name="T2" fmla="*/ 675 w 18"/>
                <a:gd name="T3" fmla="*/ 605 h 15"/>
                <a:gd name="T4" fmla="*/ 708 w 18"/>
                <a:gd name="T5" fmla="*/ 93 h 15"/>
                <a:gd name="T6" fmla="*/ 470 w 18"/>
                <a:gd name="T7" fmla="*/ 0 h 15"/>
                <a:gd name="T8" fmla="*/ 50 w 18"/>
                <a:gd name="T9" fmla="*/ 0 h 15"/>
                <a:gd name="T10" fmla="*/ 50 w 18"/>
                <a:gd name="T11" fmla="*/ 512 h 15"/>
                <a:gd name="T12" fmla="*/ 0 w 18"/>
                <a:gd name="T13" fmla="*/ 704 h 15"/>
                <a:gd name="T14" fmla="*/ 675 w 18"/>
                <a:gd name="T15" fmla="*/ 76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15">
                  <a:moveTo>
                    <a:pt x="17" y="15"/>
                  </a:moveTo>
                  <a:cubicBezTo>
                    <a:pt x="17" y="14"/>
                    <a:pt x="16" y="13"/>
                    <a:pt x="17" y="12"/>
                  </a:cubicBezTo>
                  <a:cubicBezTo>
                    <a:pt x="17" y="8"/>
                    <a:pt x="18" y="5"/>
                    <a:pt x="18" y="2"/>
                  </a:cubicBezTo>
                  <a:cubicBezTo>
                    <a:pt x="16" y="2"/>
                    <a:pt x="14" y="1"/>
                    <a:pt x="12" y="0"/>
                  </a:cubicBezTo>
                  <a:cubicBezTo>
                    <a:pt x="9" y="0"/>
                    <a:pt x="5" y="0"/>
                    <a:pt x="1" y="0"/>
                  </a:cubicBezTo>
                  <a:cubicBezTo>
                    <a:pt x="1" y="3"/>
                    <a:pt x="1" y="6"/>
                    <a:pt x="1" y="10"/>
                  </a:cubicBezTo>
                  <a:cubicBezTo>
                    <a:pt x="0" y="11"/>
                    <a:pt x="0" y="13"/>
                    <a:pt x="0" y="14"/>
                  </a:cubicBezTo>
                  <a:cubicBezTo>
                    <a:pt x="6" y="15"/>
                    <a:pt x="11" y="15"/>
                    <a:pt x="17" y="15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3" name="Freeform 353">
              <a:extLst>
                <a:ext uri="{FF2B5EF4-FFF2-40B4-BE49-F238E27FC236}">
                  <a16:creationId xmlns:a16="http://schemas.microsoft.com/office/drawing/2014/main" id="{66F4AF9A-72F2-45D9-ABE1-887BF0388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2152"/>
              <a:ext cx="52" cy="29"/>
            </a:xfrm>
            <a:custGeom>
              <a:avLst/>
              <a:gdLst>
                <a:gd name="T0" fmla="*/ 790 w 21"/>
                <a:gd name="T1" fmla="*/ 237 h 11"/>
                <a:gd name="T2" fmla="*/ 74 w 21"/>
                <a:gd name="T3" fmla="*/ 0 h 11"/>
                <a:gd name="T4" fmla="*/ 0 w 21"/>
                <a:gd name="T5" fmla="*/ 382 h 11"/>
                <a:gd name="T6" fmla="*/ 711 w 21"/>
                <a:gd name="T7" fmla="*/ 527 h 11"/>
                <a:gd name="T8" fmla="*/ 790 w 21"/>
                <a:gd name="T9" fmla="*/ 237 h 11"/>
                <a:gd name="T10" fmla="*/ 790 w 21"/>
                <a:gd name="T11" fmla="*/ 23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1">
                  <a:moveTo>
                    <a:pt x="21" y="5"/>
                  </a:moveTo>
                  <a:cubicBezTo>
                    <a:pt x="14" y="4"/>
                    <a:pt x="8" y="2"/>
                    <a:pt x="2" y="0"/>
                  </a:cubicBezTo>
                  <a:cubicBezTo>
                    <a:pt x="1" y="3"/>
                    <a:pt x="1" y="5"/>
                    <a:pt x="0" y="8"/>
                  </a:cubicBezTo>
                  <a:cubicBezTo>
                    <a:pt x="7" y="8"/>
                    <a:pt x="13" y="10"/>
                    <a:pt x="19" y="11"/>
                  </a:cubicBezTo>
                  <a:cubicBezTo>
                    <a:pt x="20" y="9"/>
                    <a:pt x="21" y="7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Freeform 354">
              <a:extLst>
                <a:ext uri="{FF2B5EF4-FFF2-40B4-BE49-F238E27FC236}">
                  <a16:creationId xmlns:a16="http://schemas.microsoft.com/office/drawing/2014/main" id="{4A458712-2DDA-4AFC-AADB-20FDB6395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2061"/>
              <a:ext cx="58" cy="70"/>
            </a:xfrm>
            <a:custGeom>
              <a:avLst/>
              <a:gdLst>
                <a:gd name="T0" fmla="*/ 560 w 23"/>
                <a:gd name="T1" fmla="*/ 59 h 26"/>
                <a:gd name="T2" fmla="*/ 126 w 23"/>
                <a:gd name="T3" fmla="*/ 471 h 26"/>
                <a:gd name="T4" fmla="*/ 0 w 23"/>
                <a:gd name="T5" fmla="*/ 1212 h 26"/>
                <a:gd name="T6" fmla="*/ 242 w 23"/>
                <a:gd name="T7" fmla="*/ 1212 h 26"/>
                <a:gd name="T8" fmla="*/ 802 w 23"/>
                <a:gd name="T9" fmla="*/ 1362 h 26"/>
                <a:gd name="T10" fmla="*/ 885 w 23"/>
                <a:gd name="T11" fmla="*/ 625 h 26"/>
                <a:gd name="T12" fmla="*/ 560 w 23"/>
                <a:gd name="T13" fmla="*/ 59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6">
                  <a:moveTo>
                    <a:pt x="14" y="1"/>
                  </a:moveTo>
                  <a:cubicBezTo>
                    <a:pt x="9" y="0"/>
                    <a:pt x="4" y="4"/>
                    <a:pt x="3" y="9"/>
                  </a:cubicBezTo>
                  <a:cubicBezTo>
                    <a:pt x="2" y="14"/>
                    <a:pt x="1" y="18"/>
                    <a:pt x="0" y="23"/>
                  </a:cubicBezTo>
                  <a:cubicBezTo>
                    <a:pt x="2" y="23"/>
                    <a:pt x="5" y="23"/>
                    <a:pt x="6" y="23"/>
                  </a:cubicBezTo>
                  <a:cubicBezTo>
                    <a:pt x="9" y="23"/>
                    <a:pt x="15" y="25"/>
                    <a:pt x="20" y="26"/>
                  </a:cubicBezTo>
                  <a:cubicBezTo>
                    <a:pt x="21" y="22"/>
                    <a:pt x="22" y="17"/>
                    <a:pt x="22" y="12"/>
                  </a:cubicBezTo>
                  <a:cubicBezTo>
                    <a:pt x="23" y="7"/>
                    <a:pt x="20" y="2"/>
                    <a:pt x="14" y="1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Freeform 355">
              <a:extLst>
                <a:ext uri="{FF2B5EF4-FFF2-40B4-BE49-F238E27FC236}">
                  <a16:creationId xmlns:a16="http://schemas.microsoft.com/office/drawing/2014/main" id="{F5B9D86A-6DDE-4A88-B228-7B2904F0E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2061"/>
              <a:ext cx="80" cy="552"/>
            </a:xfrm>
            <a:custGeom>
              <a:avLst/>
              <a:gdLst>
                <a:gd name="T0" fmla="*/ 470 w 32"/>
                <a:gd name="T1" fmla="*/ 456 h 207"/>
                <a:gd name="T2" fmla="*/ 238 w 32"/>
                <a:gd name="T3" fmla="*/ 1728 h 207"/>
                <a:gd name="T4" fmla="*/ 83 w 32"/>
                <a:gd name="T5" fmla="*/ 3243 h 207"/>
                <a:gd name="T6" fmla="*/ 50 w 32"/>
                <a:gd name="T7" fmla="*/ 4459 h 207"/>
                <a:gd name="T8" fmla="*/ 83 w 32"/>
                <a:gd name="T9" fmla="*/ 5099 h 207"/>
                <a:gd name="T10" fmla="*/ 283 w 32"/>
                <a:gd name="T11" fmla="*/ 9763 h 207"/>
                <a:gd name="T12" fmla="*/ 550 w 32"/>
                <a:gd name="T13" fmla="*/ 10411 h 207"/>
                <a:gd name="T14" fmla="*/ 1020 w 32"/>
                <a:gd name="T15" fmla="*/ 10013 h 207"/>
                <a:gd name="T16" fmla="*/ 863 w 32"/>
                <a:gd name="T17" fmla="*/ 5005 h 207"/>
                <a:gd name="T18" fmla="*/ 783 w 32"/>
                <a:gd name="T19" fmla="*/ 4344 h 207"/>
                <a:gd name="T20" fmla="*/ 708 w 32"/>
                <a:gd name="T21" fmla="*/ 3336 h 207"/>
                <a:gd name="T22" fmla="*/ 988 w 32"/>
                <a:gd name="T23" fmla="*/ 1971 h 207"/>
                <a:gd name="T24" fmla="*/ 1220 w 32"/>
                <a:gd name="T25" fmla="*/ 605 h 207"/>
                <a:gd name="T26" fmla="*/ 908 w 32"/>
                <a:gd name="T27" fmla="*/ 56 h 207"/>
                <a:gd name="T28" fmla="*/ 470 w 32"/>
                <a:gd name="T29" fmla="*/ 456 h 2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" h="207">
                  <a:moveTo>
                    <a:pt x="12" y="9"/>
                  </a:moveTo>
                  <a:cubicBezTo>
                    <a:pt x="10" y="19"/>
                    <a:pt x="8" y="26"/>
                    <a:pt x="6" y="34"/>
                  </a:cubicBezTo>
                  <a:cubicBezTo>
                    <a:pt x="3" y="44"/>
                    <a:pt x="2" y="52"/>
                    <a:pt x="2" y="64"/>
                  </a:cubicBezTo>
                  <a:cubicBezTo>
                    <a:pt x="1" y="71"/>
                    <a:pt x="0" y="79"/>
                    <a:pt x="1" y="88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6" y="132"/>
                    <a:pt x="12" y="175"/>
                    <a:pt x="7" y="193"/>
                  </a:cubicBezTo>
                  <a:cubicBezTo>
                    <a:pt x="5" y="199"/>
                    <a:pt x="9" y="204"/>
                    <a:pt x="14" y="206"/>
                  </a:cubicBezTo>
                  <a:cubicBezTo>
                    <a:pt x="19" y="207"/>
                    <a:pt x="25" y="204"/>
                    <a:pt x="26" y="198"/>
                  </a:cubicBezTo>
                  <a:cubicBezTo>
                    <a:pt x="32" y="176"/>
                    <a:pt x="27" y="133"/>
                    <a:pt x="22" y="99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78"/>
                    <a:pt x="17" y="71"/>
                    <a:pt x="18" y="66"/>
                  </a:cubicBezTo>
                  <a:cubicBezTo>
                    <a:pt x="18" y="56"/>
                    <a:pt x="23" y="48"/>
                    <a:pt x="25" y="39"/>
                  </a:cubicBezTo>
                  <a:cubicBezTo>
                    <a:pt x="27" y="32"/>
                    <a:pt x="30" y="23"/>
                    <a:pt x="31" y="12"/>
                  </a:cubicBezTo>
                  <a:cubicBezTo>
                    <a:pt x="32" y="7"/>
                    <a:pt x="29" y="2"/>
                    <a:pt x="23" y="1"/>
                  </a:cubicBezTo>
                  <a:cubicBezTo>
                    <a:pt x="18" y="0"/>
                    <a:pt x="13" y="4"/>
                    <a:pt x="12" y="9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22" name="Group 356">
            <a:extLst>
              <a:ext uri="{FF2B5EF4-FFF2-40B4-BE49-F238E27FC236}">
                <a16:creationId xmlns:a16="http://schemas.microsoft.com/office/drawing/2014/main" id="{07689616-5AAC-4F6F-AD90-BB3A5859473C}"/>
              </a:ext>
            </a:extLst>
          </p:cNvPr>
          <p:cNvGrpSpPr>
            <a:grpSpLocks/>
          </p:cNvGrpSpPr>
          <p:nvPr/>
        </p:nvGrpSpPr>
        <p:grpSpPr bwMode="auto">
          <a:xfrm>
            <a:off x="6762750" y="3176588"/>
            <a:ext cx="153988" cy="766762"/>
            <a:chOff x="3300" y="2120"/>
            <a:chExt cx="97" cy="483"/>
          </a:xfrm>
        </p:grpSpPr>
        <p:sp>
          <p:nvSpPr>
            <p:cNvPr id="20588" name="Freeform 357">
              <a:extLst>
                <a:ext uri="{FF2B5EF4-FFF2-40B4-BE49-F238E27FC236}">
                  <a16:creationId xmlns:a16="http://schemas.microsoft.com/office/drawing/2014/main" id="{B92CF6A5-F60C-440E-B028-89A374FE8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2120"/>
              <a:ext cx="97" cy="483"/>
            </a:xfrm>
            <a:custGeom>
              <a:avLst/>
              <a:gdLst>
                <a:gd name="T0" fmla="*/ 259 w 39"/>
                <a:gd name="T1" fmla="*/ 149 h 181"/>
                <a:gd name="T2" fmla="*/ 75 w 39"/>
                <a:gd name="T3" fmla="*/ 819 h 181"/>
                <a:gd name="T4" fmla="*/ 229 w 39"/>
                <a:gd name="T5" fmla="*/ 1276 h 181"/>
                <a:gd name="T6" fmla="*/ 766 w 39"/>
                <a:gd name="T7" fmla="*/ 2890 h 181"/>
                <a:gd name="T8" fmla="*/ 644 w 39"/>
                <a:gd name="T9" fmla="*/ 4008 h 181"/>
                <a:gd name="T10" fmla="*/ 154 w 39"/>
                <a:gd name="T11" fmla="*/ 8475 h 181"/>
                <a:gd name="T12" fmla="*/ 415 w 39"/>
                <a:gd name="T13" fmla="*/ 9121 h 181"/>
                <a:gd name="T14" fmla="*/ 878 w 39"/>
                <a:gd name="T15" fmla="*/ 8723 h 181"/>
                <a:gd name="T16" fmla="*/ 1418 w 39"/>
                <a:gd name="T17" fmla="*/ 4101 h 181"/>
                <a:gd name="T18" fmla="*/ 953 w 39"/>
                <a:gd name="T19" fmla="*/ 854 h 181"/>
                <a:gd name="T20" fmla="*/ 798 w 39"/>
                <a:gd name="T21" fmla="*/ 398 h 181"/>
                <a:gd name="T22" fmla="*/ 259 w 39"/>
                <a:gd name="T23" fmla="*/ 149 h 1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181">
                  <a:moveTo>
                    <a:pt x="7" y="3"/>
                  </a:moveTo>
                  <a:cubicBezTo>
                    <a:pt x="2" y="5"/>
                    <a:pt x="0" y="11"/>
                    <a:pt x="2" y="1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3" y="39"/>
                    <a:pt x="19" y="45"/>
                    <a:pt x="20" y="57"/>
                  </a:cubicBezTo>
                  <a:cubicBezTo>
                    <a:pt x="21" y="62"/>
                    <a:pt x="17" y="70"/>
                    <a:pt x="17" y="79"/>
                  </a:cubicBezTo>
                  <a:cubicBezTo>
                    <a:pt x="14" y="106"/>
                    <a:pt x="10" y="144"/>
                    <a:pt x="4" y="167"/>
                  </a:cubicBezTo>
                  <a:cubicBezTo>
                    <a:pt x="2" y="173"/>
                    <a:pt x="6" y="178"/>
                    <a:pt x="11" y="180"/>
                  </a:cubicBezTo>
                  <a:cubicBezTo>
                    <a:pt x="16" y="181"/>
                    <a:pt x="22" y="178"/>
                    <a:pt x="23" y="172"/>
                  </a:cubicBezTo>
                  <a:cubicBezTo>
                    <a:pt x="30" y="148"/>
                    <a:pt x="34" y="108"/>
                    <a:pt x="37" y="81"/>
                  </a:cubicBezTo>
                  <a:cubicBezTo>
                    <a:pt x="39" y="49"/>
                    <a:pt x="35" y="39"/>
                    <a:pt x="25" y="1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8" y="3"/>
                    <a:pt x="12" y="0"/>
                    <a:pt x="7" y="3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" name="Freeform 358">
              <a:extLst>
                <a:ext uri="{FF2B5EF4-FFF2-40B4-BE49-F238E27FC236}">
                  <a16:creationId xmlns:a16="http://schemas.microsoft.com/office/drawing/2014/main" id="{294B7115-D372-4EDF-B181-9DF0502A8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2136"/>
              <a:ext cx="50" cy="56"/>
            </a:xfrm>
            <a:custGeom>
              <a:avLst/>
              <a:gdLst>
                <a:gd name="T0" fmla="*/ 675 w 20"/>
                <a:gd name="T1" fmla="*/ 93 h 21"/>
                <a:gd name="T2" fmla="*/ 625 w 20"/>
                <a:gd name="T3" fmla="*/ 0 h 21"/>
                <a:gd name="T4" fmla="*/ 313 w 20"/>
                <a:gd name="T5" fmla="*/ 363 h 21"/>
                <a:gd name="T6" fmla="*/ 0 w 20"/>
                <a:gd name="T7" fmla="*/ 661 h 21"/>
                <a:gd name="T8" fmla="*/ 83 w 20"/>
                <a:gd name="T9" fmla="*/ 968 h 21"/>
                <a:gd name="T10" fmla="*/ 125 w 20"/>
                <a:gd name="T11" fmla="*/ 1059 h 21"/>
                <a:gd name="T12" fmla="*/ 595 w 20"/>
                <a:gd name="T13" fmla="*/ 605 h 21"/>
                <a:gd name="T14" fmla="*/ 783 w 20"/>
                <a:gd name="T15" fmla="*/ 512 h 21"/>
                <a:gd name="T16" fmla="*/ 675 w 20"/>
                <a:gd name="T17" fmla="*/ 93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1">
                  <a:moveTo>
                    <a:pt x="17" y="2"/>
                  </a:moveTo>
                  <a:cubicBezTo>
                    <a:pt x="16" y="1"/>
                    <a:pt x="16" y="1"/>
                    <a:pt x="16" y="0"/>
                  </a:cubicBezTo>
                  <a:cubicBezTo>
                    <a:pt x="13" y="3"/>
                    <a:pt x="10" y="5"/>
                    <a:pt x="8" y="7"/>
                  </a:cubicBezTo>
                  <a:cubicBezTo>
                    <a:pt x="5" y="9"/>
                    <a:pt x="2" y="11"/>
                    <a:pt x="0" y="1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20"/>
                    <a:pt x="3" y="21"/>
                  </a:cubicBezTo>
                  <a:cubicBezTo>
                    <a:pt x="7" y="18"/>
                    <a:pt x="11" y="15"/>
                    <a:pt x="15" y="12"/>
                  </a:cubicBezTo>
                  <a:cubicBezTo>
                    <a:pt x="16" y="11"/>
                    <a:pt x="18" y="11"/>
                    <a:pt x="20" y="10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Freeform 359">
              <a:extLst>
                <a:ext uri="{FF2B5EF4-FFF2-40B4-BE49-F238E27FC236}">
                  <a16:creationId xmlns:a16="http://schemas.microsoft.com/office/drawing/2014/main" id="{2E872AD9-E888-4E4A-B871-DACD48663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189"/>
              <a:ext cx="60" cy="78"/>
            </a:xfrm>
            <a:custGeom>
              <a:avLst/>
              <a:gdLst>
                <a:gd name="T0" fmla="*/ 938 w 24"/>
                <a:gd name="T1" fmla="*/ 1151 h 29"/>
                <a:gd name="T2" fmla="*/ 675 w 24"/>
                <a:gd name="T3" fmla="*/ 0 h 29"/>
                <a:gd name="T4" fmla="*/ 0 w 24"/>
                <a:gd name="T5" fmla="*/ 527 h 29"/>
                <a:gd name="T6" fmla="*/ 313 w 24"/>
                <a:gd name="T7" fmla="*/ 1520 h 29"/>
                <a:gd name="T8" fmla="*/ 520 w 24"/>
                <a:gd name="T9" fmla="*/ 1361 h 29"/>
                <a:gd name="T10" fmla="*/ 938 w 24"/>
                <a:gd name="T11" fmla="*/ 1151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29">
                  <a:moveTo>
                    <a:pt x="24" y="22"/>
                  </a:moveTo>
                  <a:cubicBezTo>
                    <a:pt x="23" y="14"/>
                    <a:pt x="20" y="8"/>
                    <a:pt x="17" y="0"/>
                  </a:cubicBezTo>
                  <a:cubicBezTo>
                    <a:pt x="11" y="3"/>
                    <a:pt x="6" y="7"/>
                    <a:pt x="0" y="10"/>
                  </a:cubicBezTo>
                  <a:cubicBezTo>
                    <a:pt x="4" y="17"/>
                    <a:pt x="7" y="22"/>
                    <a:pt x="8" y="29"/>
                  </a:cubicBezTo>
                  <a:cubicBezTo>
                    <a:pt x="10" y="28"/>
                    <a:pt x="11" y="27"/>
                    <a:pt x="13" y="26"/>
                  </a:cubicBezTo>
                  <a:cubicBezTo>
                    <a:pt x="17" y="25"/>
                    <a:pt x="20" y="23"/>
                    <a:pt x="24" y="22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Freeform 360">
              <a:extLst>
                <a:ext uri="{FF2B5EF4-FFF2-40B4-BE49-F238E27FC236}">
                  <a16:creationId xmlns:a16="http://schemas.microsoft.com/office/drawing/2014/main" id="{DC83FC7D-05C9-49BA-A06A-49A484059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2275"/>
              <a:ext cx="47" cy="32"/>
            </a:xfrm>
            <a:custGeom>
              <a:avLst/>
              <a:gdLst>
                <a:gd name="T0" fmla="*/ 710 w 19"/>
                <a:gd name="T1" fmla="*/ 0 h 12"/>
                <a:gd name="T2" fmla="*/ 30 w 19"/>
                <a:gd name="T3" fmla="*/ 307 h 12"/>
                <a:gd name="T4" fmla="*/ 0 w 19"/>
                <a:gd name="T5" fmla="*/ 605 h 12"/>
                <a:gd name="T6" fmla="*/ 564 w 19"/>
                <a:gd name="T7" fmla="*/ 397 h 12"/>
                <a:gd name="T8" fmla="*/ 710 w 19"/>
                <a:gd name="T9" fmla="*/ 397 h 12"/>
                <a:gd name="T10" fmla="*/ 710 w 19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2">
                  <a:moveTo>
                    <a:pt x="19" y="0"/>
                  </a:moveTo>
                  <a:cubicBezTo>
                    <a:pt x="14" y="1"/>
                    <a:pt x="7" y="4"/>
                    <a:pt x="1" y="6"/>
                  </a:cubicBezTo>
                  <a:cubicBezTo>
                    <a:pt x="1" y="8"/>
                    <a:pt x="1" y="10"/>
                    <a:pt x="0" y="12"/>
                  </a:cubicBezTo>
                  <a:cubicBezTo>
                    <a:pt x="5" y="11"/>
                    <a:pt x="10" y="9"/>
                    <a:pt x="15" y="8"/>
                  </a:cubicBezTo>
                  <a:cubicBezTo>
                    <a:pt x="17" y="8"/>
                    <a:pt x="18" y="8"/>
                    <a:pt x="19" y="8"/>
                  </a:cubicBezTo>
                  <a:cubicBezTo>
                    <a:pt x="19" y="5"/>
                    <a:pt x="19" y="3"/>
                    <a:pt x="19" y="0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Freeform 361">
              <a:extLst>
                <a:ext uri="{FF2B5EF4-FFF2-40B4-BE49-F238E27FC236}">
                  <a16:creationId xmlns:a16="http://schemas.microsoft.com/office/drawing/2014/main" id="{428F7BD4-7FF4-49E4-A428-78F0D5E3F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2323"/>
              <a:ext cx="52" cy="37"/>
            </a:xfrm>
            <a:custGeom>
              <a:avLst/>
              <a:gdLst>
                <a:gd name="T0" fmla="*/ 790 w 21"/>
                <a:gd name="T1" fmla="*/ 90 h 14"/>
                <a:gd name="T2" fmla="*/ 30 w 21"/>
                <a:gd name="T3" fmla="*/ 204 h 14"/>
                <a:gd name="T4" fmla="*/ 0 w 21"/>
                <a:gd name="T5" fmla="*/ 629 h 14"/>
                <a:gd name="T6" fmla="*/ 453 w 21"/>
                <a:gd name="T7" fmla="*/ 629 h 14"/>
                <a:gd name="T8" fmla="*/ 760 w 21"/>
                <a:gd name="T9" fmla="*/ 685 h 14"/>
                <a:gd name="T10" fmla="*/ 790 w 21"/>
                <a:gd name="T11" fmla="*/ 238 h 14"/>
                <a:gd name="T12" fmla="*/ 790 w 21"/>
                <a:gd name="T13" fmla="*/ 9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4">
                  <a:moveTo>
                    <a:pt x="21" y="2"/>
                  </a:moveTo>
                  <a:cubicBezTo>
                    <a:pt x="15" y="0"/>
                    <a:pt x="7" y="2"/>
                    <a:pt x="1" y="4"/>
                  </a:cubicBezTo>
                  <a:cubicBezTo>
                    <a:pt x="0" y="7"/>
                    <a:pt x="0" y="10"/>
                    <a:pt x="0" y="13"/>
                  </a:cubicBezTo>
                  <a:cubicBezTo>
                    <a:pt x="4" y="13"/>
                    <a:pt x="8" y="13"/>
                    <a:pt x="12" y="13"/>
                  </a:cubicBezTo>
                  <a:cubicBezTo>
                    <a:pt x="14" y="14"/>
                    <a:pt x="17" y="14"/>
                    <a:pt x="20" y="14"/>
                  </a:cubicBezTo>
                  <a:cubicBezTo>
                    <a:pt x="20" y="11"/>
                    <a:pt x="20" y="8"/>
                    <a:pt x="21" y="5"/>
                  </a:cubicBezTo>
                  <a:cubicBezTo>
                    <a:pt x="21" y="4"/>
                    <a:pt x="21" y="3"/>
                    <a:pt x="21" y="2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" name="Freeform 362">
              <a:extLst>
                <a:ext uri="{FF2B5EF4-FFF2-40B4-BE49-F238E27FC236}">
                  <a16:creationId xmlns:a16="http://schemas.microsoft.com/office/drawing/2014/main" id="{46474E27-680B-4E15-841E-798DC9215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2373"/>
              <a:ext cx="52" cy="27"/>
            </a:xfrm>
            <a:custGeom>
              <a:avLst/>
              <a:gdLst>
                <a:gd name="T0" fmla="*/ 30 w 21"/>
                <a:gd name="T1" fmla="*/ 59 h 10"/>
                <a:gd name="T2" fmla="*/ 0 w 21"/>
                <a:gd name="T3" fmla="*/ 532 h 10"/>
                <a:gd name="T4" fmla="*/ 381 w 21"/>
                <a:gd name="T5" fmla="*/ 475 h 10"/>
                <a:gd name="T6" fmla="*/ 760 w 21"/>
                <a:gd name="T7" fmla="*/ 532 h 10"/>
                <a:gd name="T8" fmla="*/ 790 w 21"/>
                <a:gd name="T9" fmla="*/ 59 h 10"/>
                <a:gd name="T10" fmla="*/ 30 w 21"/>
                <a:gd name="T11" fmla="*/ 59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0">
                  <a:moveTo>
                    <a:pt x="1" y="1"/>
                  </a:moveTo>
                  <a:cubicBezTo>
                    <a:pt x="1" y="4"/>
                    <a:pt x="0" y="7"/>
                    <a:pt x="0" y="10"/>
                  </a:cubicBezTo>
                  <a:cubicBezTo>
                    <a:pt x="3" y="10"/>
                    <a:pt x="7" y="10"/>
                    <a:pt x="10" y="9"/>
                  </a:cubicBezTo>
                  <a:cubicBezTo>
                    <a:pt x="13" y="9"/>
                    <a:pt x="17" y="10"/>
                    <a:pt x="20" y="10"/>
                  </a:cubicBezTo>
                  <a:cubicBezTo>
                    <a:pt x="20" y="7"/>
                    <a:pt x="21" y="4"/>
                    <a:pt x="21" y="1"/>
                  </a:cubicBezTo>
                  <a:cubicBezTo>
                    <a:pt x="15" y="0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" name="Freeform 363">
              <a:extLst>
                <a:ext uri="{FF2B5EF4-FFF2-40B4-BE49-F238E27FC236}">
                  <a16:creationId xmlns:a16="http://schemas.microsoft.com/office/drawing/2014/main" id="{F7BAB2AA-5086-4F00-A84B-DAA4A5A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2469"/>
              <a:ext cx="57" cy="48"/>
            </a:xfrm>
            <a:custGeom>
              <a:avLst/>
              <a:gdLst>
                <a:gd name="T0" fmla="*/ 865 w 23"/>
                <a:gd name="T1" fmla="*/ 56 h 18"/>
                <a:gd name="T2" fmla="*/ 565 w 23"/>
                <a:gd name="T3" fmla="*/ 0 h 18"/>
                <a:gd name="T4" fmla="*/ 104 w 23"/>
                <a:gd name="T5" fmla="*/ 0 h 18"/>
                <a:gd name="T6" fmla="*/ 0 w 23"/>
                <a:gd name="T7" fmla="*/ 853 h 18"/>
                <a:gd name="T8" fmla="*/ 411 w 23"/>
                <a:gd name="T9" fmla="*/ 819 h 18"/>
                <a:gd name="T10" fmla="*/ 761 w 23"/>
                <a:gd name="T11" fmla="*/ 909 h 18"/>
                <a:gd name="T12" fmla="*/ 865 w 23"/>
                <a:gd name="T13" fmla="*/ 5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8">
                  <a:moveTo>
                    <a:pt x="23" y="1"/>
                  </a:moveTo>
                  <a:cubicBezTo>
                    <a:pt x="20" y="0"/>
                    <a:pt x="16" y="1"/>
                    <a:pt x="15" y="0"/>
                  </a:cubicBezTo>
                  <a:cubicBezTo>
                    <a:pt x="11" y="0"/>
                    <a:pt x="7" y="0"/>
                    <a:pt x="3" y="0"/>
                  </a:cubicBezTo>
                  <a:cubicBezTo>
                    <a:pt x="2" y="6"/>
                    <a:pt x="1" y="11"/>
                    <a:pt x="0" y="17"/>
                  </a:cubicBezTo>
                  <a:cubicBezTo>
                    <a:pt x="4" y="16"/>
                    <a:pt x="8" y="16"/>
                    <a:pt x="11" y="16"/>
                  </a:cubicBezTo>
                  <a:cubicBezTo>
                    <a:pt x="14" y="16"/>
                    <a:pt x="17" y="17"/>
                    <a:pt x="20" y="18"/>
                  </a:cubicBezTo>
                  <a:cubicBezTo>
                    <a:pt x="21" y="12"/>
                    <a:pt x="22" y="7"/>
                    <a:pt x="23" y="1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" name="Freeform 364">
              <a:extLst>
                <a:ext uri="{FF2B5EF4-FFF2-40B4-BE49-F238E27FC236}">
                  <a16:creationId xmlns:a16="http://schemas.microsoft.com/office/drawing/2014/main" id="{0002BEAA-D9EC-4124-B434-94FADB67C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525"/>
              <a:ext cx="55" cy="27"/>
            </a:xfrm>
            <a:custGeom>
              <a:avLst/>
              <a:gdLst>
                <a:gd name="T0" fmla="*/ 83 w 22"/>
                <a:gd name="T1" fmla="*/ 59 h 10"/>
                <a:gd name="T2" fmla="*/ 0 w 22"/>
                <a:gd name="T3" fmla="*/ 475 h 10"/>
                <a:gd name="T4" fmla="*/ 470 w 22"/>
                <a:gd name="T5" fmla="*/ 475 h 10"/>
                <a:gd name="T6" fmla="*/ 833 w 22"/>
                <a:gd name="T7" fmla="*/ 532 h 10"/>
                <a:gd name="T8" fmla="*/ 863 w 22"/>
                <a:gd name="T9" fmla="*/ 103 h 10"/>
                <a:gd name="T10" fmla="*/ 83 w 22"/>
                <a:gd name="T11" fmla="*/ 59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0">
                  <a:moveTo>
                    <a:pt x="2" y="1"/>
                  </a:moveTo>
                  <a:cubicBezTo>
                    <a:pt x="2" y="4"/>
                    <a:pt x="1" y="7"/>
                    <a:pt x="0" y="9"/>
                  </a:cubicBezTo>
                  <a:cubicBezTo>
                    <a:pt x="4" y="9"/>
                    <a:pt x="8" y="8"/>
                    <a:pt x="12" y="9"/>
                  </a:cubicBezTo>
                  <a:cubicBezTo>
                    <a:pt x="15" y="9"/>
                    <a:pt x="18" y="9"/>
                    <a:pt x="21" y="10"/>
                  </a:cubicBezTo>
                  <a:cubicBezTo>
                    <a:pt x="21" y="7"/>
                    <a:pt x="22" y="4"/>
                    <a:pt x="22" y="2"/>
                  </a:cubicBezTo>
                  <a:cubicBezTo>
                    <a:pt x="16" y="0"/>
                    <a:pt x="9" y="1"/>
                    <a:pt x="2" y="1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" name="Freeform 365">
              <a:extLst>
                <a:ext uri="{FF2B5EF4-FFF2-40B4-BE49-F238E27FC236}">
                  <a16:creationId xmlns:a16="http://schemas.microsoft.com/office/drawing/2014/main" id="{5967B2A3-FA3D-4CB6-ADBC-8FC260ED3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2120"/>
              <a:ext cx="97" cy="483"/>
            </a:xfrm>
            <a:custGeom>
              <a:avLst/>
              <a:gdLst>
                <a:gd name="T0" fmla="*/ 259 w 39"/>
                <a:gd name="T1" fmla="*/ 149 h 181"/>
                <a:gd name="T2" fmla="*/ 75 w 39"/>
                <a:gd name="T3" fmla="*/ 819 h 181"/>
                <a:gd name="T4" fmla="*/ 229 w 39"/>
                <a:gd name="T5" fmla="*/ 1276 h 181"/>
                <a:gd name="T6" fmla="*/ 766 w 39"/>
                <a:gd name="T7" fmla="*/ 2890 h 181"/>
                <a:gd name="T8" fmla="*/ 644 w 39"/>
                <a:gd name="T9" fmla="*/ 4008 h 181"/>
                <a:gd name="T10" fmla="*/ 154 w 39"/>
                <a:gd name="T11" fmla="*/ 8475 h 181"/>
                <a:gd name="T12" fmla="*/ 415 w 39"/>
                <a:gd name="T13" fmla="*/ 9121 h 181"/>
                <a:gd name="T14" fmla="*/ 878 w 39"/>
                <a:gd name="T15" fmla="*/ 8723 h 181"/>
                <a:gd name="T16" fmla="*/ 1418 w 39"/>
                <a:gd name="T17" fmla="*/ 4101 h 181"/>
                <a:gd name="T18" fmla="*/ 953 w 39"/>
                <a:gd name="T19" fmla="*/ 854 h 181"/>
                <a:gd name="T20" fmla="*/ 798 w 39"/>
                <a:gd name="T21" fmla="*/ 398 h 181"/>
                <a:gd name="T22" fmla="*/ 259 w 39"/>
                <a:gd name="T23" fmla="*/ 149 h 1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181">
                  <a:moveTo>
                    <a:pt x="7" y="3"/>
                  </a:moveTo>
                  <a:cubicBezTo>
                    <a:pt x="2" y="5"/>
                    <a:pt x="0" y="11"/>
                    <a:pt x="2" y="1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3" y="39"/>
                    <a:pt x="19" y="45"/>
                    <a:pt x="20" y="57"/>
                  </a:cubicBezTo>
                  <a:cubicBezTo>
                    <a:pt x="21" y="62"/>
                    <a:pt x="17" y="70"/>
                    <a:pt x="17" y="79"/>
                  </a:cubicBezTo>
                  <a:cubicBezTo>
                    <a:pt x="14" y="106"/>
                    <a:pt x="10" y="144"/>
                    <a:pt x="4" y="167"/>
                  </a:cubicBezTo>
                  <a:cubicBezTo>
                    <a:pt x="2" y="173"/>
                    <a:pt x="6" y="178"/>
                    <a:pt x="11" y="180"/>
                  </a:cubicBezTo>
                  <a:cubicBezTo>
                    <a:pt x="16" y="181"/>
                    <a:pt x="22" y="178"/>
                    <a:pt x="23" y="172"/>
                  </a:cubicBezTo>
                  <a:cubicBezTo>
                    <a:pt x="30" y="148"/>
                    <a:pt x="34" y="108"/>
                    <a:pt x="37" y="81"/>
                  </a:cubicBezTo>
                  <a:cubicBezTo>
                    <a:pt x="39" y="49"/>
                    <a:pt x="35" y="39"/>
                    <a:pt x="25" y="1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8" y="3"/>
                    <a:pt x="12" y="0"/>
                    <a:pt x="7" y="3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23" name="Group 366">
            <a:extLst>
              <a:ext uri="{FF2B5EF4-FFF2-40B4-BE49-F238E27FC236}">
                <a16:creationId xmlns:a16="http://schemas.microsoft.com/office/drawing/2014/main" id="{9BAC874D-1FFC-4023-AA42-CE7D1CAE2A9A}"/>
              </a:ext>
            </a:extLst>
          </p:cNvPr>
          <p:cNvGrpSpPr>
            <a:grpSpLocks/>
          </p:cNvGrpSpPr>
          <p:nvPr/>
        </p:nvGrpSpPr>
        <p:grpSpPr bwMode="auto">
          <a:xfrm>
            <a:off x="5868988" y="3155950"/>
            <a:ext cx="182562" cy="787400"/>
            <a:chOff x="2737" y="2107"/>
            <a:chExt cx="115" cy="496"/>
          </a:xfrm>
        </p:grpSpPr>
        <p:sp>
          <p:nvSpPr>
            <p:cNvPr id="20579" name="Freeform 367">
              <a:extLst>
                <a:ext uri="{FF2B5EF4-FFF2-40B4-BE49-F238E27FC236}">
                  <a16:creationId xmlns:a16="http://schemas.microsoft.com/office/drawing/2014/main" id="{8E0004B5-A15D-4944-8206-7423CD141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2107"/>
              <a:ext cx="115" cy="496"/>
            </a:xfrm>
            <a:custGeom>
              <a:avLst/>
              <a:gdLst>
                <a:gd name="T0" fmla="*/ 238 w 46"/>
                <a:gd name="T1" fmla="*/ 205 h 186"/>
                <a:gd name="T2" fmla="*/ 125 w 46"/>
                <a:gd name="T3" fmla="*/ 853 h 186"/>
                <a:gd name="T4" fmla="*/ 675 w 46"/>
                <a:gd name="T5" fmla="*/ 1763 h 186"/>
                <a:gd name="T6" fmla="*/ 1020 w 46"/>
                <a:gd name="T7" fmla="*/ 3584 h 186"/>
                <a:gd name="T8" fmla="*/ 908 w 46"/>
                <a:gd name="T9" fmla="*/ 4915 h 186"/>
                <a:gd name="T10" fmla="*/ 783 w 46"/>
                <a:gd name="T11" fmla="*/ 6371 h 186"/>
                <a:gd name="T12" fmla="*/ 783 w 46"/>
                <a:gd name="T13" fmla="*/ 6677 h 186"/>
                <a:gd name="T14" fmla="*/ 550 w 46"/>
                <a:gd name="T15" fmla="*/ 8499 h 186"/>
                <a:gd name="T16" fmla="*/ 595 w 46"/>
                <a:gd name="T17" fmla="*/ 9195 h 186"/>
                <a:gd name="T18" fmla="*/ 1145 w 46"/>
                <a:gd name="T19" fmla="*/ 9195 h 186"/>
                <a:gd name="T20" fmla="*/ 1563 w 46"/>
                <a:gd name="T21" fmla="*/ 6677 h 186"/>
                <a:gd name="T22" fmla="*/ 1563 w 46"/>
                <a:gd name="T23" fmla="*/ 6371 h 186"/>
                <a:gd name="T24" fmla="*/ 1563 w 46"/>
                <a:gd name="T25" fmla="*/ 4800 h 186"/>
                <a:gd name="T26" fmla="*/ 1800 w 46"/>
                <a:gd name="T27" fmla="*/ 3584 h 186"/>
                <a:gd name="T28" fmla="*/ 783 w 46"/>
                <a:gd name="T29" fmla="*/ 307 h 186"/>
                <a:gd name="T30" fmla="*/ 238 w 46"/>
                <a:gd name="T31" fmla="*/ 205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6" h="186">
                  <a:moveTo>
                    <a:pt x="6" y="4"/>
                  </a:moveTo>
                  <a:cubicBezTo>
                    <a:pt x="1" y="7"/>
                    <a:pt x="0" y="13"/>
                    <a:pt x="3" y="17"/>
                  </a:cubicBezTo>
                  <a:cubicBezTo>
                    <a:pt x="8" y="24"/>
                    <a:pt x="14" y="29"/>
                    <a:pt x="17" y="35"/>
                  </a:cubicBezTo>
                  <a:cubicBezTo>
                    <a:pt x="25" y="47"/>
                    <a:pt x="26" y="57"/>
                    <a:pt x="26" y="71"/>
                  </a:cubicBezTo>
                  <a:cubicBezTo>
                    <a:pt x="26" y="81"/>
                    <a:pt x="24" y="89"/>
                    <a:pt x="23" y="97"/>
                  </a:cubicBezTo>
                  <a:cubicBezTo>
                    <a:pt x="21" y="105"/>
                    <a:pt x="20" y="114"/>
                    <a:pt x="20" y="126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20" y="149"/>
                    <a:pt x="20" y="162"/>
                    <a:pt x="14" y="168"/>
                  </a:cubicBezTo>
                  <a:cubicBezTo>
                    <a:pt x="10" y="172"/>
                    <a:pt x="11" y="179"/>
                    <a:pt x="15" y="182"/>
                  </a:cubicBezTo>
                  <a:cubicBezTo>
                    <a:pt x="19" y="186"/>
                    <a:pt x="25" y="186"/>
                    <a:pt x="29" y="182"/>
                  </a:cubicBezTo>
                  <a:cubicBezTo>
                    <a:pt x="40" y="170"/>
                    <a:pt x="40" y="152"/>
                    <a:pt x="40" y="132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16"/>
                    <a:pt x="38" y="103"/>
                    <a:pt x="40" y="95"/>
                  </a:cubicBezTo>
                  <a:cubicBezTo>
                    <a:pt x="41" y="87"/>
                    <a:pt x="46" y="83"/>
                    <a:pt x="46" y="71"/>
                  </a:cubicBezTo>
                  <a:cubicBezTo>
                    <a:pt x="46" y="46"/>
                    <a:pt x="36" y="31"/>
                    <a:pt x="20" y="6"/>
                  </a:cubicBezTo>
                  <a:cubicBezTo>
                    <a:pt x="17" y="2"/>
                    <a:pt x="11" y="0"/>
                    <a:pt x="6" y="4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0" name="Freeform 368">
              <a:extLst>
                <a:ext uri="{FF2B5EF4-FFF2-40B4-BE49-F238E27FC236}">
                  <a16:creationId xmlns:a16="http://schemas.microsoft.com/office/drawing/2014/main" id="{4FDB92B0-E933-43F7-9D76-E0F59760E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2125"/>
              <a:ext cx="50" cy="48"/>
            </a:xfrm>
            <a:custGeom>
              <a:avLst/>
              <a:gdLst>
                <a:gd name="T0" fmla="*/ 520 w 20"/>
                <a:gd name="T1" fmla="*/ 149 h 18"/>
                <a:gd name="T2" fmla="*/ 0 w 20"/>
                <a:gd name="T3" fmla="*/ 512 h 18"/>
                <a:gd name="T4" fmla="*/ 0 w 20"/>
                <a:gd name="T5" fmla="*/ 512 h 18"/>
                <a:gd name="T6" fmla="*/ 238 w 20"/>
                <a:gd name="T7" fmla="*/ 909 h 18"/>
                <a:gd name="T8" fmla="*/ 438 w 20"/>
                <a:gd name="T9" fmla="*/ 661 h 18"/>
                <a:gd name="T10" fmla="*/ 783 w 20"/>
                <a:gd name="T11" fmla="*/ 205 h 18"/>
                <a:gd name="T12" fmla="*/ 675 w 20"/>
                <a:gd name="T13" fmla="*/ 0 h 18"/>
                <a:gd name="T14" fmla="*/ 520 w 20"/>
                <a:gd name="T15" fmla="*/ 149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18">
                  <a:moveTo>
                    <a:pt x="13" y="3"/>
                  </a:moveTo>
                  <a:cubicBezTo>
                    <a:pt x="10" y="5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3"/>
                    <a:pt x="4" y="16"/>
                    <a:pt x="6" y="18"/>
                  </a:cubicBezTo>
                  <a:cubicBezTo>
                    <a:pt x="8" y="16"/>
                    <a:pt x="10" y="14"/>
                    <a:pt x="11" y="13"/>
                  </a:cubicBezTo>
                  <a:cubicBezTo>
                    <a:pt x="14" y="11"/>
                    <a:pt x="17" y="7"/>
                    <a:pt x="20" y="4"/>
                  </a:cubicBezTo>
                  <a:cubicBezTo>
                    <a:pt x="19" y="3"/>
                    <a:pt x="18" y="1"/>
                    <a:pt x="17" y="0"/>
                  </a:cubicBezTo>
                  <a:cubicBezTo>
                    <a:pt x="16" y="1"/>
                    <a:pt x="14" y="2"/>
                    <a:pt x="13" y="3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1" name="Freeform 369">
              <a:extLst>
                <a:ext uri="{FF2B5EF4-FFF2-40B4-BE49-F238E27FC236}">
                  <a16:creationId xmlns:a16="http://schemas.microsoft.com/office/drawing/2014/main" id="{E6E4C89D-B9E8-4D1E-98FC-9364E1E39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2163"/>
              <a:ext cx="52" cy="58"/>
            </a:xfrm>
            <a:custGeom>
              <a:avLst/>
              <a:gdLst>
                <a:gd name="T0" fmla="*/ 565 w 21"/>
                <a:gd name="T1" fmla="*/ 0 h 22"/>
                <a:gd name="T2" fmla="*/ 0 w 21"/>
                <a:gd name="T3" fmla="*/ 480 h 22"/>
                <a:gd name="T4" fmla="*/ 104 w 21"/>
                <a:gd name="T5" fmla="*/ 680 h 22"/>
                <a:gd name="T6" fmla="*/ 258 w 21"/>
                <a:gd name="T7" fmla="*/ 1062 h 22"/>
                <a:gd name="T8" fmla="*/ 453 w 21"/>
                <a:gd name="T9" fmla="*/ 862 h 22"/>
                <a:gd name="T10" fmla="*/ 790 w 21"/>
                <a:gd name="T11" fmla="*/ 480 h 22"/>
                <a:gd name="T12" fmla="*/ 565 w 2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2">
                  <a:moveTo>
                    <a:pt x="15" y="0"/>
                  </a:moveTo>
                  <a:cubicBezTo>
                    <a:pt x="10" y="2"/>
                    <a:pt x="5" y="6"/>
                    <a:pt x="0" y="10"/>
                  </a:cubicBezTo>
                  <a:cubicBezTo>
                    <a:pt x="1" y="11"/>
                    <a:pt x="2" y="12"/>
                    <a:pt x="3" y="14"/>
                  </a:cubicBezTo>
                  <a:cubicBezTo>
                    <a:pt x="5" y="16"/>
                    <a:pt x="6" y="19"/>
                    <a:pt x="7" y="22"/>
                  </a:cubicBezTo>
                  <a:cubicBezTo>
                    <a:pt x="9" y="21"/>
                    <a:pt x="11" y="19"/>
                    <a:pt x="12" y="18"/>
                  </a:cubicBezTo>
                  <a:cubicBezTo>
                    <a:pt x="15" y="15"/>
                    <a:pt x="18" y="13"/>
                    <a:pt x="21" y="10"/>
                  </a:cubicBezTo>
                  <a:cubicBezTo>
                    <a:pt x="20" y="7"/>
                    <a:pt x="18" y="3"/>
                    <a:pt x="15" y="0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2" name="Freeform 370">
              <a:extLst>
                <a:ext uri="{FF2B5EF4-FFF2-40B4-BE49-F238E27FC236}">
                  <a16:creationId xmlns:a16="http://schemas.microsoft.com/office/drawing/2014/main" id="{91B23EE4-CCBF-4A95-8555-B577F6775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2221"/>
              <a:ext cx="52" cy="46"/>
            </a:xfrm>
            <a:custGeom>
              <a:avLst/>
              <a:gdLst>
                <a:gd name="T0" fmla="*/ 639 w 21"/>
                <a:gd name="T1" fmla="*/ 0 h 17"/>
                <a:gd name="T2" fmla="*/ 0 w 21"/>
                <a:gd name="T3" fmla="*/ 476 h 17"/>
                <a:gd name="T4" fmla="*/ 30 w 21"/>
                <a:gd name="T5" fmla="*/ 909 h 17"/>
                <a:gd name="T6" fmla="*/ 332 w 21"/>
                <a:gd name="T7" fmla="*/ 812 h 17"/>
                <a:gd name="T8" fmla="*/ 790 w 21"/>
                <a:gd name="T9" fmla="*/ 812 h 17"/>
                <a:gd name="T10" fmla="*/ 639 w 21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7">
                  <a:moveTo>
                    <a:pt x="17" y="0"/>
                  </a:moveTo>
                  <a:cubicBezTo>
                    <a:pt x="12" y="4"/>
                    <a:pt x="6" y="6"/>
                    <a:pt x="0" y="9"/>
                  </a:cubicBezTo>
                  <a:cubicBezTo>
                    <a:pt x="1" y="12"/>
                    <a:pt x="1" y="14"/>
                    <a:pt x="1" y="17"/>
                  </a:cubicBezTo>
                  <a:cubicBezTo>
                    <a:pt x="3" y="17"/>
                    <a:pt x="6" y="16"/>
                    <a:pt x="9" y="15"/>
                  </a:cubicBezTo>
                  <a:cubicBezTo>
                    <a:pt x="13" y="14"/>
                    <a:pt x="17" y="15"/>
                    <a:pt x="21" y="15"/>
                  </a:cubicBezTo>
                  <a:cubicBezTo>
                    <a:pt x="20" y="10"/>
                    <a:pt x="19" y="5"/>
                    <a:pt x="17" y="0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" name="Freeform 371">
              <a:extLst>
                <a:ext uri="{FF2B5EF4-FFF2-40B4-BE49-F238E27FC236}">
                  <a16:creationId xmlns:a16="http://schemas.microsoft.com/office/drawing/2014/main" id="{949D42FB-A638-48A4-91B8-7505EC73D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2288"/>
              <a:ext cx="53" cy="48"/>
            </a:xfrm>
            <a:custGeom>
              <a:avLst/>
              <a:gdLst>
                <a:gd name="T0" fmla="*/ 853 w 21"/>
                <a:gd name="T1" fmla="*/ 149 h 18"/>
                <a:gd name="T2" fmla="*/ 853 w 21"/>
                <a:gd name="T3" fmla="*/ 93 h 18"/>
                <a:gd name="T4" fmla="*/ 50 w 21"/>
                <a:gd name="T5" fmla="*/ 93 h 18"/>
                <a:gd name="T6" fmla="*/ 50 w 21"/>
                <a:gd name="T7" fmla="*/ 149 h 18"/>
                <a:gd name="T8" fmla="*/ 0 w 21"/>
                <a:gd name="T9" fmla="*/ 819 h 18"/>
                <a:gd name="T10" fmla="*/ 83 w 21"/>
                <a:gd name="T11" fmla="*/ 760 h 18"/>
                <a:gd name="T12" fmla="*/ 727 w 21"/>
                <a:gd name="T13" fmla="*/ 909 h 18"/>
                <a:gd name="T14" fmla="*/ 853 w 21"/>
                <a:gd name="T15" fmla="*/ 149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18">
                  <a:moveTo>
                    <a:pt x="21" y="3"/>
                  </a:moveTo>
                  <a:cubicBezTo>
                    <a:pt x="21" y="3"/>
                    <a:pt x="21" y="2"/>
                    <a:pt x="21" y="2"/>
                  </a:cubicBezTo>
                  <a:cubicBezTo>
                    <a:pt x="15" y="1"/>
                    <a:pt x="7" y="0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8"/>
                    <a:pt x="0" y="12"/>
                    <a:pt x="0" y="16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7" y="16"/>
                    <a:pt x="13" y="16"/>
                    <a:pt x="18" y="18"/>
                  </a:cubicBezTo>
                  <a:cubicBezTo>
                    <a:pt x="19" y="14"/>
                    <a:pt x="21" y="10"/>
                    <a:pt x="21" y="3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" name="Freeform 372">
              <a:extLst>
                <a:ext uri="{FF2B5EF4-FFF2-40B4-BE49-F238E27FC236}">
                  <a16:creationId xmlns:a16="http://schemas.microsoft.com/office/drawing/2014/main" id="{9BA2E1FD-3AB9-49FC-AE86-919762B53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2373"/>
              <a:ext cx="47" cy="30"/>
            </a:xfrm>
            <a:custGeom>
              <a:avLst/>
              <a:gdLst>
                <a:gd name="T0" fmla="*/ 710 w 19"/>
                <a:gd name="T1" fmla="*/ 60 h 11"/>
                <a:gd name="T2" fmla="*/ 74 w 19"/>
                <a:gd name="T3" fmla="*/ 0 h 11"/>
                <a:gd name="T4" fmla="*/ 0 w 19"/>
                <a:gd name="T5" fmla="*/ 611 h 11"/>
                <a:gd name="T6" fmla="*/ 482 w 19"/>
                <a:gd name="T7" fmla="*/ 551 h 11"/>
                <a:gd name="T8" fmla="*/ 710 w 19"/>
                <a:gd name="T9" fmla="*/ 611 h 11"/>
                <a:gd name="T10" fmla="*/ 710 w 19"/>
                <a:gd name="T11" fmla="*/ 6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1">
                  <a:moveTo>
                    <a:pt x="19" y="1"/>
                  </a:moveTo>
                  <a:cubicBezTo>
                    <a:pt x="14" y="0"/>
                    <a:pt x="8" y="0"/>
                    <a:pt x="2" y="0"/>
                  </a:cubicBezTo>
                  <a:cubicBezTo>
                    <a:pt x="2" y="3"/>
                    <a:pt x="1" y="7"/>
                    <a:pt x="0" y="11"/>
                  </a:cubicBezTo>
                  <a:cubicBezTo>
                    <a:pt x="5" y="11"/>
                    <a:pt x="9" y="10"/>
                    <a:pt x="13" y="10"/>
                  </a:cubicBezTo>
                  <a:cubicBezTo>
                    <a:pt x="15" y="10"/>
                    <a:pt x="17" y="10"/>
                    <a:pt x="19" y="11"/>
                  </a:cubicBezTo>
                  <a:cubicBezTo>
                    <a:pt x="19" y="7"/>
                    <a:pt x="19" y="4"/>
                    <a:pt x="19" y="1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Freeform 373">
              <a:extLst>
                <a:ext uri="{FF2B5EF4-FFF2-40B4-BE49-F238E27FC236}">
                  <a16:creationId xmlns:a16="http://schemas.microsoft.com/office/drawing/2014/main" id="{6D28CCC9-64DA-4716-BF93-AB8387229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2440"/>
              <a:ext cx="50" cy="40"/>
            </a:xfrm>
            <a:custGeom>
              <a:avLst/>
              <a:gdLst>
                <a:gd name="T0" fmla="*/ 783 w 20"/>
                <a:gd name="T1" fmla="*/ 363 h 15"/>
                <a:gd name="T2" fmla="*/ 783 w 20"/>
                <a:gd name="T3" fmla="*/ 56 h 15"/>
                <a:gd name="T4" fmla="*/ 783 w 20"/>
                <a:gd name="T5" fmla="*/ 0 h 15"/>
                <a:gd name="T6" fmla="*/ 0 w 20"/>
                <a:gd name="T7" fmla="*/ 56 h 15"/>
                <a:gd name="T8" fmla="*/ 0 w 20"/>
                <a:gd name="T9" fmla="*/ 363 h 15"/>
                <a:gd name="T10" fmla="*/ 0 w 20"/>
                <a:gd name="T11" fmla="*/ 760 h 15"/>
                <a:gd name="T12" fmla="*/ 0 w 20"/>
                <a:gd name="T13" fmla="*/ 760 h 15"/>
                <a:gd name="T14" fmla="*/ 520 w 20"/>
                <a:gd name="T15" fmla="*/ 760 h 15"/>
                <a:gd name="T16" fmla="*/ 783 w 20"/>
                <a:gd name="T17" fmla="*/ 760 h 15"/>
                <a:gd name="T18" fmla="*/ 783 w 20"/>
                <a:gd name="T19" fmla="*/ 363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15">
                  <a:moveTo>
                    <a:pt x="20" y="7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0"/>
                  </a:cubicBezTo>
                  <a:cubicBezTo>
                    <a:pt x="13" y="0"/>
                    <a:pt x="5" y="0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14"/>
                    <a:pt x="9" y="15"/>
                    <a:pt x="13" y="15"/>
                  </a:cubicBezTo>
                  <a:cubicBezTo>
                    <a:pt x="15" y="15"/>
                    <a:pt x="17" y="15"/>
                    <a:pt x="20" y="15"/>
                  </a:cubicBezTo>
                  <a:cubicBezTo>
                    <a:pt x="20" y="13"/>
                    <a:pt x="20" y="10"/>
                    <a:pt x="20" y="7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" name="Freeform 374">
              <a:extLst>
                <a:ext uri="{FF2B5EF4-FFF2-40B4-BE49-F238E27FC236}">
                  <a16:creationId xmlns:a16="http://schemas.microsoft.com/office/drawing/2014/main" id="{3FED6A58-8326-4F58-AEEB-AB2DDC14B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2507"/>
              <a:ext cx="55" cy="48"/>
            </a:xfrm>
            <a:custGeom>
              <a:avLst/>
              <a:gdLst>
                <a:gd name="T0" fmla="*/ 238 w 22"/>
                <a:gd name="T1" fmla="*/ 605 h 18"/>
                <a:gd name="T2" fmla="*/ 783 w 22"/>
                <a:gd name="T3" fmla="*/ 909 h 18"/>
                <a:gd name="T4" fmla="*/ 863 w 22"/>
                <a:gd name="T5" fmla="*/ 56 h 18"/>
                <a:gd name="T6" fmla="*/ 83 w 22"/>
                <a:gd name="T7" fmla="*/ 0 h 18"/>
                <a:gd name="T8" fmla="*/ 0 w 22"/>
                <a:gd name="T9" fmla="*/ 605 h 18"/>
                <a:gd name="T10" fmla="*/ 238 w 22"/>
                <a:gd name="T11" fmla="*/ 605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8">
                  <a:moveTo>
                    <a:pt x="6" y="12"/>
                  </a:moveTo>
                  <a:cubicBezTo>
                    <a:pt x="11" y="13"/>
                    <a:pt x="15" y="15"/>
                    <a:pt x="20" y="18"/>
                  </a:cubicBezTo>
                  <a:cubicBezTo>
                    <a:pt x="21" y="13"/>
                    <a:pt x="22" y="7"/>
                    <a:pt x="22" y="1"/>
                  </a:cubicBezTo>
                  <a:cubicBezTo>
                    <a:pt x="16" y="0"/>
                    <a:pt x="9" y="0"/>
                    <a:pt x="2" y="0"/>
                  </a:cubicBezTo>
                  <a:cubicBezTo>
                    <a:pt x="2" y="5"/>
                    <a:pt x="1" y="9"/>
                    <a:pt x="0" y="12"/>
                  </a:cubicBezTo>
                  <a:cubicBezTo>
                    <a:pt x="3" y="12"/>
                    <a:pt x="5" y="12"/>
                    <a:pt x="6" y="12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Freeform 375">
              <a:extLst>
                <a:ext uri="{FF2B5EF4-FFF2-40B4-BE49-F238E27FC236}">
                  <a16:creationId xmlns:a16="http://schemas.microsoft.com/office/drawing/2014/main" id="{F0D8F29E-924E-4FB2-B9A6-7556DA4E2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2107"/>
              <a:ext cx="115" cy="496"/>
            </a:xfrm>
            <a:custGeom>
              <a:avLst/>
              <a:gdLst>
                <a:gd name="T0" fmla="*/ 238 w 46"/>
                <a:gd name="T1" fmla="*/ 205 h 186"/>
                <a:gd name="T2" fmla="*/ 125 w 46"/>
                <a:gd name="T3" fmla="*/ 853 h 186"/>
                <a:gd name="T4" fmla="*/ 675 w 46"/>
                <a:gd name="T5" fmla="*/ 1763 h 186"/>
                <a:gd name="T6" fmla="*/ 1020 w 46"/>
                <a:gd name="T7" fmla="*/ 3584 h 186"/>
                <a:gd name="T8" fmla="*/ 908 w 46"/>
                <a:gd name="T9" fmla="*/ 4915 h 186"/>
                <a:gd name="T10" fmla="*/ 783 w 46"/>
                <a:gd name="T11" fmla="*/ 6371 h 186"/>
                <a:gd name="T12" fmla="*/ 783 w 46"/>
                <a:gd name="T13" fmla="*/ 6677 h 186"/>
                <a:gd name="T14" fmla="*/ 550 w 46"/>
                <a:gd name="T15" fmla="*/ 8499 h 186"/>
                <a:gd name="T16" fmla="*/ 595 w 46"/>
                <a:gd name="T17" fmla="*/ 9195 h 186"/>
                <a:gd name="T18" fmla="*/ 1145 w 46"/>
                <a:gd name="T19" fmla="*/ 9195 h 186"/>
                <a:gd name="T20" fmla="*/ 1563 w 46"/>
                <a:gd name="T21" fmla="*/ 6677 h 186"/>
                <a:gd name="T22" fmla="*/ 1563 w 46"/>
                <a:gd name="T23" fmla="*/ 6371 h 186"/>
                <a:gd name="T24" fmla="*/ 1563 w 46"/>
                <a:gd name="T25" fmla="*/ 4800 h 186"/>
                <a:gd name="T26" fmla="*/ 1800 w 46"/>
                <a:gd name="T27" fmla="*/ 3584 h 186"/>
                <a:gd name="T28" fmla="*/ 783 w 46"/>
                <a:gd name="T29" fmla="*/ 307 h 186"/>
                <a:gd name="T30" fmla="*/ 238 w 46"/>
                <a:gd name="T31" fmla="*/ 205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6" h="186">
                  <a:moveTo>
                    <a:pt x="6" y="4"/>
                  </a:moveTo>
                  <a:cubicBezTo>
                    <a:pt x="1" y="7"/>
                    <a:pt x="0" y="13"/>
                    <a:pt x="3" y="17"/>
                  </a:cubicBezTo>
                  <a:cubicBezTo>
                    <a:pt x="8" y="24"/>
                    <a:pt x="14" y="29"/>
                    <a:pt x="17" y="35"/>
                  </a:cubicBezTo>
                  <a:cubicBezTo>
                    <a:pt x="25" y="47"/>
                    <a:pt x="26" y="57"/>
                    <a:pt x="26" y="71"/>
                  </a:cubicBezTo>
                  <a:cubicBezTo>
                    <a:pt x="26" y="81"/>
                    <a:pt x="24" y="89"/>
                    <a:pt x="23" y="97"/>
                  </a:cubicBezTo>
                  <a:cubicBezTo>
                    <a:pt x="21" y="105"/>
                    <a:pt x="20" y="114"/>
                    <a:pt x="20" y="126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20" y="149"/>
                    <a:pt x="20" y="162"/>
                    <a:pt x="14" y="168"/>
                  </a:cubicBezTo>
                  <a:cubicBezTo>
                    <a:pt x="10" y="172"/>
                    <a:pt x="11" y="179"/>
                    <a:pt x="15" y="182"/>
                  </a:cubicBezTo>
                  <a:cubicBezTo>
                    <a:pt x="19" y="186"/>
                    <a:pt x="25" y="186"/>
                    <a:pt x="29" y="182"/>
                  </a:cubicBezTo>
                  <a:cubicBezTo>
                    <a:pt x="40" y="170"/>
                    <a:pt x="40" y="152"/>
                    <a:pt x="40" y="132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16"/>
                    <a:pt x="38" y="103"/>
                    <a:pt x="40" y="95"/>
                  </a:cubicBezTo>
                  <a:cubicBezTo>
                    <a:pt x="41" y="87"/>
                    <a:pt x="46" y="83"/>
                    <a:pt x="46" y="71"/>
                  </a:cubicBezTo>
                  <a:cubicBezTo>
                    <a:pt x="46" y="46"/>
                    <a:pt x="36" y="31"/>
                    <a:pt x="20" y="6"/>
                  </a:cubicBezTo>
                  <a:cubicBezTo>
                    <a:pt x="17" y="2"/>
                    <a:pt x="11" y="0"/>
                    <a:pt x="6" y="4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24" name="Group 376">
            <a:extLst>
              <a:ext uri="{FF2B5EF4-FFF2-40B4-BE49-F238E27FC236}">
                <a16:creationId xmlns:a16="http://schemas.microsoft.com/office/drawing/2014/main" id="{6378AC1B-B010-4A7D-8F7E-1E1BC38AC5E1}"/>
              </a:ext>
            </a:extLst>
          </p:cNvPr>
          <p:cNvGrpSpPr>
            <a:grpSpLocks/>
          </p:cNvGrpSpPr>
          <p:nvPr/>
        </p:nvGrpSpPr>
        <p:grpSpPr bwMode="auto">
          <a:xfrm>
            <a:off x="5059363" y="3100388"/>
            <a:ext cx="142875" cy="820737"/>
            <a:chOff x="2227" y="2072"/>
            <a:chExt cx="90" cy="517"/>
          </a:xfrm>
        </p:grpSpPr>
        <p:sp>
          <p:nvSpPr>
            <p:cNvPr id="20570" name="Freeform 377">
              <a:extLst>
                <a:ext uri="{FF2B5EF4-FFF2-40B4-BE49-F238E27FC236}">
                  <a16:creationId xmlns:a16="http://schemas.microsoft.com/office/drawing/2014/main" id="{909B87AD-891F-4C22-ADAA-CAE81F625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2072"/>
              <a:ext cx="90" cy="517"/>
            </a:xfrm>
            <a:custGeom>
              <a:avLst/>
              <a:gdLst>
                <a:gd name="T0" fmla="*/ 395 w 36"/>
                <a:gd name="T1" fmla="*/ 0 h 194"/>
                <a:gd name="T2" fmla="*/ 50 w 36"/>
                <a:gd name="T3" fmla="*/ 512 h 194"/>
                <a:gd name="T4" fmla="*/ 283 w 36"/>
                <a:gd name="T5" fmla="*/ 2215 h 194"/>
                <a:gd name="T6" fmla="*/ 675 w 36"/>
                <a:gd name="T7" fmla="*/ 3238 h 194"/>
                <a:gd name="T8" fmla="*/ 595 w 36"/>
                <a:gd name="T9" fmla="*/ 5183 h 194"/>
                <a:gd name="T10" fmla="*/ 125 w 36"/>
                <a:gd name="T11" fmla="*/ 9082 h 194"/>
                <a:gd name="T12" fmla="*/ 395 w 36"/>
                <a:gd name="T13" fmla="*/ 9687 h 194"/>
                <a:gd name="T14" fmla="*/ 863 w 36"/>
                <a:gd name="T15" fmla="*/ 9389 h 194"/>
                <a:gd name="T16" fmla="*/ 1375 w 36"/>
                <a:gd name="T17" fmla="*/ 5298 h 194"/>
                <a:gd name="T18" fmla="*/ 1175 w 36"/>
                <a:gd name="T19" fmla="*/ 2969 h 194"/>
                <a:gd name="T20" fmla="*/ 1063 w 36"/>
                <a:gd name="T21" fmla="*/ 1911 h 194"/>
                <a:gd name="T22" fmla="*/ 833 w 36"/>
                <a:gd name="T23" fmla="*/ 512 h 194"/>
                <a:gd name="T24" fmla="*/ 395 w 36"/>
                <a:gd name="T25" fmla="*/ 0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194">
                  <a:moveTo>
                    <a:pt x="10" y="0"/>
                  </a:moveTo>
                  <a:cubicBezTo>
                    <a:pt x="5" y="0"/>
                    <a:pt x="0" y="5"/>
                    <a:pt x="1" y="10"/>
                  </a:cubicBezTo>
                  <a:cubicBezTo>
                    <a:pt x="1" y="24"/>
                    <a:pt x="4" y="34"/>
                    <a:pt x="7" y="44"/>
                  </a:cubicBezTo>
                  <a:cubicBezTo>
                    <a:pt x="10" y="51"/>
                    <a:pt x="16" y="56"/>
                    <a:pt x="17" y="64"/>
                  </a:cubicBezTo>
                  <a:cubicBezTo>
                    <a:pt x="19" y="73"/>
                    <a:pt x="16" y="87"/>
                    <a:pt x="15" y="103"/>
                  </a:cubicBezTo>
                  <a:cubicBezTo>
                    <a:pt x="11" y="152"/>
                    <a:pt x="3" y="180"/>
                    <a:pt x="3" y="180"/>
                  </a:cubicBezTo>
                  <a:cubicBezTo>
                    <a:pt x="1" y="185"/>
                    <a:pt x="5" y="191"/>
                    <a:pt x="10" y="192"/>
                  </a:cubicBezTo>
                  <a:cubicBezTo>
                    <a:pt x="15" y="194"/>
                    <a:pt x="21" y="191"/>
                    <a:pt x="22" y="186"/>
                  </a:cubicBezTo>
                  <a:cubicBezTo>
                    <a:pt x="23" y="184"/>
                    <a:pt x="30" y="156"/>
                    <a:pt x="35" y="105"/>
                  </a:cubicBezTo>
                  <a:cubicBezTo>
                    <a:pt x="36" y="86"/>
                    <a:pt x="32" y="70"/>
                    <a:pt x="30" y="59"/>
                  </a:cubicBezTo>
                  <a:cubicBezTo>
                    <a:pt x="28" y="50"/>
                    <a:pt x="29" y="45"/>
                    <a:pt x="27" y="38"/>
                  </a:cubicBezTo>
                  <a:cubicBezTo>
                    <a:pt x="24" y="29"/>
                    <a:pt x="21" y="20"/>
                    <a:pt x="21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Freeform 378">
              <a:extLst>
                <a:ext uri="{FF2B5EF4-FFF2-40B4-BE49-F238E27FC236}">
                  <a16:creationId xmlns:a16="http://schemas.microsoft.com/office/drawing/2014/main" id="{848C2247-46B4-4548-A49C-05C9F192E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2085"/>
              <a:ext cx="50" cy="48"/>
            </a:xfrm>
            <a:custGeom>
              <a:avLst/>
              <a:gdLst>
                <a:gd name="T0" fmla="*/ 783 w 20"/>
                <a:gd name="T1" fmla="*/ 248 h 18"/>
                <a:gd name="T2" fmla="*/ 750 w 20"/>
                <a:gd name="T3" fmla="*/ 0 h 18"/>
                <a:gd name="T4" fmla="*/ 0 w 20"/>
                <a:gd name="T5" fmla="*/ 307 h 18"/>
                <a:gd name="T6" fmla="*/ 50 w 20"/>
                <a:gd name="T7" fmla="*/ 909 h 18"/>
                <a:gd name="T8" fmla="*/ 313 w 20"/>
                <a:gd name="T9" fmla="*/ 704 h 18"/>
                <a:gd name="T10" fmla="*/ 783 w 20"/>
                <a:gd name="T11" fmla="*/ 512 h 18"/>
                <a:gd name="T12" fmla="*/ 783 w 20"/>
                <a:gd name="T13" fmla="*/ 248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8">
                  <a:moveTo>
                    <a:pt x="20" y="5"/>
                  </a:moveTo>
                  <a:cubicBezTo>
                    <a:pt x="20" y="3"/>
                    <a:pt x="19" y="2"/>
                    <a:pt x="19" y="0"/>
                  </a:cubicBezTo>
                  <a:cubicBezTo>
                    <a:pt x="13" y="3"/>
                    <a:pt x="5" y="3"/>
                    <a:pt x="0" y="6"/>
                  </a:cubicBezTo>
                  <a:cubicBezTo>
                    <a:pt x="0" y="10"/>
                    <a:pt x="0" y="14"/>
                    <a:pt x="1" y="18"/>
                  </a:cubicBezTo>
                  <a:cubicBezTo>
                    <a:pt x="4" y="17"/>
                    <a:pt x="7" y="15"/>
                    <a:pt x="8" y="14"/>
                  </a:cubicBezTo>
                  <a:cubicBezTo>
                    <a:pt x="12" y="12"/>
                    <a:pt x="16" y="11"/>
                    <a:pt x="20" y="10"/>
                  </a:cubicBezTo>
                  <a:cubicBezTo>
                    <a:pt x="20" y="8"/>
                    <a:pt x="20" y="6"/>
                    <a:pt x="20" y="5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Freeform 379">
              <a:extLst>
                <a:ext uri="{FF2B5EF4-FFF2-40B4-BE49-F238E27FC236}">
                  <a16:creationId xmlns:a16="http://schemas.microsoft.com/office/drawing/2014/main" id="{B92D0108-4E30-431B-B810-E73F04B33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" y="2149"/>
              <a:ext cx="53" cy="48"/>
            </a:xfrm>
            <a:custGeom>
              <a:avLst/>
              <a:gdLst>
                <a:gd name="T0" fmla="*/ 770 w 21"/>
                <a:gd name="T1" fmla="*/ 0 h 18"/>
                <a:gd name="T2" fmla="*/ 0 w 21"/>
                <a:gd name="T3" fmla="*/ 397 h 18"/>
                <a:gd name="T4" fmla="*/ 83 w 21"/>
                <a:gd name="T5" fmla="*/ 760 h 18"/>
                <a:gd name="T6" fmla="*/ 126 w 21"/>
                <a:gd name="T7" fmla="*/ 909 h 18"/>
                <a:gd name="T8" fmla="*/ 401 w 21"/>
                <a:gd name="T9" fmla="*/ 760 h 18"/>
                <a:gd name="T10" fmla="*/ 853 w 21"/>
                <a:gd name="T11" fmla="*/ 456 h 18"/>
                <a:gd name="T12" fmla="*/ 770 w 21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8">
                  <a:moveTo>
                    <a:pt x="19" y="0"/>
                  </a:moveTo>
                  <a:cubicBezTo>
                    <a:pt x="14" y="2"/>
                    <a:pt x="6" y="4"/>
                    <a:pt x="0" y="8"/>
                  </a:cubicBezTo>
                  <a:cubicBezTo>
                    <a:pt x="1" y="10"/>
                    <a:pt x="2" y="13"/>
                    <a:pt x="2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6" y="17"/>
                    <a:pt x="8" y="16"/>
                    <a:pt x="10" y="15"/>
                  </a:cubicBezTo>
                  <a:cubicBezTo>
                    <a:pt x="14" y="13"/>
                    <a:pt x="17" y="11"/>
                    <a:pt x="21" y="9"/>
                  </a:cubicBezTo>
                  <a:cubicBezTo>
                    <a:pt x="20" y="6"/>
                    <a:pt x="20" y="3"/>
                    <a:pt x="19" y="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Freeform 380">
              <a:extLst>
                <a:ext uri="{FF2B5EF4-FFF2-40B4-BE49-F238E27FC236}">
                  <a16:creationId xmlns:a16="http://schemas.microsoft.com/office/drawing/2014/main" id="{206CD789-EE63-4831-BCFA-2A44721E1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2221"/>
              <a:ext cx="40" cy="43"/>
            </a:xfrm>
            <a:custGeom>
              <a:avLst/>
              <a:gdLst>
                <a:gd name="T0" fmla="*/ 625 w 16"/>
                <a:gd name="T1" fmla="*/ 586 h 16"/>
                <a:gd name="T2" fmla="*/ 550 w 16"/>
                <a:gd name="T3" fmla="*/ 159 h 16"/>
                <a:gd name="T4" fmla="*/ 520 w 16"/>
                <a:gd name="T5" fmla="*/ 0 h 16"/>
                <a:gd name="T6" fmla="*/ 0 w 16"/>
                <a:gd name="T7" fmla="*/ 218 h 16"/>
                <a:gd name="T8" fmla="*/ 50 w 16"/>
                <a:gd name="T9" fmla="*/ 427 h 16"/>
                <a:gd name="T10" fmla="*/ 83 w 16"/>
                <a:gd name="T11" fmla="*/ 839 h 16"/>
                <a:gd name="T12" fmla="*/ 625 w 16"/>
                <a:gd name="T13" fmla="*/ 58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6">
                  <a:moveTo>
                    <a:pt x="16" y="11"/>
                  </a:moveTo>
                  <a:cubicBezTo>
                    <a:pt x="15" y="8"/>
                    <a:pt x="14" y="5"/>
                    <a:pt x="14" y="3"/>
                  </a:cubicBezTo>
                  <a:cubicBezTo>
                    <a:pt x="14" y="2"/>
                    <a:pt x="14" y="1"/>
                    <a:pt x="13" y="0"/>
                  </a:cubicBezTo>
                  <a:cubicBezTo>
                    <a:pt x="9" y="1"/>
                    <a:pt x="3" y="2"/>
                    <a:pt x="0" y="4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6" y="14"/>
                    <a:pt x="11" y="12"/>
                    <a:pt x="16" y="11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4" name="Freeform 381">
              <a:extLst>
                <a:ext uri="{FF2B5EF4-FFF2-40B4-BE49-F238E27FC236}">
                  <a16:creationId xmlns:a16="http://schemas.microsoft.com/office/drawing/2014/main" id="{DB1CAF9C-2E17-49A0-A68F-FD6046A1C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4" y="2280"/>
              <a:ext cx="50" cy="51"/>
            </a:xfrm>
            <a:custGeom>
              <a:avLst/>
              <a:gdLst>
                <a:gd name="T0" fmla="*/ 783 w 20"/>
                <a:gd name="T1" fmla="*/ 988 h 19"/>
                <a:gd name="T2" fmla="*/ 708 w 20"/>
                <a:gd name="T3" fmla="*/ 0 h 19"/>
                <a:gd name="T4" fmla="*/ 83 w 20"/>
                <a:gd name="T5" fmla="*/ 150 h 19"/>
                <a:gd name="T6" fmla="*/ 0 w 20"/>
                <a:gd name="T7" fmla="*/ 988 h 19"/>
                <a:gd name="T8" fmla="*/ 783 w 20"/>
                <a:gd name="T9" fmla="*/ 98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9">
                  <a:moveTo>
                    <a:pt x="20" y="19"/>
                  </a:moveTo>
                  <a:cubicBezTo>
                    <a:pt x="20" y="12"/>
                    <a:pt x="19" y="6"/>
                    <a:pt x="18" y="0"/>
                  </a:cubicBezTo>
                  <a:cubicBezTo>
                    <a:pt x="13" y="1"/>
                    <a:pt x="7" y="1"/>
                    <a:pt x="2" y="3"/>
                  </a:cubicBezTo>
                  <a:cubicBezTo>
                    <a:pt x="2" y="8"/>
                    <a:pt x="1" y="13"/>
                    <a:pt x="0" y="19"/>
                  </a:cubicBezTo>
                  <a:cubicBezTo>
                    <a:pt x="6" y="18"/>
                    <a:pt x="13" y="19"/>
                    <a:pt x="20" y="19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5" name="Freeform 382">
              <a:extLst>
                <a:ext uri="{FF2B5EF4-FFF2-40B4-BE49-F238E27FC236}">
                  <a16:creationId xmlns:a16="http://schemas.microsoft.com/office/drawing/2014/main" id="{55205492-E267-4B6D-8B0C-C79CCB3F6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" y="2365"/>
              <a:ext cx="53" cy="35"/>
            </a:xfrm>
            <a:custGeom>
              <a:avLst/>
              <a:gdLst>
                <a:gd name="T0" fmla="*/ 83 w 21"/>
                <a:gd name="T1" fmla="*/ 59 h 13"/>
                <a:gd name="T2" fmla="*/ 50 w 21"/>
                <a:gd name="T3" fmla="*/ 59 h 13"/>
                <a:gd name="T4" fmla="*/ 0 w 21"/>
                <a:gd name="T5" fmla="*/ 681 h 13"/>
                <a:gd name="T6" fmla="*/ 803 w 21"/>
                <a:gd name="T7" fmla="*/ 625 h 13"/>
                <a:gd name="T8" fmla="*/ 853 w 21"/>
                <a:gd name="T9" fmla="*/ 59 h 13"/>
                <a:gd name="T10" fmla="*/ 83 w 21"/>
                <a:gd name="T11" fmla="*/ 59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3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6"/>
                    <a:pt x="0" y="10"/>
                    <a:pt x="0" y="13"/>
                  </a:cubicBezTo>
                  <a:cubicBezTo>
                    <a:pt x="6" y="13"/>
                    <a:pt x="13" y="12"/>
                    <a:pt x="20" y="12"/>
                  </a:cubicBezTo>
                  <a:cubicBezTo>
                    <a:pt x="20" y="9"/>
                    <a:pt x="21" y="5"/>
                    <a:pt x="21" y="1"/>
                  </a:cubicBezTo>
                  <a:cubicBezTo>
                    <a:pt x="15" y="0"/>
                    <a:pt x="8" y="1"/>
                    <a:pt x="2" y="1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Freeform 383">
              <a:extLst>
                <a:ext uri="{FF2B5EF4-FFF2-40B4-BE49-F238E27FC236}">
                  <a16:creationId xmlns:a16="http://schemas.microsoft.com/office/drawing/2014/main" id="{B0C908D4-E2E7-4E09-945F-0063E1492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2451"/>
              <a:ext cx="58" cy="45"/>
            </a:xfrm>
            <a:custGeom>
              <a:avLst/>
              <a:gdLst>
                <a:gd name="T0" fmla="*/ 527 w 23"/>
                <a:gd name="T1" fmla="*/ 778 h 17"/>
                <a:gd name="T2" fmla="*/ 852 w 23"/>
                <a:gd name="T3" fmla="*/ 778 h 17"/>
                <a:gd name="T4" fmla="*/ 928 w 23"/>
                <a:gd name="T5" fmla="*/ 56 h 17"/>
                <a:gd name="T6" fmla="*/ 126 w 23"/>
                <a:gd name="T7" fmla="*/ 56 h 17"/>
                <a:gd name="T8" fmla="*/ 0 w 23"/>
                <a:gd name="T9" fmla="*/ 834 h 17"/>
                <a:gd name="T10" fmla="*/ 527 w 23"/>
                <a:gd name="T11" fmla="*/ 77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7">
                  <a:moveTo>
                    <a:pt x="13" y="16"/>
                  </a:moveTo>
                  <a:cubicBezTo>
                    <a:pt x="15" y="15"/>
                    <a:pt x="18" y="16"/>
                    <a:pt x="21" y="16"/>
                  </a:cubicBezTo>
                  <a:cubicBezTo>
                    <a:pt x="22" y="12"/>
                    <a:pt x="23" y="7"/>
                    <a:pt x="23" y="1"/>
                  </a:cubicBezTo>
                  <a:cubicBezTo>
                    <a:pt x="18" y="1"/>
                    <a:pt x="9" y="0"/>
                    <a:pt x="3" y="1"/>
                  </a:cubicBezTo>
                  <a:cubicBezTo>
                    <a:pt x="2" y="7"/>
                    <a:pt x="1" y="12"/>
                    <a:pt x="0" y="17"/>
                  </a:cubicBezTo>
                  <a:cubicBezTo>
                    <a:pt x="4" y="17"/>
                    <a:pt x="9" y="16"/>
                    <a:pt x="13" y="16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7" name="Freeform 384">
              <a:extLst>
                <a:ext uri="{FF2B5EF4-FFF2-40B4-BE49-F238E27FC236}">
                  <a16:creationId xmlns:a16="http://schemas.microsoft.com/office/drawing/2014/main" id="{67AE6A13-2AFA-4796-B846-FF38D7E3F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2523"/>
              <a:ext cx="58" cy="26"/>
            </a:xfrm>
            <a:custGeom>
              <a:avLst/>
              <a:gdLst>
                <a:gd name="T0" fmla="*/ 451 w 23"/>
                <a:gd name="T1" fmla="*/ 406 h 10"/>
                <a:gd name="T2" fmla="*/ 852 w 23"/>
                <a:gd name="T3" fmla="*/ 460 h 10"/>
                <a:gd name="T4" fmla="*/ 928 w 23"/>
                <a:gd name="T5" fmla="*/ 55 h 10"/>
                <a:gd name="T6" fmla="*/ 451 w 23"/>
                <a:gd name="T7" fmla="*/ 0 h 10"/>
                <a:gd name="T8" fmla="*/ 126 w 23"/>
                <a:gd name="T9" fmla="*/ 0 h 10"/>
                <a:gd name="T10" fmla="*/ 0 w 23"/>
                <a:gd name="T11" fmla="*/ 406 h 10"/>
                <a:gd name="T12" fmla="*/ 451 w 23"/>
                <a:gd name="T13" fmla="*/ 406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0">
                  <a:moveTo>
                    <a:pt x="11" y="9"/>
                  </a:moveTo>
                  <a:cubicBezTo>
                    <a:pt x="13" y="9"/>
                    <a:pt x="17" y="10"/>
                    <a:pt x="21" y="10"/>
                  </a:cubicBezTo>
                  <a:cubicBezTo>
                    <a:pt x="21" y="8"/>
                    <a:pt x="22" y="4"/>
                    <a:pt x="23" y="1"/>
                  </a:cubicBezTo>
                  <a:cubicBezTo>
                    <a:pt x="19" y="0"/>
                    <a:pt x="15" y="0"/>
                    <a:pt x="11" y="0"/>
                  </a:cubicBezTo>
                  <a:cubicBezTo>
                    <a:pt x="9" y="0"/>
                    <a:pt x="6" y="0"/>
                    <a:pt x="3" y="0"/>
                  </a:cubicBezTo>
                  <a:cubicBezTo>
                    <a:pt x="2" y="4"/>
                    <a:pt x="1" y="8"/>
                    <a:pt x="0" y="9"/>
                  </a:cubicBezTo>
                  <a:cubicBezTo>
                    <a:pt x="4" y="9"/>
                    <a:pt x="8" y="9"/>
                    <a:pt x="11" y="9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8" name="Freeform 385">
              <a:extLst>
                <a:ext uri="{FF2B5EF4-FFF2-40B4-BE49-F238E27FC236}">
                  <a16:creationId xmlns:a16="http://schemas.microsoft.com/office/drawing/2014/main" id="{8F90E366-9051-4220-9B90-AC1EB613B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2072"/>
              <a:ext cx="90" cy="517"/>
            </a:xfrm>
            <a:custGeom>
              <a:avLst/>
              <a:gdLst>
                <a:gd name="T0" fmla="*/ 395 w 36"/>
                <a:gd name="T1" fmla="*/ 0 h 194"/>
                <a:gd name="T2" fmla="*/ 50 w 36"/>
                <a:gd name="T3" fmla="*/ 512 h 194"/>
                <a:gd name="T4" fmla="*/ 283 w 36"/>
                <a:gd name="T5" fmla="*/ 2215 h 194"/>
                <a:gd name="T6" fmla="*/ 675 w 36"/>
                <a:gd name="T7" fmla="*/ 3238 h 194"/>
                <a:gd name="T8" fmla="*/ 595 w 36"/>
                <a:gd name="T9" fmla="*/ 5183 h 194"/>
                <a:gd name="T10" fmla="*/ 125 w 36"/>
                <a:gd name="T11" fmla="*/ 9082 h 194"/>
                <a:gd name="T12" fmla="*/ 395 w 36"/>
                <a:gd name="T13" fmla="*/ 9687 h 194"/>
                <a:gd name="T14" fmla="*/ 863 w 36"/>
                <a:gd name="T15" fmla="*/ 9389 h 194"/>
                <a:gd name="T16" fmla="*/ 1375 w 36"/>
                <a:gd name="T17" fmla="*/ 5298 h 194"/>
                <a:gd name="T18" fmla="*/ 1175 w 36"/>
                <a:gd name="T19" fmla="*/ 2969 h 194"/>
                <a:gd name="T20" fmla="*/ 1063 w 36"/>
                <a:gd name="T21" fmla="*/ 1911 h 194"/>
                <a:gd name="T22" fmla="*/ 833 w 36"/>
                <a:gd name="T23" fmla="*/ 512 h 194"/>
                <a:gd name="T24" fmla="*/ 395 w 36"/>
                <a:gd name="T25" fmla="*/ 0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194">
                  <a:moveTo>
                    <a:pt x="10" y="0"/>
                  </a:moveTo>
                  <a:cubicBezTo>
                    <a:pt x="5" y="0"/>
                    <a:pt x="0" y="5"/>
                    <a:pt x="1" y="10"/>
                  </a:cubicBezTo>
                  <a:cubicBezTo>
                    <a:pt x="1" y="24"/>
                    <a:pt x="4" y="34"/>
                    <a:pt x="7" y="44"/>
                  </a:cubicBezTo>
                  <a:cubicBezTo>
                    <a:pt x="10" y="51"/>
                    <a:pt x="16" y="56"/>
                    <a:pt x="17" y="64"/>
                  </a:cubicBezTo>
                  <a:cubicBezTo>
                    <a:pt x="19" y="73"/>
                    <a:pt x="16" y="87"/>
                    <a:pt x="15" y="103"/>
                  </a:cubicBezTo>
                  <a:cubicBezTo>
                    <a:pt x="11" y="152"/>
                    <a:pt x="3" y="180"/>
                    <a:pt x="3" y="180"/>
                  </a:cubicBezTo>
                  <a:cubicBezTo>
                    <a:pt x="1" y="185"/>
                    <a:pt x="5" y="191"/>
                    <a:pt x="10" y="192"/>
                  </a:cubicBezTo>
                  <a:cubicBezTo>
                    <a:pt x="15" y="194"/>
                    <a:pt x="21" y="191"/>
                    <a:pt x="22" y="186"/>
                  </a:cubicBezTo>
                  <a:cubicBezTo>
                    <a:pt x="23" y="184"/>
                    <a:pt x="30" y="156"/>
                    <a:pt x="35" y="105"/>
                  </a:cubicBezTo>
                  <a:cubicBezTo>
                    <a:pt x="36" y="86"/>
                    <a:pt x="32" y="70"/>
                    <a:pt x="30" y="59"/>
                  </a:cubicBezTo>
                  <a:cubicBezTo>
                    <a:pt x="28" y="50"/>
                    <a:pt x="29" y="45"/>
                    <a:pt x="27" y="38"/>
                  </a:cubicBezTo>
                  <a:cubicBezTo>
                    <a:pt x="24" y="29"/>
                    <a:pt x="21" y="20"/>
                    <a:pt x="21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25" name="Group 386">
            <a:extLst>
              <a:ext uri="{FF2B5EF4-FFF2-40B4-BE49-F238E27FC236}">
                <a16:creationId xmlns:a16="http://schemas.microsoft.com/office/drawing/2014/main" id="{387A9012-81F4-4FCC-BA01-4BC68B51425B}"/>
              </a:ext>
            </a:extLst>
          </p:cNvPr>
          <p:cNvGrpSpPr>
            <a:grpSpLocks/>
          </p:cNvGrpSpPr>
          <p:nvPr/>
        </p:nvGrpSpPr>
        <p:grpSpPr bwMode="auto">
          <a:xfrm>
            <a:off x="3297238" y="2884488"/>
            <a:ext cx="134937" cy="1036637"/>
            <a:chOff x="1117" y="1936"/>
            <a:chExt cx="85" cy="653"/>
          </a:xfrm>
        </p:grpSpPr>
        <p:sp>
          <p:nvSpPr>
            <p:cNvPr id="20559" name="Freeform 387">
              <a:extLst>
                <a:ext uri="{FF2B5EF4-FFF2-40B4-BE49-F238E27FC236}">
                  <a16:creationId xmlns:a16="http://schemas.microsoft.com/office/drawing/2014/main" id="{7AF46153-2130-4E2C-BFE7-C155B7F2F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" y="1936"/>
              <a:ext cx="85" cy="653"/>
            </a:xfrm>
            <a:custGeom>
              <a:avLst/>
              <a:gdLst>
                <a:gd name="T0" fmla="*/ 363 w 34"/>
                <a:gd name="T1" fmla="*/ 56 h 245"/>
                <a:gd name="T2" fmla="*/ 50 w 34"/>
                <a:gd name="T3" fmla="*/ 605 h 245"/>
                <a:gd name="T4" fmla="*/ 313 w 34"/>
                <a:gd name="T5" fmla="*/ 3025 h 245"/>
                <a:gd name="T6" fmla="*/ 675 w 34"/>
                <a:gd name="T7" fmla="*/ 4787 h 245"/>
                <a:gd name="T8" fmla="*/ 363 w 34"/>
                <a:gd name="T9" fmla="*/ 6549 h 245"/>
                <a:gd name="T10" fmla="*/ 50 w 34"/>
                <a:gd name="T11" fmla="*/ 9278 h 245"/>
                <a:gd name="T12" fmla="*/ 208 w 34"/>
                <a:gd name="T13" fmla="*/ 10549 h 245"/>
                <a:gd name="T14" fmla="*/ 238 w 34"/>
                <a:gd name="T15" fmla="*/ 11906 h 245"/>
                <a:gd name="T16" fmla="*/ 708 w 34"/>
                <a:gd name="T17" fmla="*/ 12303 h 245"/>
                <a:gd name="T18" fmla="*/ 988 w 34"/>
                <a:gd name="T19" fmla="*/ 11701 h 245"/>
                <a:gd name="T20" fmla="*/ 783 w 34"/>
                <a:gd name="T21" fmla="*/ 10549 h 245"/>
                <a:gd name="T22" fmla="*/ 833 w 34"/>
                <a:gd name="T23" fmla="*/ 9185 h 245"/>
                <a:gd name="T24" fmla="*/ 1145 w 34"/>
                <a:gd name="T25" fmla="*/ 6762 h 245"/>
                <a:gd name="T26" fmla="*/ 1250 w 34"/>
                <a:gd name="T27" fmla="*/ 5853 h 245"/>
                <a:gd name="T28" fmla="*/ 1250 w 34"/>
                <a:gd name="T29" fmla="*/ 4696 h 245"/>
                <a:gd name="T30" fmla="*/ 1220 w 34"/>
                <a:gd name="T31" fmla="*/ 3787 h 245"/>
                <a:gd name="T32" fmla="*/ 1095 w 34"/>
                <a:gd name="T33" fmla="*/ 2820 h 245"/>
                <a:gd name="T34" fmla="*/ 783 w 34"/>
                <a:gd name="T35" fmla="*/ 512 h 245"/>
                <a:gd name="T36" fmla="*/ 363 w 34"/>
                <a:gd name="T37" fmla="*/ 56 h 2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245">
                  <a:moveTo>
                    <a:pt x="9" y="1"/>
                  </a:moveTo>
                  <a:cubicBezTo>
                    <a:pt x="4" y="2"/>
                    <a:pt x="0" y="7"/>
                    <a:pt x="1" y="12"/>
                  </a:cubicBezTo>
                  <a:cubicBezTo>
                    <a:pt x="3" y="33"/>
                    <a:pt x="6" y="47"/>
                    <a:pt x="8" y="60"/>
                  </a:cubicBezTo>
                  <a:cubicBezTo>
                    <a:pt x="10" y="72"/>
                    <a:pt x="16" y="82"/>
                    <a:pt x="17" y="95"/>
                  </a:cubicBezTo>
                  <a:cubicBezTo>
                    <a:pt x="18" y="104"/>
                    <a:pt x="12" y="116"/>
                    <a:pt x="9" y="130"/>
                  </a:cubicBezTo>
                  <a:cubicBezTo>
                    <a:pt x="6" y="145"/>
                    <a:pt x="2" y="163"/>
                    <a:pt x="1" y="184"/>
                  </a:cubicBezTo>
                  <a:cubicBezTo>
                    <a:pt x="1" y="192"/>
                    <a:pt x="4" y="201"/>
                    <a:pt x="5" y="209"/>
                  </a:cubicBezTo>
                  <a:cubicBezTo>
                    <a:pt x="6" y="217"/>
                    <a:pt x="3" y="224"/>
                    <a:pt x="6" y="236"/>
                  </a:cubicBezTo>
                  <a:cubicBezTo>
                    <a:pt x="7" y="241"/>
                    <a:pt x="12" y="245"/>
                    <a:pt x="18" y="244"/>
                  </a:cubicBezTo>
                  <a:cubicBezTo>
                    <a:pt x="23" y="242"/>
                    <a:pt x="27" y="237"/>
                    <a:pt x="25" y="232"/>
                  </a:cubicBezTo>
                  <a:cubicBezTo>
                    <a:pt x="23" y="224"/>
                    <a:pt x="21" y="216"/>
                    <a:pt x="20" y="209"/>
                  </a:cubicBezTo>
                  <a:cubicBezTo>
                    <a:pt x="19" y="199"/>
                    <a:pt x="21" y="191"/>
                    <a:pt x="21" y="182"/>
                  </a:cubicBezTo>
                  <a:cubicBezTo>
                    <a:pt x="22" y="164"/>
                    <a:pt x="26" y="148"/>
                    <a:pt x="29" y="134"/>
                  </a:cubicBezTo>
                  <a:cubicBezTo>
                    <a:pt x="30" y="128"/>
                    <a:pt x="31" y="122"/>
                    <a:pt x="32" y="116"/>
                  </a:cubicBezTo>
                  <a:cubicBezTo>
                    <a:pt x="34" y="108"/>
                    <a:pt x="33" y="99"/>
                    <a:pt x="32" y="93"/>
                  </a:cubicBezTo>
                  <a:cubicBezTo>
                    <a:pt x="31" y="86"/>
                    <a:pt x="32" y="81"/>
                    <a:pt x="31" y="75"/>
                  </a:cubicBezTo>
                  <a:cubicBezTo>
                    <a:pt x="30" y="69"/>
                    <a:pt x="29" y="63"/>
                    <a:pt x="28" y="56"/>
                  </a:cubicBezTo>
                  <a:cubicBezTo>
                    <a:pt x="26" y="44"/>
                    <a:pt x="23" y="30"/>
                    <a:pt x="20" y="10"/>
                  </a:cubicBezTo>
                  <a:cubicBezTo>
                    <a:pt x="20" y="4"/>
                    <a:pt x="15" y="0"/>
                    <a:pt x="9" y="1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Freeform 388">
              <a:extLst>
                <a:ext uri="{FF2B5EF4-FFF2-40B4-BE49-F238E27FC236}">
                  <a16:creationId xmlns:a16="http://schemas.microsoft.com/office/drawing/2014/main" id="{603D3E60-0393-4B56-9319-8BD490960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" y="2528"/>
              <a:ext cx="50" cy="48"/>
            </a:xfrm>
            <a:custGeom>
              <a:avLst/>
              <a:gdLst>
                <a:gd name="T0" fmla="*/ 783 w 20"/>
                <a:gd name="T1" fmla="*/ 547 h 18"/>
                <a:gd name="T2" fmla="*/ 783 w 20"/>
                <a:gd name="T3" fmla="*/ 512 h 18"/>
                <a:gd name="T4" fmla="*/ 708 w 20"/>
                <a:gd name="T5" fmla="*/ 0 h 18"/>
                <a:gd name="T6" fmla="*/ 0 w 20"/>
                <a:gd name="T7" fmla="*/ 307 h 18"/>
                <a:gd name="T8" fmla="*/ 50 w 20"/>
                <a:gd name="T9" fmla="*/ 704 h 18"/>
                <a:gd name="T10" fmla="*/ 125 w 20"/>
                <a:gd name="T11" fmla="*/ 909 h 18"/>
                <a:gd name="T12" fmla="*/ 550 w 20"/>
                <a:gd name="T13" fmla="*/ 661 h 18"/>
                <a:gd name="T14" fmla="*/ 783 w 20"/>
                <a:gd name="T15" fmla="*/ 547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18">
                  <a:moveTo>
                    <a:pt x="20" y="11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6"/>
                    <a:pt x="19" y="3"/>
                    <a:pt x="18" y="0"/>
                  </a:cubicBezTo>
                  <a:cubicBezTo>
                    <a:pt x="12" y="1"/>
                    <a:pt x="5" y="4"/>
                    <a:pt x="0" y="6"/>
                  </a:cubicBezTo>
                  <a:cubicBezTo>
                    <a:pt x="0" y="8"/>
                    <a:pt x="0" y="11"/>
                    <a:pt x="1" y="14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7" y="16"/>
                    <a:pt x="10" y="14"/>
                    <a:pt x="14" y="13"/>
                  </a:cubicBezTo>
                  <a:cubicBezTo>
                    <a:pt x="15" y="12"/>
                    <a:pt x="18" y="11"/>
                    <a:pt x="20" y="11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Freeform 389">
              <a:extLst>
                <a:ext uri="{FF2B5EF4-FFF2-40B4-BE49-F238E27FC236}">
                  <a16:creationId xmlns:a16="http://schemas.microsoft.com/office/drawing/2014/main" id="{8B71EB50-1A32-4C72-9281-27B03EAEF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" y="2456"/>
              <a:ext cx="43" cy="45"/>
            </a:xfrm>
            <a:custGeom>
              <a:avLst/>
              <a:gdLst>
                <a:gd name="T0" fmla="*/ 698 w 17"/>
                <a:gd name="T1" fmla="*/ 0 h 17"/>
                <a:gd name="T2" fmla="*/ 0 w 17"/>
                <a:gd name="T3" fmla="*/ 204 h 17"/>
                <a:gd name="T4" fmla="*/ 83 w 17"/>
                <a:gd name="T5" fmla="*/ 686 h 17"/>
                <a:gd name="T6" fmla="*/ 83 w 17"/>
                <a:gd name="T7" fmla="*/ 834 h 17"/>
                <a:gd name="T8" fmla="*/ 615 w 17"/>
                <a:gd name="T9" fmla="*/ 686 h 17"/>
                <a:gd name="T10" fmla="*/ 698 w 17"/>
                <a:gd name="T11" fmla="*/ 630 h 17"/>
                <a:gd name="T12" fmla="*/ 698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7">
                  <a:moveTo>
                    <a:pt x="17" y="0"/>
                  </a:moveTo>
                  <a:cubicBezTo>
                    <a:pt x="10" y="1"/>
                    <a:pt x="3" y="4"/>
                    <a:pt x="0" y="4"/>
                  </a:cubicBezTo>
                  <a:cubicBezTo>
                    <a:pt x="1" y="7"/>
                    <a:pt x="2" y="11"/>
                    <a:pt x="2" y="14"/>
                  </a:cubicBezTo>
                  <a:cubicBezTo>
                    <a:pt x="2" y="15"/>
                    <a:pt x="2" y="16"/>
                    <a:pt x="2" y="17"/>
                  </a:cubicBezTo>
                  <a:cubicBezTo>
                    <a:pt x="7" y="16"/>
                    <a:pt x="11" y="15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6" y="9"/>
                    <a:pt x="17" y="4"/>
                    <a:pt x="17" y="0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Freeform 390">
              <a:extLst>
                <a:ext uri="{FF2B5EF4-FFF2-40B4-BE49-F238E27FC236}">
                  <a16:creationId xmlns:a16="http://schemas.microsoft.com/office/drawing/2014/main" id="{FEDDD62D-2FAD-46C3-B8F4-1C9F15A48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" y="2387"/>
              <a:ext cx="53" cy="34"/>
            </a:xfrm>
            <a:custGeom>
              <a:avLst/>
              <a:gdLst>
                <a:gd name="T0" fmla="*/ 50 w 21"/>
                <a:gd name="T1" fmla="*/ 55 h 13"/>
                <a:gd name="T2" fmla="*/ 0 w 21"/>
                <a:gd name="T3" fmla="*/ 520 h 13"/>
                <a:gd name="T4" fmla="*/ 803 w 21"/>
                <a:gd name="T5" fmla="*/ 609 h 13"/>
                <a:gd name="T6" fmla="*/ 853 w 21"/>
                <a:gd name="T7" fmla="*/ 55 h 13"/>
                <a:gd name="T8" fmla="*/ 50 w 21"/>
                <a:gd name="T9" fmla="*/ 5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3">
                  <a:moveTo>
                    <a:pt x="1" y="1"/>
                  </a:moveTo>
                  <a:cubicBezTo>
                    <a:pt x="1" y="4"/>
                    <a:pt x="1" y="8"/>
                    <a:pt x="0" y="11"/>
                  </a:cubicBezTo>
                  <a:cubicBezTo>
                    <a:pt x="7" y="12"/>
                    <a:pt x="14" y="13"/>
                    <a:pt x="20" y="13"/>
                  </a:cubicBezTo>
                  <a:cubicBezTo>
                    <a:pt x="20" y="9"/>
                    <a:pt x="21" y="5"/>
                    <a:pt x="21" y="1"/>
                  </a:cubicBezTo>
                  <a:cubicBezTo>
                    <a:pt x="15" y="0"/>
                    <a:pt x="7" y="0"/>
                    <a:pt x="1" y="1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Freeform 391">
              <a:extLst>
                <a:ext uri="{FF2B5EF4-FFF2-40B4-BE49-F238E27FC236}">
                  <a16:creationId xmlns:a16="http://schemas.microsoft.com/office/drawing/2014/main" id="{E669900A-CA1A-425E-8391-14BB3300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2331"/>
              <a:ext cx="52" cy="32"/>
            </a:xfrm>
            <a:custGeom>
              <a:avLst/>
              <a:gdLst>
                <a:gd name="T0" fmla="*/ 30 w 21"/>
                <a:gd name="T1" fmla="*/ 0 h 12"/>
                <a:gd name="T2" fmla="*/ 0 w 21"/>
                <a:gd name="T3" fmla="*/ 512 h 12"/>
                <a:gd name="T4" fmla="*/ 760 w 21"/>
                <a:gd name="T5" fmla="*/ 605 h 12"/>
                <a:gd name="T6" fmla="*/ 790 w 21"/>
                <a:gd name="T7" fmla="*/ 56 h 12"/>
                <a:gd name="T8" fmla="*/ 30 w 2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cubicBezTo>
                    <a:pt x="1" y="3"/>
                    <a:pt x="0" y="6"/>
                    <a:pt x="0" y="10"/>
                  </a:cubicBezTo>
                  <a:cubicBezTo>
                    <a:pt x="6" y="10"/>
                    <a:pt x="13" y="10"/>
                    <a:pt x="20" y="12"/>
                  </a:cubicBezTo>
                  <a:cubicBezTo>
                    <a:pt x="20" y="8"/>
                    <a:pt x="21" y="5"/>
                    <a:pt x="21" y="1"/>
                  </a:cubicBezTo>
                  <a:cubicBezTo>
                    <a:pt x="16" y="0"/>
                    <a:pt x="8" y="0"/>
                    <a:pt x="1" y="0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Freeform 392">
              <a:extLst>
                <a:ext uri="{FF2B5EF4-FFF2-40B4-BE49-F238E27FC236}">
                  <a16:creationId xmlns:a16="http://schemas.microsoft.com/office/drawing/2014/main" id="{59122643-9EA7-4722-86CC-F9429E679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2264"/>
              <a:ext cx="60" cy="53"/>
            </a:xfrm>
            <a:custGeom>
              <a:avLst/>
              <a:gdLst>
                <a:gd name="T0" fmla="*/ 938 w 24"/>
                <a:gd name="T1" fmla="*/ 56 h 20"/>
                <a:gd name="T2" fmla="*/ 908 w 24"/>
                <a:gd name="T3" fmla="*/ 56 h 20"/>
                <a:gd name="T4" fmla="*/ 158 w 24"/>
                <a:gd name="T5" fmla="*/ 56 h 20"/>
                <a:gd name="T6" fmla="*/ 83 w 24"/>
                <a:gd name="T7" fmla="*/ 352 h 20"/>
                <a:gd name="T8" fmla="*/ 0 w 24"/>
                <a:gd name="T9" fmla="*/ 835 h 20"/>
                <a:gd name="T10" fmla="*/ 470 w 24"/>
                <a:gd name="T11" fmla="*/ 933 h 20"/>
                <a:gd name="T12" fmla="*/ 783 w 24"/>
                <a:gd name="T13" fmla="*/ 983 h 20"/>
                <a:gd name="T14" fmla="*/ 863 w 24"/>
                <a:gd name="T15" fmla="*/ 541 h 20"/>
                <a:gd name="T16" fmla="*/ 938 w 24"/>
                <a:gd name="T17" fmla="*/ 56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20">
                  <a:moveTo>
                    <a:pt x="24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17" y="0"/>
                    <a:pt x="10" y="1"/>
                    <a:pt x="4" y="1"/>
                  </a:cubicBezTo>
                  <a:cubicBezTo>
                    <a:pt x="3" y="3"/>
                    <a:pt x="3" y="5"/>
                    <a:pt x="2" y="7"/>
                  </a:cubicBezTo>
                  <a:cubicBezTo>
                    <a:pt x="1" y="10"/>
                    <a:pt x="1" y="13"/>
                    <a:pt x="0" y="17"/>
                  </a:cubicBezTo>
                  <a:cubicBezTo>
                    <a:pt x="4" y="18"/>
                    <a:pt x="8" y="19"/>
                    <a:pt x="12" y="19"/>
                  </a:cubicBezTo>
                  <a:cubicBezTo>
                    <a:pt x="14" y="20"/>
                    <a:pt x="17" y="20"/>
                    <a:pt x="20" y="20"/>
                  </a:cubicBezTo>
                  <a:cubicBezTo>
                    <a:pt x="20" y="17"/>
                    <a:pt x="21" y="14"/>
                    <a:pt x="22" y="11"/>
                  </a:cubicBezTo>
                  <a:cubicBezTo>
                    <a:pt x="22" y="8"/>
                    <a:pt x="23" y="4"/>
                    <a:pt x="24" y="1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Freeform 393">
              <a:extLst>
                <a:ext uri="{FF2B5EF4-FFF2-40B4-BE49-F238E27FC236}">
                  <a16:creationId xmlns:a16="http://schemas.microsoft.com/office/drawing/2014/main" id="{DEB5F916-9566-4BD3-BD2E-028228F24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2189"/>
              <a:ext cx="47" cy="46"/>
            </a:xfrm>
            <a:custGeom>
              <a:avLst/>
              <a:gdLst>
                <a:gd name="T0" fmla="*/ 104 w 19"/>
                <a:gd name="T1" fmla="*/ 60 h 17"/>
                <a:gd name="T2" fmla="*/ 0 w 19"/>
                <a:gd name="T3" fmla="*/ 850 h 17"/>
                <a:gd name="T4" fmla="*/ 680 w 19"/>
                <a:gd name="T5" fmla="*/ 909 h 17"/>
                <a:gd name="T6" fmla="*/ 710 w 19"/>
                <a:gd name="T7" fmla="*/ 909 h 17"/>
                <a:gd name="T8" fmla="*/ 680 w 19"/>
                <a:gd name="T9" fmla="*/ 0 h 17"/>
                <a:gd name="T10" fmla="*/ 636 w 19"/>
                <a:gd name="T11" fmla="*/ 0 h 17"/>
                <a:gd name="T12" fmla="*/ 104 w 19"/>
                <a:gd name="T13" fmla="*/ 6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7">
                  <a:moveTo>
                    <a:pt x="3" y="1"/>
                  </a:moveTo>
                  <a:cubicBezTo>
                    <a:pt x="3" y="5"/>
                    <a:pt x="2" y="10"/>
                    <a:pt x="0" y="16"/>
                  </a:cubicBezTo>
                  <a:cubicBezTo>
                    <a:pt x="6" y="16"/>
                    <a:pt x="12" y="16"/>
                    <a:pt x="18" y="17"/>
                  </a:cubicBezTo>
                  <a:cubicBezTo>
                    <a:pt x="18" y="17"/>
                    <a:pt x="18" y="17"/>
                    <a:pt x="19" y="17"/>
                  </a:cubicBezTo>
                  <a:cubicBezTo>
                    <a:pt x="19" y="11"/>
                    <a:pt x="19" y="5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3" y="0"/>
                    <a:pt x="8" y="1"/>
                    <a:pt x="3" y="1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Freeform 394">
              <a:extLst>
                <a:ext uri="{FF2B5EF4-FFF2-40B4-BE49-F238E27FC236}">
                  <a16:creationId xmlns:a16="http://schemas.microsoft.com/office/drawing/2014/main" id="{6CEDF0C3-E14B-4C79-9554-1219520AF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" y="2120"/>
              <a:ext cx="50" cy="61"/>
            </a:xfrm>
            <a:custGeom>
              <a:avLst/>
              <a:gdLst>
                <a:gd name="T0" fmla="*/ 750 w 20"/>
                <a:gd name="T1" fmla="*/ 294 h 23"/>
                <a:gd name="T2" fmla="*/ 708 w 20"/>
                <a:gd name="T3" fmla="*/ 0 h 23"/>
                <a:gd name="T4" fmla="*/ 0 w 20"/>
                <a:gd name="T5" fmla="*/ 239 h 23"/>
                <a:gd name="T6" fmla="*/ 208 w 20"/>
                <a:gd name="T7" fmla="*/ 1140 h 23"/>
                <a:gd name="T8" fmla="*/ 208 w 20"/>
                <a:gd name="T9" fmla="*/ 1140 h 23"/>
                <a:gd name="T10" fmla="*/ 783 w 20"/>
                <a:gd name="T11" fmla="*/ 1048 h 23"/>
                <a:gd name="T12" fmla="*/ 750 w 20"/>
                <a:gd name="T13" fmla="*/ 294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3">
                  <a:moveTo>
                    <a:pt x="19" y="6"/>
                  </a:moveTo>
                  <a:cubicBezTo>
                    <a:pt x="19" y="4"/>
                    <a:pt x="18" y="2"/>
                    <a:pt x="18" y="0"/>
                  </a:cubicBezTo>
                  <a:cubicBezTo>
                    <a:pt x="12" y="1"/>
                    <a:pt x="6" y="3"/>
                    <a:pt x="0" y="5"/>
                  </a:cubicBezTo>
                  <a:cubicBezTo>
                    <a:pt x="2" y="11"/>
                    <a:pt x="4" y="17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8" y="22"/>
                    <a:pt x="14" y="22"/>
                    <a:pt x="20" y="21"/>
                  </a:cubicBezTo>
                  <a:cubicBezTo>
                    <a:pt x="19" y="16"/>
                    <a:pt x="20" y="11"/>
                    <a:pt x="19" y="6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Freeform 395">
              <a:extLst>
                <a:ext uri="{FF2B5EF4-FFF2-40B4-BE49-F238E27FC236}">
                  <a16:creationId xmlns:a16="http://schemas.microsoft.com/office/drawing/2014/main" id="{AB11AF69-4CFC-4BAD-B81F-27BBA65FA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" y="2024"/>
              <a:ext cx="53" cy="59"/>
            </a:xfrm>
            <a:custGeom>
              <a:avLst/>
              <a:gdLst>
                <a:gd name="T0" fmla="*/ 853 w 21"/>
                <a:gd name="T1" fmla="*/ 676 h 22"/>
                <a:gd name="T2" fmla="*/ 770 w 21"/>
                <a:gd name="T3" fmla="*/ 0 h 22"/>
                <a:gd name="T4" fmla="*/ 0 w 21"/>
                <a:gd name="T5" fmla="*/ 402 h 22"/>
                <a:gd name="T6" fmla="*/ 83 w 21"/>
                <a:gd name="T7" fmla="*/ 1137 h 22"/>
                <a:gd name="T8" fmla="*/ 727 w 21"/>
                <a:gd name="T9" fmla="*/ 735 h 22"/>
                <a:gd name="T10" fmla="*/ 853 w 21"/>
                <a:gd name="T11" fmla="*/ 676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2">
                  <a:moveTo>
                    <a:pt x="21" y="13"/>
                  </a:moveTo>
                  <a:cubicBezTo>
                    <a:pt x="20" y="9"/>
                    <a:pt x="19" y="4"/>
                    <a:pt x="19" y="0"/>
                  </a:cubicBezTo>
                  <a:cubicBezTo>
                    <a:pt x="13" y="1"/>
                    <a:pt x="6" y="4"/>
                    <a:pt x="0" y="8"/>
                  </a:cubicBezTo>
                  <a:cubicBezTo>
                    <a:pt x="1" y="13"/>
                    <a:pt x="1" y="17"/>
                    <a:pt x="2" y="22"/>
                  </a:cubicBezTo>
                  <a:cubicBezTo>
                    <a:pt x="7" y="19"/>
                    <a:pt x="13" y="16"/>
                    <a:pt x="18" y="14"/>
                  </a:cubicBezTo>
                  <a:cubicBezTo>
                    <a:pt x="19" y="14"/>
                    <a:pt x="20" y="13"/>
                    <a:pt x="21" y="13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Freeform 396">
              <a:extLst>
                <a:ext uri="{FF2B5EF4-FFF2-40B4-BE49-F238E27FC236}">
                  <a16:creationId xmlns:a16="http://schemas.microsoft.com/office/drawing/2014/main" id="{500192A9-F00B-4B4D-B948-A500FF920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1971"/>
              <a:ext cx="52" cy="48"/>
            </a:xfrm>
            <a:custGeom>
              <a:avLst/>
              <a:gdLst>
                <a:gd name="T0" fmla="*/ 711 w 21"/>
                <a:gd name="T1" fmla="*/ 0 h 18"/>
                <a:gd name="T2" fmla="*/ 0 w 21"/>
                <a:gd name="T3" fmla="*/ 363 h 18"/>
                <a:gd name="T4" fmla="*/ 30 w 21"/>
                <a:gd name="T5" fmla="*/ 909 h 18"/>
                <a:gd name="T6" fmla="*/ 532 w 21"/>
                <a:gd name="T7" fmla="*/ 704 h 18"/>
                <a:gd name="T8" fmla="*/ 790 w 21"/>
                <a:gd name="T9" fmla="*/ 661 h 18"/>
                <a:gd name="T10" fmla="*/ 711 w 2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8">
                  <a:moveTo>
                    <a:pt x="19" y="0"/>
                  </a:moveTo>
                  <a:cubicBezTo>
                    <a:pt x="14" y="0"/>
                    <a:pt x="6" y="4"/>
                    <a:pt x="0" y="7"/>
                  </a:cubicBezTo>
                  <a:cubicBezTo>
                    <a:pt x="0" y="11"/>
                    <a:pt x="1" y="15"/>
                    <a:pt x="1" y="18"/>
                  </a:cubicBezTo>
                  <a:cubicBezTo>
                    <a:pt x="5" y="17"/>
                    <a:pt x="10" y="15"/>
                    <a:pt x="14" y="14"/>
                  </a:cubicBezTo>
                  <a:cubicBezTo>
                    <a:pt x="16" y="14"/>
                    <a:pt x="19" y="13"/>
                    <a:pt x="21" y="13"/>
                  </a:cubicBezTo>
                  <a:cubicBezTo>
                    <a:pt x="20" y="9"/>
                    <a:pt x="20" y="5"/>
                    <a:pt x="19" y="0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Freeform 397">
              <a:extLst>
                <a:ext uri="{FF2B5EF4-FFF2-40B4-BE49-F238E27FC236}">
                  <a16:creationId xmlns:a16="http://schemas.microsoft.com/office/drawing/2014/main" id="{D77EBCD5-A009-4C3F-9240-A36B593DD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" y="1936"/>
              <a:ext cx="85" cy="653"/>
            </a:xfrm>
            <a:custGeom>
              <a:avLst/>
              <a:gdLst>
                <a:gd name="T0" fmla="*/ 363 w 34"/>
                <a:gd name="T1" fmla="*/ 56 h 245"/>
                <a:gd name="T2" fmla="*/ 50 w 34"/>
                <a:gd name="T3" fmla="*/ 605 h 245"/>
                <a:gd name="T4" fmla="*/ 313 w 34"/>
                <a:gd name="T5" fmla="*/ 3025 h 245"/>
                <a:gd name="T6" fmla="*/ 675 w 34"/>
                <a:gd name="T7" fmla="*/ 4787 h 245"/>
                <a:gd name="T8" fmla="*/ 363 w 34"/>
                <a:gd name="T9" fmla="*/ 6549 h 245"/>
                <a:gd name="T10" fmla="*/ 50 w 34"/>
                <a:gd name="T11" fmla="*/ 9278 h 245"/>
                <a:gd name="T12" fmla="*/ 208 w 34"/>
                <a:gd name="T13" fmla="*/ 10549 h 245"/>
                <a:gd name="T14" fmla="*/ 238 w 34"/>
                <a:gd name="T15" fmla="*/ 11906 h 245"/>
                <a:gd name="T16" fmla="*/ 708 w 34"/>
                <a:gd name="T17" fmla="*/ 12303 h 245"/>
                <a:gd name="T18" fmla="*/ 988 w 34"/>
                <a:gd name="T19" fmla="*/ 11701 h 245"/>
                <a:gd name="T20" fmla="*/ 783 w 34"/>
                <a:gd name="T21" fmla="*/ 10549 h 245"/>
                <a:gd name="T22" fmla="*/ 833 w 34"/>
                <a:gd name="T23" fmla="*/ 9185 h 245"/>
                <a:gd name="T24" fmla="*/ 1145 w 34"/>
                <a:gd name="T25" fmla="*/ 6762 h 245"/>
                <a:gd name="T26" fmla="*/ 1250 w 34"/>
                <a:gd name="T27" fmla="*/ 5853 h 245"/>
                <a:gd name="T28" fmla="*/ 1250 w 34"/>
                <a:gd name="T29" fmla="*/ 4696 h 245"/>
                <a:gd name="T30" fmla="*/ 1220 w 34"/>
                <a:gd name="T31" fmla="*/ 3787 h 245"/>
                <a:gd name="T32" fmla="*/ 1095 w 34"/>
                <a:gd name="T33" fmla="*/ 2820 h 245"/>
                <a:gd name="T34" fmla="*/ 783 w 34"/>
                <a:gd name="T35" fmla="*/ 512 h 245"/>
                <a:gd name="T36" fmla="*/ 363 w 34"/>
                <a:gd name="T37" fmla="*/ 56 h 2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245">
                  <a:moveTo>
                    <a:pt x="9" y="1"/>
                  </a:moveTo>
                  <a:cubicBezTo>
                    <a:pt x="4" y="2"/>
                    <a:pt x="0" y="7"/>
                    <a:pt x="1" y="12"/>
                  </a:cubicBezTo>
                  <a:cubicBezTo>
                    <a:pt x="3" y="33"/>
                    <a:pt x="6" y="47"/>
                    <a:pt x="8" y="60"/>
                  </a:cubicBezTo>
                  <a:cubicBezTo>
                    <a:pt x="10" y="72"/>
                    <a:pt x="16" y="82"/>
                    <a:pt x="17" y="95"/>
                  </a:cubicBezTo>
                  <a:cubicBezTo>
                    <a:pt x="18" y="104"/>
                    <a:pt x="12" y="116"/>
                    <a:pt x="9" y="130"/>
                  </a:cubicBezTo>
                  <a:cubicBezTo>
                    <a:pt x="6" y="145"/>
                    <a:pt x="2" y="163"/>
                    <a:pt x="1" y="184"/>
                  </a:cubicBezTo>
                  <a:cubicBezTo>
                    <a:pt x="1" y="192"/>
                    <a:pt x="4" y="201"/>
                    <a:pt x="5" y="209"/>
                  </a:cubicBezTo>
                  <a:cubicBezTo>
                    <a:pt x="6" y="217"/>
                    <a:pt x="3" y="224"/>
                    <a:pt x="6" y="236"/>
                  </a:cubicBezTo>
                  <a:cubicBezTo>
                    <a:pt x="7" y="241"/>
                    <a:pt x="12" y="245"/>
                    <a:pt x="18" y="244"/>
                  </a:cubicBezTo>
                  <a:cubicBezTo>
                    <a:pt x="23" y="242"/>
                    <a:pt x="27" y="237"/>
                    <a:pt x="25" y="232"/>
                  </a:cubicBezTo>
                  <a:cubicBezTo>
                    <a:pt x="23" y="224"/>
                    <a:pt x="21" y="216"/>
                    <a:pt x="20" y="209"/>
                  </a:cubicBezTo>
                  <a:cubicBezTo>
                    <a:pt x="19" y="199"/>
                    <a:pt x="21" y="191"/>
                    <a:pt x="21" y="182"/>
                  </a:cubicBezTo>
                  <a:cubicBezTo>
                    <a:pt x="22" y="164"/>
                    <a:pt x="26" y="148"/>
                    <a:pt x="29" y="134"/>
                  </a:cubicBezTo>
                  <a:cubicBezTo>
                    <a:pt x="30" y="128"/>
                    <a:pt x="31" y="122"/>
                    <a:pt x="32" y="116"/>
                  </a:cubicBezTo>
                  <a:cubicBezTo>
                    <a:pt x="34" y="108"/>
                    <a:pt x="33" y="99"/>
                    <a:pt x="32" y="93"/>
                  </a:cubicBezTo>
                  <a:cubicBezTo>
                    <a:pt x="31" y="86"/>
                    <a:pt x="32" y="81"/>
                    <a:pt x="31" y="75"/>
                  </a:cubicBezTo>
                  <a:cubicBezTo>
                    <a:pt x="30" y="69"/>
                    <a:pt x="29" y="63"/>
                    <a:pt x="28" y="56"/>
                  </a:cubicBezTo>
                  <a:cubicBezTo>
                    <a:pt x="26" y="44"/>
                    <a:pt x="23" y="30"/>
                    <a:pt x="20" y="10"/>
                  </a:cubicBezTo>
                  <a:cubicBezTo>
                    <a:pt x="20" y="4"/>
                    <a:pt x="15" y="0"/>
                    <a:pt x="9" y="1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26" name="Group 398">
            <a:extLst>
              <a:ext uri="{FF2B5EF4-FFF2-40B4-BE49-F238E27FC236}">
                <a16:creationId xmlns:a16="http://schemas.microsoft.com/office/drawing/2014/main" id="{94DB836E-2D01-4164-BBFF-82DA7E52C08F}"/>
              </a:ext>
            </a:extLst>
          </p:cNvPr>
          <p:cNvGrpSpPr>
            <a:grpSpLocks/>
          </p:cNvGrpSpPr>
          <p:nvPr/>
        </p:nvGrpSpPr>
        <p:grpSpPr bwMode="auto">
          <a:xfrm>
            <a:off x="3514725" y="2889250"/>
            <a:ext cx="211138" cy="1074738"/>
            <a:chOff x="1254" y="1939"/>
            <a:chExt cx="133" cy="677"/>
          </a:xfrm>
        </p:grpSpPr>
        <p:sp>
          <p:nvSpPr>
            <p:cNvPr id="20549" name="Freeform 399">
              <a:extLst>
                <a:ext uri="{FF2B5EF4-FFF2-40B4-BE49-F238E27FC236}">
                  <a16:creationId xmlns:a16="http://schemas.microsoft.com/office/drawing/2014/main" id="{74B9D638-9CE3-440D-88B2-6894C07C5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" y="1939"/>
              <a:ext cx="133" cy="677"/>
            </a:xfrm>
            <a:custGeom>
              <a:avLst/>
              <a:gdLst>
                <a:gd name="T0" fmla="*/ 1235 w 53"/>
                <a:gd name="T1" fmla="*/ 512 h 254"/>
                <a:gd name="T2" fmla="*/ 788 w 53"/>
                <a:gd name="T3" fmla="*/ 2068 h 254"/>
                <a:gd name="T4" fmla="*/ 555 w 53"/>
                <a:gd name="T5" fmla="*/ 2876 h 254"/>
                <a:gd name="T6" fmla="*/ 396 w 53"/>
                <a:gd name="T7" fmla="*/ 3993 h 254"/>
                <a:gd name="T8" fmla="*/ 125 w 53"/>
                <a:gd name="T9" fmla="*/ 5299 h 254"/>
                <a:gd name="T10" fmla="*/ 597 w 53"/>
                <a:gd name="T11" fmla="*/ 8574 h 254"/>
                <a:gd name="T12" fmla="*/ 868 w 53"/>
                <a:gd name="T13" fmla="*/ 9427 h 254"/>
                <a:gd name="T14" fmla="*/ 1310 w 53"/>
                <a:gd name="T15" fmla="*/ 12154 h 254"/>
                <a:gd name="T16" fmla="*/ 1310 w 53"/>
                <a:gd name="T17" fmla="*/ 12303 h 254"/>
                <a:gd name="T18" fmla="*/ 1706 w 53"/>
                <a:gd name="T19" fmla="*/ 12815 h 254"/>
                <a:gd name="T20" fmla="*/ 2103 w 53"/>
                <a:gd name="T21" fmla="*/ 12303 h 254"/>
                <a:gd name="T22" fmla="*/ 2103 w 53"/>
                <a:gd name="T23" fmla="*/ 12154 h 254"/>
                <a:gd name="T24" fmla="*/ 1624 w 53"/>
                <a:gd name="T25" fmla="*/ 9030 h 254"/>
                <a:gd name="T26" fmla="*/ 1265 w 53"/>
                <a:gd name="T27" fmla="*/ 8121 h 254"/>
                <a:gd name="T28" fmla="*/ 918 w 53"/>
                <a:gd name="T29" fmla="*/ 5400 h 254"/>
                <a:gd name="T30" fmla="*/ 951 w 53"/>
                <a:gd name="T31" fmla="*/ 4035 h 254"/>
                <a:gd name="T32" fmla="*/ 1548 w 53"/>
                <a:gd name="T33" fmla="*/ 2479 h 254"/>
                <a:gd name="T34" fmla="*/ 1977 w 53"/>
                <a:gd name="T35" fmla="*/ 605 h 254"/>
                <a:gd name="T36" fmla="*/ 1656 w 53"/>
                <a:gd name="T37" fmla="*/ 56 h 254"/>
                <a:gd name="T38" fmla="*/ 1235 w 53"/>
                <a:gd name="T39" fmla="*/ 512 h 2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3" h="254">
                  <a:moveTo>
                    <a:pt x="31" y="10"/>
                  </a:moveTo>
                  <a:cubicBezTo>
                    <a:pt x="30" y="19"/>
                    <a:pt x="25" y="29"/>
                    <a:pt x="20" y="41"/>
                  </a:cubicBezTo>
                  <a:cubicBezTo>
                    <a:pt x="18" y="46"/>
                    <a:pt x="16" y="51"/>
                    <a:pt x="14" y="57"/>
                  </a:cubicBezTo>
                  <a:cubicBezTo>
                    <a:pt x="11" y="64"/>
                    <a:pt x="12" y="71"/>
                    <a:pt x="10" y="79"/>
                  </a:cubicBezTo>
                  <a:cubicBezTo>
                    <a:pt x="8" y="87"/>
                    <a:pt x="3" y="96"/>
                    <a:pt x="3" y="105"/>
                  </a:cubicBezTo>
                  <a:cubicBezTo>
                    <a:pt x="0" y="141"/>
                    <a:pt x="6" y="153"/>
                    <a:pt x="15" y="170"/>
                  </a:cubicBezTo>
                  <a:cubicBezTo>
                    <a:pt x="22" y="187"/>
                    <a:pt x="22" y="187"/>
                    <a:pt x="22" y="187"/>
                  </a:cubicBezTo>
                  <a:cubicBezTo>
                    <a:pt x="33" y="212"/>
                    <a:pt x="33" y="228"/>
                    <a:pt x="33" y="241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9"/>
                    <a:pt x="37" y="254"/>
                    <a:pt x="43" y="254"/>
                  </a:cubicBezTo>
                  <a:cubicBezTo>
                    <a:pt x="48" y="254"/>
                    <a:pt x="53" y="249"/>
                    <a:pt x="53" y="244"/>
                  </a:cubicBezTo>
                  <a:cubicBezTo>
                    <a:pt x="53" y="241"/>
                    <a:pt x="53" y="241"/>
                    <a:pt x="53" y="241"/>
                  </a:cubicBezTo>
                  <a:cubicBezTo>
                    <a:pt x="53" y="227"/>
                    <a:pt x="53" y="208"/>
                    <a:pt x="41" y="179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25" y="145"/>
                    <a:pt x="20" y="137"/>
                    <a:pt x="23" y="107"/>
                  </a:cubicBezTo>
                  <a:cubicBezTo>
                    <a:pt x="23" y="98"/>
                    <a:pt x="22" y="87"/>
                    <a:pt x="24" y="80"/>
                  </a:cubicBezTo>
                  <a:cubicBezTo>
                    <a:pt x="27" y="67"/>
                    <a:pt x="34" y="59"/>
                    <a:pt x="39" y="49"/>
                  </a:cubicBezTo>
                  <a:cubicBezTo>
                    <a:pt x="44" y="36"/>
                    <a:pt x="49" y="24"/>
                    <a:pt x="50" y="12"/>
                  </a:cubicBezTo>
                  <a:cubicBezTo>
                    <a:pt x="51" y="7"/>
                    <a:pt x="47" y="2"/>
                    <a:pt x="42" y="1"/>
                  </a:cubicBezTo>
                  <a:cubicBezTo>
                    <a:pt x="36" y="0"/>
                    <a:pt x="31" y="4"/>
                    <a:pt x="31" y="10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Freeform 400">
              <a:extLst>
                <a:ext uri="{FF2B5EF4-FFF2-40B4-BE49-F238E27FC236}">
                  <a16:creationId xmlns:a16="http://schemas.microsoft.com/office/drawing/2014/main" id="{0D6A24D7-B4A5-44CF-BED9-8AF14536D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" y="2563"/>
              <a:ext cx="50" cy="26"/>
            </a:xfrm>
            <a:custGeom>
              <a:avLst/>
              <a:gdLst>
                <a:gd name="T0" fmla="*/ 0 w 20"/>
                <a:gd name="T1" fmla="*/ 143 h 10"/>
                <a:gd name="T2" fmla="*/ 0 w 20"/>
                <a:gd name="T3" fmla="*/ 317 h 10"/>
                <a:gd name="T4" fmla="*/ 0 w 20"/>
                <a:gd name="T5" fmla="*/ 460 h 10"/>
                <a:gd name="T6" fmla="*/ 158 w 20"/>
                <a:gd name="T7" fmla="*/ 406 h 10"/>
                <a:gd name="T8" fmla="*/ 783 w 20"/>
                <a:gd name="T9" fmla="*/ 406 h 10"/>
                <a:gd name="T10" fmla="*/ 783 w 20"/>
                <a:gd name="T11" fmla="*/ 317 h 10"/>
                <a:gd name="T12" fmla="*/ 783 w 20"/>
                <a:gd name="T13" fmla="*/ 0 h 10"/>
                <a:gd name="T14" fmla="*/ 395 w 20"/>
                <a:gd name="T15" fmla="*/ 88 h 10"/>
                <a:gd name="T16" fmla="*/ 0 w 20"/>
                <a:gd name="T17" fmla="*/ 143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0">
                  <a:moveTo>
                    <a:pt x="0" y="3"/>
                  </a:moveTo>
                  <a:cubicBezTo>
                    <a:pt x="0" y="4"/>
                    <a:pt x="0" y="6"/>
                    <a:pt x="0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3" y="9"/>
                    <a:pt x="4" y="9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20" y="2"/>
                    <a:pt x="20" y="0"/>
                  </a:cubicBezTo>
                  <a:cubicBezTo>
                    <a:pt x="16" y="1"/>
                    <a:pt x="13" y="1"/>
                    <a:pt x="10" y="2"/>
                  </a:cubicBezTo>
                  <a:cubicBezTo>
                    <a:pt x="7" y="2"/>
                    <a:pt x="3" y="2"/>
                    <a:pt x="0" y="3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Freeform 401">
              <a:extLst>
                <a:ext uri="{FF2B5EF4-FFF2-40B4-BE49-F238E27FC236}">
                  <a16:creationId xmlns:a16="http://schemas.microsoft.com/office/drawing/2014/main" id="{166AA778-2DE9-401F-A991-5699CD781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2501"/>
              <a:ext cx="52" cy="35"/>
            </a:xfrm>
            <a:custGeom>
              <a:avLst/>
              <a:gdLst>
                <a:gd name="T0" fmla="*/ 790 w 21"/>
                <a:gd name="T1" fmla="*/ 471 h 13"/>
                <a:gd name="T2" fmla="*/ 711 w 21"/>
                <a:gd name="T3" fmla="*/ 0 h 13"/>
                <a:gd name="T4" fmla="*/ 0 w 21"/>
                <a:gd name="T5" fmla="*/ 159 h 13"/>
                <a:gd name="T6" fmla="*/ 30 w 21"/>
                <a:gd name="T7" fmla="*/ 681 h 13"/>
                <a:gd name="T8" fmla="*/ 411 w 21"/>
                <a:gd name="T9" fmla="*/ 530 h 13"/>
                <a:gd name="T10" fmla="*/ 790 w 21"/>
                <a:gd name="T11" fmla="*/ 47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3">
                  <a:moveTo>
                    <a:pt x="21" y="9"/>
                  </a:moveTo>
                  <a:cubicBezTo>
                    <a:pt x="20" y="6"/>
                    <a:pt x="20" y="3"/>
                    <a:pt x="19" y="0"/>
                  </a:cubicBezTo>
                  <a:cubicBezTo>
                    <a:pt x="13" y="0"/>
                    <a:pt x="6" y="1"/>
                    <a:pt x="0" y="3"/>
                  </a:cubicBezTo>
                  <a:cubicBezTo>
                    <a:pt x="0" y="7"/>
                    <a:pt x="1" y="10"/>
                    <a:pt x="1" y="13"/>
                  </a:cubicBezTo>
                  <a:cubicBezTo>
                    <a:pt x="5" y="12"/>
                    <a:pt x="8" y="10"/>
                    <a:pt x="11" y="10"/>
                  </a:cubicBezTo>
                  <a:cubicBezTo>
                    <a:pt x="14" y="9"/>
                    <a:pt x="18" y="9"/>
                    <a:pt x="21" y="9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Freeform 402">
              <a:extLst>
                <a:ext uri="{FF2B5EF4-FFF2-40B4-BE49-F238E27FC236}">
                  <a16:creationId xmlns:a16="http://schemas.microsoft.com/office/drawing/2014/main" id="{D8F2AFE3-7C7E-4DFB-9069-8BDDBF5C8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2419"/>
              <a:ext cx="62" cy="69"/>
            </a:xfrm>
            <a:custGeom>
              <a:avLst/>
              <a:gdLst>
                <a:gd name="T0" fmla="*/ 947 w 25"/>
                <a:gd name="T1" fmla="*/ 937 h 26"/>
                <a:gd name="T2" fmla="*/ 689 w 25"/>
                <a:gd name="T3" fmla="*/ 0 h 26"/>
                <a:gd name="T4" fmla="*/ 0 w 25"/>
                <a:gd name="T5" fmla="*/ 353 h 26"/>
                <a:gd name="T6" fmla="*/ 228 w 25"/>
                <a:gd name="T7" fmla="*/ 1290 h 26"/>
                <a:gd name="T8" fmla="*/ 868 w 25"/>
                <a:gd name="T9" fmla="*/ 937 h 26"/>
                <a:gd name="T10" fmla="*/ 947 w 25"/>
                <a:gd name="T11" fmla="*/ 93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6">
                  <a:moveTo>
                    <a:pt x="25" y="19"/>
                  </a:moveTo>
                  <a:cubicBezTo>
                    <a:pt x="23" y="13"/>
                    <a:pt x="21" y="7"/>
                    <a:pt x="18" y="0"/>
                  </a:cubicBezTo>
                  <a:cubicBezTo>
                    <a:pt x="13" y="1"/>
                    <a:pt x="6" y="4"/>
                    <a:pt x="0" y="7"/>
                  </a:cubicBezTo>
                  <a:cubicBezTo>
                    <a:pt x="2" y="14"/>
                    <a:pt x="4" y="20"/>
                    <a:pt x="6" y="26"/>
                  </a:cubicBezTo>
                  <a:cubicBezTo>
                    <a:pt x="12" y="24"/>
                    <a:pt x="19" y="22"/>
                    <a:pt x="23" y="19"/>
                  </a:cubicBezTo>
                  <a:cubicBezTo>
                    <a:pt x="24" y="19"/>
                    <a:pt x="24" y="19"/>
                    <a:pt x="25" y="19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Freeform 403">
              <a:extLst>
                <a:ext uri="{FF2B5EF4-FFF2-40B4-BE49-F238E27FC236}">
                  <a16:creationId xmlns:a16="http://schemas.microsoft.com/office/drawing/2014/main" id="{B00A154D-6FDB-4380-B712-D3E940DB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2373"/>
              <a:ext cx="55" cy="43"/>
            </a:xfrm>
            <a:custGeom>
              <a:avLst/>
              <a:gdLst>
                <a:gd name="T0" fmla="*/ 158 w 22"/>
                <a:gd name="T1" fmla="*/ 839 h 16"/>
                <a:gd name="T2" fmla="*/ 863 w 22"/>
                <a:gd name="T3" fmla="*/ 368 h 16"/>
                <a:gd name="T4" fmla="*/ 750 w 22"/>
                <a:gd name="T5" fmla="*/ 0 h 16"/>
                <a:gd name="T6" fmla="*/ 0 w 22"/>
                <a:gd name="T7" fmla="*/ 470 h 16"/>
                <a:gd name="T8" fmla="*/ 158 w 22"/>
                <a:gd name="T9" fmla="*/ 839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6">
                  <a:moveTo>
                    <a:pt x="4" y="16"/>
                  </a:moveTo>
                  <a:cubicBezTo>
                    <a:pt x="10" y="14"/>
                    <a:pt x="17" y="10"/>
                    <a:pt x="22" y="7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2"/>
                    <a:pt x="7" y="5"/>
                    <a:pt x="0" y="9"/>
                  </a:cubicBezTo>
                  <a:lnTo>
                    <a:pt x="4" y="16"/>
                  </a:ln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Freeform 404">
              <a:extLst>
                <a:ext uri="{FF2B5EF4-FFF2-40B4-BE49-F238E27FC236}">
                  <a16:creationId xmlns:a16="http://schemas.microsoft.com/office/drawing/2014/main" id="{BFFFDB56-7AB6-40CA-8797-D02D03853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2272"/>
              <a:ext cx="58" cy="61"/>
            </a:xfrm>
            <a:custGeom>
              <a:avLst/>
              <a:gdLst>
                <a:gd name="T0" fmla="*/ 0 w 23"/>
                <a:gd name="T1" fmla="*/ 90 h 23"/>
                <a:gd name="T2" fmla="*/ 126 w 23"/>
                <a:gd name="T3" fmla="*/ 1140 h 23"/>
                <a:gd name="T4" fmla="*/ 527 w 23"/>
                <a:gd name="T5" fmla="*/ 1048 h 23"/>
                <a:gd name="T6" fmla="*/ 928 w 23"/>
                <a:gd name="T7" fmla="*/ 936 h 23"/>
                <a:gd name="T8" fmla="*/ 802 w 23"/>
                <a:gd name="T9" fmla="*/ 56 h 23"/>
                <a:gd name="T10" fmla="*/ 527 w 23"/>
                <a:gd name="T11" fmla="*/ 0 h 23"/>
                <a:gd name="T12" fmla="*/ 0 w 23"/>
                <a:gd name="T13" fmla="*/ 9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3">
                  <a:moveTo>
                    <a:pt x="0" y="2"/>
                  </a:moveTo>
                  <a:cubicBezTo>
                    <a:pt x="1" y="10"/>
                    <a:pt x="2" y="17"/>
                    <a:pt x="3" y="23"/>
                  </a:cubicBezTo>
                  <a:cubicBezTo>
                    <a:pt x="7" y="22"/>
                    <a:pt x="10" y="22"/>
                    <a:pt x="13" y="21"/>
                  </a:cubicBezTo>
                  <a:cubicBezTo>
                    <a:pt x="15" y="20"/>
                    <a:pt x="20" y="20"/>
                    <a:pt x="23" y="19"/>
                  </a:cubicBezTo>
                  <a:cubicBezTo>
                    <a:pt x="22" y="14"/>
                    <a:pt x="20" y="8"/>
                    <a:pt x="20" y="1"/>
                  </a:cubicBezTo>
                  <a:cubicBezTo>
                    <a:pt x="18" y="0"/>
                    <a:pt x="16" y="0"/>
                    <a:pt x="13" y="0"/>
                  </a:cubicBezTo>
                  <a:cubicBezTo>
                    <a:pt x="9" y="0"/>
                    <a:pt x="5" y="1"/>
                    <a:pt x="0" y="2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Freeform 405">
              <a:extLst>
                <a:ext uri="{FF2B5EF4-FFF2-40B4-BE49-F238E27FC236}">
                  <a16:creationId xmlns:a16="http://schemas.microsoft.com/office/drawing/2014/main" id="{696B760C-4473-4B21-852B-373945942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2208"/>
              <a:ext cx="53" cy="32"/>
            </a:xfrm>
            <a:custGeom>
              <a:avLst/>
              <a:gdLst>
                <a:gd name="T0" fmla="*/ 803 w 21"/>
                <a:gd name="T1" fmla="*/ 605 h 12"/>
                <a:gd name="T2" fmla="*/ 853 w 21"/>
                <a:gd name="T3" fmla="*/ 307 h 12"/>
                <a:gd name="T4" fmla="*/ 853 w 21"/>
                <a:gd name="T5" fmla="*/ 0 h 12"/>
                <a:gd name="T6" fmla="*/ 50 w 21"/>
                <a:gd name="T7" fmla="*/ 0 h 12"/>
                <a:gd name="T8" fmla="*/ 50 w 21"/>
                <a:gd name="T9" fmla="*/ 205 h 12"/>
                <a:gd name="T10" fmla="*/ 0 w 21"/>
                <a:gd name="T11" fmla="*/ 547 h 12"/>
                <a:gd name="T12" fmla="*/ 803 w 21"/>
                <a:gd name="T13" fmla="*/ 60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2">
                  <a:moveTo>
                    <a:pt x="20" y="12"/>
                  </a:moveTo>
                  <a:cubicBezTo>
                    <a:pt x="20" y="10"/>
                    <a:pt x="20" y="8"/>
                    <a:pt x="21" y="6"/>
                  </a:cubicBezTo>
                  <a:cubicBezTo>
                    <a:pt x="21" y="4"/>
                    <a:pt x="21" y="2"/>
                    <a:pt x="21" y="0"/>
                  </a:cubicBezTo>
                  <a:cubicBezTo>
                    <a:pt x="14" y="1"/>
                    <a:pt x="7" y="3"/>
                    <a:pt x="1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0" y="7"/>
                    <a:pt x="0" y="9"/>
                    <a:pt x="0" y="11"/>
                  </a:cubicBezTo>
                  <a:cubicBezTo>
                    <a:pt x="7" y="12"/>
                    <a:pt x="14" y="12"/>
                    <a:pt x="20" y="12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Freeform 406">
              <a:extLst>
                <a:ext uri="{FF2B5EF4-FFF2-40B4-BE49-F238E27FC236}">
                  <a16:creationId xmlns:a16="http://schemas.microsoft.com/office/drawing/2014/main" id="{8D8E8FDB-7C00-426F-BA3C-8B9839D1A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" y="2125"/>
              <a:ext cx="45" cy="51"/>
            </a:xfrm>
            <a:custGeom>
              <a:avLst/>
              <a:gdLst>
                <a:gd name="T0" fmla="*/ 625 w 18"/>
                <a:gd name="T1" fmla="*/ 988 h 19"/>
                <a:gd name="T2" fmla="*/ 675 w 18"/>
                <a:gd name="T3" fmla="*/ 518 h 19"/>
                <a:gd name="T4" fmla="*/ 708 w 18"/>
                <a:gd name="T5" fmla="*/ 368 h 19"/>
                <a:gd name="T6" fmla="*/ 595 w 18"/>
                <a:gd name="T7" fmla="*/ 217 h 19"/>
                <a:gd name="T8" fmla="*/ 158 w 18"/>
                <a:gd name="T9" fmla="*/ 0 h 19"/>
                <a:gd name="T10" fmla="*/ 125 w 18"/>
                <a:gd name="T11" fmla="*/ 462 h 19"/>
                <a:gd name="T12" fmla="*/ 0 w 18"/>
                <a:gd name="T13" fmla="*/ 829 h 19"/>
                <a:gd name="T14" fmla="*/ 625 w 18"/>
                <a:gd name="T15" fmla="*/ 988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19">
                  <a:moveTo>
                    <a:pt x="16" y="19"/>
                  </a:moveTo>
                  <a:cubicBezTo>
                    <a:pt x="16" y="15"/>
                    <a:pt x="17" y="12"/>
                    <a:pt x="17" y="10"/>
                  </a:cubicBezTo>
                  <a:cubicBezTo>
                    <a:pt x="17" y="8"/>
                    <a:pt x="18" y="8"/>
                    <a:pt x="18" y="7"/>
                  </a:cubicBezTo>
                  <a:cubicBezTo>
                    <a:pt x="17" y="6"/>
                    <a:pt x="16" y="5"/>
                    <a:pt x="15" y="4"/>
                  </a:cubicBezTo>
                  <a:cubicBezTo>
                    <a:pt x="12" y="2"/>
                    <a:pt x="8" y="1"/>
                    <a:pt x="4" y="0"/>
                  </a:cubicBezTo>
                  <a:cubicBezTo>
                    <a:pt x="4" y="3"/>
                    <a:pt x="3" y="6"/>
                    <a:pt x="3" y="9"/>
                  </a:cubicBezTo>
                  <a:cubicBezTo>
                    <a:pt x="2" y="11"/>
                    <a:pt x="1" y="14"/>
                    <a:pt x="0" y="16"/>
                  </a:cubicBezTo>
                  <a:cubicBezTo>
                    <a:pt x="5" y="18"/>
                    <a:pt x="11" y="18"/>
                    <a:pt x="16" y="19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Freeform 407">
              <a:extLst>
                <a:ext uri="{FF2B5EF4-FFF2-40B4-BE49-F238E27FC236}">
                  <a16:creationId xmlns:a16="http://schemas.microsoft.com/office/drawing/2014/main" id="{F1990836-E1DE-419D-9DF4-53225D2CF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1997"/>
              <a:ext cx="60" cy="56"/>
            </a:xfrm>
            <a:custGeom>
              <a:avLst/>
              <a:gdLst>
                <a:gd name="T0" fmla="*/ 0 w 24"/>
                <a:gd name="T1" fmla="*/ 760 h 21"/>
                <a:gd name="T2" fmla="*/ 83 w 24"/>
                <a:gd name="T3" fmla="*/ 760 h 21"/>
                <a:gd name="T4" fmla="*/ 750 w 24"/>
                <a:gd name="T5" fmla="*/ 1059 h 21"/>
                <a:gd name="T6" fmla="*/ 938 w 24"/>
                <a:gd name="T7" fmla="*/ 363 h 21"/>
                <a:gd name="T8" fmla="*/ 238 w 24"/>
                <a:gd name="T9" fmla="*/ 0 h 21"/>
                <a:gd name="T10" fmla="*/ 0 w 24"/>
                <a:gd name="T11" fmla="*/ 76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21">
                  <a:moveTo>
                    <a:pt x="0" y="15"/>
                  </a:moveTo>
                  <a:cubicBezTo>
                    <a:pt x="1" y="15"/>
                    <a:pt x="1" y="15"/>
                    <a:pt x="2" y="15"/>
                  </a:cubicBezTo>
                  <a:cubicBezTo>
                    <a:pt x="8" y="17"/>
                    <a:pt x="13" y="19"/>
                    <a:pt x="19" y="21"/>
                  </a:cubicBezTo>
                  <a:cubicBezTo>
                    <a:pt x="21" y="17"/>
                    <a:pt x="23" y="12"/>
                    <a:pt x="24" y="7"/>
                  </a:cubicBezTo>
                  <a:cubicBezTo>
                    <a:pt x="18" y="5"/>
                    <a:pt x="12" y="2"/>
                    <a:pt x="6" y="0"/>
                  </a:cubicBezTo>
                  <a:cubicBezTo>
                    <a:pt x="4" y="5"/>
                    <a:pt x="2" y="10"/>
                    <a:pt x="0" y="15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Freeform 408">
              <a:extLst>
                <a:ext uri="{FF2B5EF4-FFF2-40B4-BE49-F238E27FC236}">
                  <a16:creationId xmlns:a16="http://schemas.microsoft.com/office/drawing/2014/main" id="{A63300C8-32A7-46BF-8B00-EE452CACD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" y="1939"/>
              <a:ext cx="133" cy="677"/>
            </a:xfrm>
            <a:custGeom>
              <a:avLst/>
              <a:gdLst>
                <a:gd name="T0" fmla="*/ 1235 w 53"/>
                <a:gd name="T1" fmla="*/ 512 h 254"/>
                <a:gd name="T2" fmla="*/ 788 w 53"/>
                <a:gd name="T3" fmla="*/ 2068 h 254"/>
                <a:gd name="T4" fmla="*/ 555 w 53"/>
                <a:gd name="T5" fmla="*/ 2876 h 254"/>
                <a:gd name="T6" fmla="*/ 396 w 53"/>
                <a:gd name="T7" fmla="*/ 3993 h 254"/>
                <a:gd name="T8" fmla="*/ 125 w 53"/>
                <a:gd name="T9" fmla="*/ 5299 h 254"/>
                <a:gd name="T10" fmla="*/ 597 w 53"/>
                <a:gd name="T11" fmla="*/ 8574 h 254"/>
                <a:gd name="T12" fmla="*/ 868 w 53"/>
                <a:gd name="T13" fmla="*/ 9427 h 254"/>
                <a:gd name="T14" fmla="*/ 1310 w 53"/>
                <a:gd name="T15" fmla="*/ 12154 h 254"/>
                <a:gd name="T16" fmla="*/ 1310 w 53"/>
                <a:gd name="T17" fmla="*/ 12303 h 254"/>
                <a:gd name="T18" fmla="*/ 1706 w 53"/>
                <a:gd name="T19" fmla="*/ 12815 h 254"/>
                <a:gd name="T20" fmla="*/ 2103 w 53"/>
                <a:gd name="T21" fmla="*/ 12303 h 254"/>
                <a:gd name="T22" fmla="*/ 2103 w 53"/>
                <a:gd name="T23" fmla="*/ 12154 h 254"/>
                <a:gd name="T24" fmla="*/ 1624 w 53"/>
                <a:gd name="T25" fmla="*/ 9030 h 254"/>
                <a:gd name="T26" fmla="*/ 1265 w 53"/>
                <a:gd name="T27" fmla="*/ 8121 h 254"/>
                <a:gd name="T28" fmla="*/ 918 w 53"/>
                <a:gd name="T29" fmla="*/ 5400 h 254"/>
                <a:gd name="T30" fmla="*/ 951 w 53"/>
                <a:gd name="T31" fmla="*/ 4035 h 254"/>
                <a:gd name="T32" fmla="*/ 1548 w 53"/>
                <a:gd name="T33" fmla="*/ 2479 h 254"/>
                <a:gd name="T34" fmla="*/ 1977 w 53"/>
                <a:gd name="T35" fmla="*/ 605 h 254"/>
                <a:gd name="T36" fmla="*/ 1656 w 53"/>
                <a:gd name="T37" fmla="*/ 56 h 254"/>
                <a:gd name="T38" fmla="*/ 1235 w 53"/>
                <a:gd name="T39" fmla="*/ 512 h 2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3" h="254">
                  <a:moveTo>
                    <a:pt x="31" y="10"/>
                  </a:moveTo>
                  <a:cubicBezTo>
                    <a:pt x="30" y="19"/>
                    <a:pt x="25" y="29"/>
                    <a:pt x="20" y="41"/>
                  </a:cubicBezTo>
                  <a:cubicBezTo>
                    <a:pt x="18" y="46"/>
                    <a:pt x="16" y="51"/>
                    <a:pt x="14" y="57"/>
                  </a:cubicBezTo>
                  <a:cubicBezTo>
                    <a:pt x="11" y="64"/>
                    <a:pt x="12" y="71"/>
                    <a:pt x="10" y="79"/>
                  </a:cubicBezTo>
                  <a:cubicBezTo>
                    <a:pt x="8" y="87"/>
                    <a:pt x="3" y="96"/>
                    <a:pt x="3" y="105"/>
                  </a:cubicBezTo>
                  <a:cubicBezTo>
                    <a:pt x="0" y="141"/>
                    <a:pt x="6" y="153"/>
                    <a:pt x="15" y="170"/>
                  </a:cubicBezTo>
                  <a:cubicBezTo>
                    <a:pt x="22" y="187"/>
                    <a:pt x="22" y="187"/>
                    <a:pt x="22" y="187"/>
                  </a:cubicBezTo>
                  <a:cubicBezTo>
                    <a:pt x="33" y="212"/>
                    <a:pt x="33" y="228"/>
                    <a:pt x="33" y="241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9"/>
                    <a:pt x="37" y="254"/>
                    <a:pt x="43" y="254"/>
                  </a:cubicBezTo>
                  <a:cubicBezTo>
                    <a:pt x="48" y="254"/>
                    <a:pt x="53" y="249"/>
                    <a:pt x="53" y="244"/>
                  </a:cubicBezTo>
                  <a:cubicBezTo>
                    <a:pt x="53" y="241"/>
                    <a:pt x="53" y="241"/>
                    <a:pt x="53" y="241"/>
                  </a:cubicBezTo>
                  <a:cubicBezTo>
                    <a:pt x="53" y="227"/>
                    <a:pt x="53" y="208"/>
                    <a:pt x="41" y="179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25" y="145"/>
                    <a:pt x="20" y="137"/>
                    <a:pt x="23" y="107"/>
                  </a:cubicBezTo>
                  <a:cubicBezTo>
                    <a:pt x="23" y="98"/>
                    <a:pt x="22" y="87"/>
                    <a:pt x="24" y="80"/>
                  </a:cubicBezTo>
                  <a:cubicBezTo>
                    <a:pt x="27" y="67"/>
                    <a:pt x="34" y="59"/>
                    <a:pt x="39" y="49"/>
                  </a:cubicBezTo>
                  <a:cubicBezTo>
                    <a:pt x="44" y="36"/>
                    <a:pt x="49" y="24"/>
                    <a:pt x="50" y="12"/>
                  </a:cubicBezTo>
                  <a:cubicBezTo>
                    <a:pt x="51" y="7"/>
                    <a:pt x="47" y="2"/>
                    <a:pt x="42" y="1"/>
                  </a:cubicBezTo>
                  <a:cubicBezTo>
                    <a:pt x="36" y="0"/>
                    <a:pt x="31" y="4"/>
                    <a:pt x="31" y="10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27" name="Group 409">
            <a:extLst>
              <a:ext uri="{FF2B5EF4-FFF2-40B4-BE49-F238E27FC236}">
                <a16:creationId xmlns:a16="http://schemas.microsoft.com/office/drawing/2014/main" id="{4F94895E-75D1-4CB5-8FC3-F8AD97842451}"/>
              </a:ext>
            </a:extLst>
          </p:cNvPr>
          <p:cNvGrpSpPr>
            <a:grpSpLocks/>
          </p:cNvGrpSpPr>
          <p:nvPr/>
        </p:nvGrpSpPr>
        <p:grpSpPr bwMode="auto">
          <a:xfrm>
            <a:off x="4424363" y="2990850"/>
            <a:ext cx="166687" cy="973138"/>
            <a:chOff x="1827" y="2003"/>
            <a:chExt cx="105" cy="613"/>
          </a:xfrm>
        </p:grpSpPr>
        <p:sp>
          <p:nvSpPr>
            <p:cNvPr id="20539" name="Freeform 410">
              <a:extLst>
                <a:ext uri="{FF2B5EF4-FFF2-40B4-BE49-F238E27FC236}">
                  <a16:creationId xmlns:a16="http://schemas.microsoft.com/office/drawing/2014/main" id="{610A2EDC-FD7F-40D8-AF88-3C6CA43F5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2003"/>
              <a:ext cx="105" cy="613"/>
            </a:xfrm>
            <a:custGeom>
              <a:avLst/>
              <a:gdLst>
                <a:gd name="T0" fmla="*/ 438 w 42"/>
                <a:gd name="T1" fmla="*/ 512 h 230"/>
                <a:gd name="T2" fmla="*/ 283 w 42"/>
                <a:gd name="T3" fmla="*/ 2026 h 230"/>
                <a:gd name="T4" fmla="*/ 283 w 42"/>
                <a:gd name="T5" fmla="*/ 3787 h 230"/>
                <a:gd name="T6" fmla="*/ 125 w 42"/>
                <a:gd name="T7" fmla="*/ 6756 h 230"/>
                <a:gd name="T8" fmla="*/ 833 w 42"/>
                <a:gd name="T9" fmla="*/ 11210 h 230"/>
                <a:gd name="T10" fmla="*/ 1333 w 42"/>
                <a:gd name="T11" fmla="*/ 11508 h 230"/>
                <a:gd name="T12" fmla="*/ 1563 w 42"/>
                <a:gd name="T13" fmla="*/ 10903 h 230"/>
                <a:gd name="T14" fmla="*/ 908 w 42"/>
                <a:gd name="T15" fmla="*/ 6663 h 230"/>
                <a:gd name="T16" fmla="*/ 708 w 42"/>
                <a:gd name="T17" fmla="*/ 3843 h 230"/>
                <a:gd name="T18" fmla="*/ 1063 w 42"/>
                <a:gd name="T19" fmla="*/ 2180 h 230"/>
                <a:gd name="T20" fmla="*/ 1220 w 42"/>
                <a:gd name="T21" fmla="*/ 605 h 230"/>
                <a:gd name="T22" fmla="*/ 863 w 42"/>
                <a:gd name="T23" fmla="*/ 56 h 230"/>
                <a:gd name="T24" fmla="*/ 438 w 42"/>
                <a:gd name="T25" fmla="*/ 512 h 2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" h="230">
                  <a:moveTo>
                    <a:pt x="11" y="10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5" y="51"/>
                    <a:pt x="8" y="63"/>
                    <a:pt x="7" y="75"/>
                  </a:cubicBezTo>
                  <a:cubicBezTo>
                    <a:pt x="5" y="93"/>
                    <a:pt x="0" y="112"/>
                    <a:pt x="3" y="134"/>
                  </a:cubicBezTo>
                  <a:cubicBezTo>
                    <a:pt x="8" y="183"/>
                    <a:pt x="21" y="221"/>
                    <a:pt x="21" y="222"/>
                  </a:cubicBezTo>
                  <a:cubicBezTo>
                    <a:pt x="23" y="227"/>
                    <a:pt x="29" y="230"/>
                    <a:pt x="34" y="228"/>
                  </a:cubicBezTo>
                  <a:cubicBezTo>
                    <a:pt x="39" y="226"/>
                    <a:pt x="42" y="221"/>
                    <a:pt x="40" y="216"/>
                  </a:cubicBezTo>
                  <a:cubicBezTo>
                    <a:pt x="40" y="215"/>
                    <a:pt x="27" y="179"/>
                    <a:pt x="23" y="132"/>
                  </a:cubicBezTo>
                  <a:cubicBezTo>
                    <a:pt x="20" y="112"/>
                    <a:pt x="16" y="93"/>
                    <a:pt x="18" y="76"/>
                  </a:cubicBezTo>
                  <a:cubicBezTo>
                    <a:pt x="19" y="64"/>
                    <a:pt x="25" y="54"/>
                    <a:pt x="27" y="4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6"/>
                    <a:pt x="27" y="2"/>
                    <a:pt x="22" y="1"/>
                  </a:cubicBezTo>
                  <a:cubicBezTo>
                    <a:pt x="16" y="0"/>
                    <a:pt x="11" y="5"/>
                    <a:pt x="11" y="10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Freeform 411">
              <a:extLst>
                <a:ext uri="{FF2B5EF4-FFF2-40B4-BE49-F238E27FC236}">
                  <a16:creationId xmlns:a16="http://schemas.microsoft.com/office/drawing/2014/main" id="{FA610645-EB5B-48C6-90CF-980098EEC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2525"/>
              <a:ext cx="55" cy="59"/>
            </a:xfrm>
            <a:custGeom>
              <a:avLst/>
              <a:gdLst>
                <a:gd name="T0" fmla="*/ 158 w 22"/>
                <a:gd name="T1" fmla="*/ 1137 h 22"/>
                <a:gd name="T2" fmla="*/ 313 w 22"/>
                <a:gd name="T3" fmla="*/ 1078 h 22"/>
                <a:gd name="T4" fmla="*/ 863 w 22"/>
                <a:gd name="T5" fmla="*/ 735 h 22"/>
                <a:gd name="T6" fmla="*/ 708 w 22"/>
                <a:gd name="T7" fmla="*/ 0 h 22"/>
                <a:gd name="T8" fmla="*/ 0 w 22"/>
                <a:gd name="T9" fmla="*/ 402 h 22"/>
                <a:gd name="T10" fmla="*/ 158 w 22"/>
                <a:gd name="T11" fmla="*/ 113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22">
                  <a:moveTo>
                    <a:pt x="4" y="22"/>
                  </a:moveTo>
                  <a:cubicBezTo>
                    <a:pt x="5" y="22"/>
                    <a:pt x="7" y="22"/>
                    <a:pt x="8" y="21"/>
                  </a:cubicBezTo>
                  <a:cubicBezTo>
                    <a:pt x="13" y="18"/>
                    <a:pt x="18" y="16"/>
                    <a:pt x="22" y="14"/>
                  </a:cubicBezTo>
                  <a:cubicBezTo>
                    <a:pt x="21" y="11"/>
                    <a:pt x="20" y="6"/>
                    <a:pt x="1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4"/>
                    <a:pt x="3" y="19"/>
                    <a:pt x="4" y="22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Freeform 412">
              <a:extLst>
                <a:ext uri="{FF2B5EF4-FFF2-40B4-BE49-F238E27FC236}">
                  <a16:creationId xmlns:a16="http://schemas.microsoft.com/office/drawing/2014/main" id="{B83EFFF6-C8E0-4534-AC5F-0FF54AF70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" y="2456"/>
              <a:ext cx="52" cy="59"/>
            </a:xfrm>
            <a:custGeom>
              <a:avLst/>
              <a:gdLst>
                <a:gd name="T0" fmla="*/ 681 w 21"/>
                <a:gd name="T1" fmla="*/ 0 h 22"/>
                <a:gd name="T2" fmla="*/ 104 w 21"/>
                <a:gd name="T3" fmla="*/ 367 h 22"/>
                <a:gd name="T4" fmla="*/ 0 w 21"/>
                <a:gd name="T5" fmla="*/ 402 h 22"/>
                <a:gd name="T6" fmla="*/ 104 w 21"/>
                <a:gd name="T7" fmla="*/ 1137 h 22"/>
                <a:gd name="T8" fmla="*/ 104 w 21"/>
                <a:gd name="T9" fmla="*/ 1137 h 22"/>
                <a:gd name="T10" fmla="*/ 790 w 21"/>
                <a:gd name="T11" fmla="*/ 735 h 22"/>
                <a:gd name="T12" fmla="*/ 681 w 2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2">
                  <a:moveTo>
                    <a:pt x="18" y="0"/>
                  </a:moveTo>
                  <a:cubicBezTo>
                    <a:pt x="13" y="2"/>
                    <a:pt x="6" y="6"/>
                    <a:pt x="3" y="7"/>
                  </a:cubicBezTo>
                  <a:cubicBezTo>
                    <a:pt x="2" y="7"/>
                    <a:pt x="1" y="8"/>
                    <a:pt x="0" y="8"/>
                  </a:cubicBezTo>
                  <a:cubicBezTo>
                    <a:pt x="1" y="13"/>
                    <a:pt x="2" y="18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9" y="19"/>
                    <a:pt x="15" y="17"/>
                    <a:pt x="21" y="14"/>
                  </a:cubicBezTo>
                  <a:cubicBezTo>
                    <a:pt x="20" y="10"/>
                    <a:pt x="19" y="5"/>
                    <a:pt x="18" y="0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Freeform 413">
              <a:extLst>
                <a:ext uri="{FF2B5EF4-FFF2-40B4-BE49-F238E27FC236}">
                  <a16:creationId xmlns:a16="http://schemas.microsoft.com/office/drawing/2014/main" id="{E361BB08-0813-4884-A390-7ADF1CCF1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2373"/>
              <a:ext cx="57" cy="78"/>
            </a:xfrm>
            <a:custGeom>
              <a:avLst/>
              <a:gdLst>
                <a:gd name="T0" fmla="*/ 865 w 23"/>
                <a:gd name="T1" fmla="*/ 1208 h 29"/>
                <a:gd name="T2" fmla="*/ 711 w 23"/>
                <a:gd name="T3" fmla="*/ 0 h 29"/>
                <a:gd name="T4" fmla="*/ 689 w 23"/>
                <a:gd name="T5" fmla="*/ 0 h 29"/>
                <a:gd name="T6" fmla="*/ 0 w 23"/>
                <a:gd name="T7" fmla="*/ 253 h 29"/>
                <a:gd name="T8" fmla="*/ 154 w 23"/>
                <a:gd name="T9" fmla="*/ 1520 h 29"/>
                <a:gd name="T10" fmla="*/ 865 w 23"/>
                <a:gd name="T11" fmla="*/ 1208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9">
                  <a:moveTo>
                    <a:pt x="23" y="23"/>
                  </a:moveTo>
                  <a:cubicBezTo>
                    <a:pt x="21" y="16"/>
                    <a:pt x="20" y="8"/>
                    <a:pt x="19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3" y="1"/>
                    <a:pt x="6" y="3"/>
                    <a:pt x="0" y="5"/>
                  </a:cubicBezTo>
                  <a:cubicBezTo>
                    <a:pt x="1" y="13"/>
                    <a:pt x="2" y="21"/>
                    <a:pt x="4" y="29"/>
                  </a:cubicBezTo>
                  <a:cubicBezTo>
                    <a:pt x="10" y="28"/>
                    <a:pt x="17" y="26"/>
                    <a:pt x="23" y="23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Freeform 414">
              <a:extLst>
                <a:ext uri="{FF2B5EF4-FFF2-40B4-BE49-F238E27FC236}">
                  <a16:creationId xmlns:a16="http://schemas.microsoft.com/office/drawing/2014/main" id="{976669D9-41CC-46C1-8D73-8F2BF08F2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" y="2304"/>
              <a:ext cx="50" cy="45"/>
            </a:xfrm>
            <a:custGeom>
              <a:avLst/>
              <a:gdLst>
                <a:gd name="T0" fmla="*/ 783 w 20"/>
                <a:gd name="T1" fmla="*/ 778 h 17"/>
                <a:gd name="T2" fmla="*/ 708 w 20"/>
                <a:gd name="T3" fmla="*/ 0 h 17"/>
                <a:gd name="T4" fmla="*/ 208 w 20"/>
                <a:gd name="T5" fmla="*/ 56 h 17"/>
                <a:gd name="T6" fmla="*/ 0 w 20"/>
                <a:gd name="T7" fmla="*/ 90 h 17"/>
                <a:gd name="T8" fmla="*/ 0 w 20"/>
                <a:gd name="T9" fmla="*/ 834 h 17"/>
                <a:gd name="T10" fmla="*/ 783 w 20"/>
                <a:gd name="T11" fmla="*/ 77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7">
                  <a:moveTo>
                    <a:pt x="20" y="16"/>
                  </a:moveTo>
                  <a:cubicBezTo>
                    <a:pt x="20" y="11"/>
                    <a:pt x="19" y="5"/>
                    <a:pt x="18" y="0"/>
                  </a:cubicBezTo>
                  <a:cubicBezTo>
                    <a:pt x="14" y="0"/>
                    <a:pt x="8" y="1"/>
                    <a:pt x="5" y="1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0" y="7"/>
                    <a:pt x="0" y="12"/>
                    <a:pt x="0" y="17"/>
                  </a:cubicBezTo>
                  <a:cubicBezTo>
                    <a:pt x="7" y="17"/>
                    <a:pt x="14" y="17"/>
                    <a:pt x="20" y="16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Freeform 415">
              <a:extLst>
                <a:ext uri="{FF2B5EF4-FFF2-40B4-BE49-F238E27FC236}">
                  <a16:creationId xmlns:a16="http://schemas.microsoft.com/office/drawing/2014/main" id="{7F13E26B-6C82-41EC-9F6E-5C18467F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2227"/>
              <a:ext cx="33" cy="24"/>
            </a:xfrm>
            <a:custGeom>
              <a:avLst/>
              <a:gdLst>
                <a:gd name="T0" fmla="*/ 541 w 13"/>
                <a:gd name="T1" fmla="*/ 456 h 9"/>
                <a:gd name="T2" fmla="*/ 541 w 13"/>
                <a:gd name="T3" fmla="*/ 0 h 9"/>
                <a:gd name="T4" fmla="*/ 51 w 13"/>
                <a:gd name="T5" fmla="*/ 0 h 9"/>
                <a:gd name="T6" fmla="*/ 0 w 13"/>
                <a:gd name="T7" fmla="*/ 397 h 9"/>
                <a:gd name="T8" fmla="*/ 541 w 13"/>
                <a:gd name="T9" fmla="*/ 45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9">
                  <a:moveTo>
                    <a:pt x="13" y="9"/>
                  </a:moveTo>
                  <a:cubicBezTo>
                    <a:pt x="13" y="6"/>
                    <a:pt x="13" y="3"/>
                    <a:pt x="13" y="0"/>
                  </a:cubicBezTo>
                  <a:cubicBezTo>
                    <a:pt x="9" y="0"/>
                    <a:pt x="5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4" y="8"/>
                    <a:pt x="9" y="9"/>
                    <a:pt x="13" y="9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Freeform 416">
              <a:extLst>
                <a:ext uri="{FF2B5EF4-FFF2-40B4-BE49-F238E27FC236}">
                  <a16:creationId xmlns:a16="http://schemas.microsoft.com/office/drawing/2014/main" id="{35BB93E9-5A63-4BE5-AF14-E0A17DA1D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2376"/>
              <a:ext cx="58" cy="77"/>
            </a:xfrm>
            <a:custGeom>
              <a:avLst/>
              <a:gdLst>
                <a:gd name="T0" fmla="*/ 928 w 23"/>
                <a:gd name="T1" fmla="*/ 1142 h 29"/>
                <a:gd name="T2" fmla="*/ 802 w 23"/>
                <a:gd name="T3" fmla="*/ 0 h 29"/>
                <a:gd name="T4" fmla="*/ 769 w 23"/>
                <a:gd name="T5" fmla="*/ 0 h 29"/>
                <a:gd name="T6" fmla="*/ 0 w 23"/>
                <a:gd name="T7" fmla="*/ 247 h 29"/>
                <a:gd name="T8" fmla="*/ 159 w 23"/>
                <a:gd name="T9" fmla="*/ 1439 h 29"/>
                <a:gd name="T10" fmla="*/ 928 w 23"/>
                <a:gd name="T11" fmla="*/ 1142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9">
                  <a:moveTo>
                    <a:pt x="23" y="23"/>
                  </a:moveTo>
                  <a:cubicBezTo>
                    <a:pt x="22" y="16"/>
                    <a:pt x="21" y="8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1"/>
                    <a:pt x="7" y="3"/>
                    <a:pt x="0" y="5"/>
                  </a:cubicBezTo>
                  <a:cubicBezTo>
                    <a:pt x="1" y="14"/>
                    <a:pt x="2" y="22"/>
                    <a:pt x="4" y="29"/>
                  </a:cubicBezTo>
                  <a:cubicBezTo>
                    <a:pt x="10" y="28"/>
                    <a:pt x="17" y="26"/>
                    <a:pt x="23" y="23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Freeform 417">
              <a:extLst>
                <a:ext uri="{FF2B5EF4-FFF2-40B4-BE49-F238E27FC236}">
                  <a16:creationId xmlns:a16="http://schemas.microsoft.com/office/drawing/2014/main" id="{069E4F6D-5C86-4749-80C1-E346B150D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2125"/>
              <a:ext cx="50" cy="38"/>
            </a:xfrm>
            <a:custGeom>
              <a:avLst/>
              <a:gdLst>
                <a:gd name="T0" fmla="*/ 625 w 20"/>
                <a:gd name="T1" fmla="*/ 760 h 14"/>
                <a:gd name="T2" fmla="*/ 783 w 20"/>
                <a:gd name="T3" fmla="*/ 0 h 14"/>
                <a:gd name="T4" fmla="*/ 238 w 20"/>
                <a:gd name="T5" fmla="*/ 60 h 14"/>
                <a:gd name="T6" fmla="*/ 0 w 20"/>
                <a:gd name="T7" fmla="*/ 103 h 14"/>
                <a:gd name="T8" fmla="*/ 50 w 20"/>
                <a:gd name="T9" fmla="*/ 662 h 14"/>
                <a:gd name="T10" fmla="*/ 470 w 20"/>
                <a:gd name="T11" fmla="*/ 700 h 14"/>
                <a:gd name="T12" fmla="*/ 625 w 20"/>
                <a:gd name="T13" fmla="*/ 76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4">
                  <a:moveTo>
                    <a:pt x="16" y="14"/>
                  </a:moveTo>
                  <a:cubicBezTo>
                    <a:pt x="18" y="9"/>
                    <a:pt x="19" y="5"/>
                    <a:pt x="20" y="0"/>
                  </a:cubicBezTo>
                  <a:cubicBezTo>
                    <a:pt x="15" y="0"/>
                    <a:pt x="8" y="1"/>
                    <a:pt x="6" y="1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0" y="5"/>
                    <a:pt x="0" y="9"/>
                    <a:pt x="1" y="12"/>
                  </a:cubicBezTo>
                  <a:cubicBezTo>
                    <a:pt x="4" y="12"/>
                    <a:pt x="8" y="12"/>
                    <a:pt x="12" y="13"/>
                  </a:cubicBezTo>
                  <a:cubicBezTo>
                    <a:pt x="13" y="13"/>
                    <a:pt x="14" y="13"/>
                    <a:pt x="16" y="14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Freeform 418">
              <a:extLst>
                <a:ext uri="{FF2B5EF4-FFF2-40B4-BE49-F238E27FC236}">
                  <a16:creationId xmlns:a16="http://schemas.microsoft.com/office/drawing/2014/main" id="{A63742C3-D535-48DC-B2D9-0BACECAF9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" y="2045"/>
              <a:ext cx="55" cy="48"/>
            </a:xfrm>
            <a:custGeom>
              <a:avLst/>
              <a:gdLst>
                <a:gd name="T0" fmla="*/ 0 w 22"/>
                <a:gd name="T1" fmla="*/ 819 h 18"/>
                <a:gd name="T2" fmla="*/ 50 w 22"/>
                <a:gd name="T3" fmla="*/ 819 h 18"/>
                <a:gd name="T4" fmla="*/ 783 w 22"/>
                <a:gd name="T5" fmla="*/ 853 h 18"/>
                <a:gd name="T6" fmla="*/ 863 w 22"/>
                <a:gd name="T7" fmla="*/ 149 h 18"/>
                <a:gd name="T8" fmla="*/ 83 w 22"/>
                <a:gd name="T9" fmla="*/ 0 h 18"/>
                <a:gd name="T10" fmla="*/ 0 w 22"/>
                <a:gd name="T11" fmla="*/ 819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8">
                  <a:moveTo>
                    <a:pt x="0" y="16"/>
                  </a:moveTo>
                  <a:cubicBezTo>
                    <a:pt x="0" y="16"/>
                    <a:pt x="1" y="16"/>
                    <a:pt x="1" y="16"/>
                  </a:cubicBezTo>
                  <a:cubicBezTo>
                    <a:pt x="7" y="16"/>
                    <a:pt x="14" y="18"/>
                    <a:pt x="20" y="17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5" y="2"/>
                    <a:pt x="8" y="1"/>
                    <a:pt x="2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Freeform 419">
              <a:extLst>
                <a:ext uri="{FF2B5EF4-FFF2-40B4-BE49-F238E27FC236}">
                  <a16:creationId xmlns:a16="http://schemas.microsoft.com/office/drawing/2014/main" id="{FEDCC747-9393-417A-9BAD-3F923C46A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2003"/>
              <a:ext cx="105" cy="613"/>
            </a:xfrm>
            <a:custGeom>
              <a:avLst/>
              <a:gdLst>
                <a:gd name="T0" fmla="*/ 438 w 42"/>
                <a:gd name="T1" fmla="*/ 512 h 230"/>
                <a:gd name="T2" fmla="*/ 283 w 42"/>
                <a:gd name="T3" fmla="*/ 2026 h 230"/>
                <a:gd name="T4" fmla="*/ 283 w 42"/>
                <a:gd name="T5" fmla="*/ 3787 h 230"/>
                <a:gd name="T6" fmla="*/ 125 w 42"/>
                <a:gd name="T7" fmla="*/ 6756 h 230"/>
                <a:gd name="T8" fmla="*/ 833 w 42"/>
                <a:gd name="T9" fmla="*/ 11210 h 230"/>
                <a:gd name="T10" fmla="*/ 1333 w 42"/>
                <a:gd name="T11" fmla="*/ 11508 h 230"/>
                <a:gd name="T12" fmla="*/ 1563 w 42"/>
                <a:gd name="T13" fmla="*/ 10903 h 230"/>
                <a:gd name="T14" fmla="*/ 908 w 42"/>
                <a:gd name="T15" fmla="*/ 6663 h 230"/>
                <a:gd name="T16" fmla="*/ 708 w 42"/>
                <a:gd name="T17" fmla="*/ 3843 h 230"/>
                <a:gd name="T18" fmla="*/ 1063 w 42"/>
                <a:gd name="T19" fmla="*/ 2180 h 230"/>
                <a:gd name="T20" fmla="*/ 1220 w 42"/>
                <a:gd name="T21" fmla="*/ 605 h 230"/>
                <a:gd name="T22" fmla="*/ 863 w 42"/>
                <a:gd name="T23" fmla="*/ 56 h 230"/>
                <a:gd name="T24" fmla="*/ 438 w 42"/>
                <a:gd name="T25" fmla="*/ 512 h 2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" h="230">
                  <a:moveTo>
                    <a:pt x="11" y="10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5" y="51"/>
                    <a:pt x="8" y="63"/>
                    <a:pt x="7" y="75"/>
                  </a:cubicBezTo>
                  <a:cubicBezTo>
                    <a:pt x="5" y="93"/>
                    <a:pt x="0" y="112"/>
                    <a:pt x="3" y="134"/>
                  </a:cubicBezTo>
                  <a:cubicBezTo>
                    <a:pt x="8" y="183"/>
                    <a:pt x="21" y="221"/>
                    <a:pt x="21" y="222"/>
                  </a:cubicBezTo>
                  <a:cubicBezTo>
                    <a:pt x="23" y="227"/>
                    <a:pt x="29" y="230"/>
                    <a:pt x="34" y="228"/>
                  </a:cubicBezTo>
                  <a:cubicBezTo>
                    <a:pt x="39" y="226"/>
                    <a:pt x="42" y="221"/>
                    <a:pt x="40" y="216"/>
                  </a:cubicBezTo>
                  <a:cubicBezTo>
                    <a:pt x="40" y="215"/>
                    <a:pt x="27" y="179"/>
                    <a:pt x="23" y="132"/>
                  </a:cubicBezTo>
                  <a:cubicBezTo>
                    <a:pt x="20" y="112"/>
                    <a:pt x="16" y="93"/>
                    <a:pt x="18" y="76"/>
                  </a:cubicBezTo>
                  <a:cubicBezTo>
                    <a:pt x="19" y="64"/>
                    <a:pt x="25" y="54"/>
                    <a:pt x="27" y="4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6"/>
                    <a:pt x="27" y="2"/>
                    <a:pt x="22" y="1"/>
                  </a:cubicBezTo>
                  <a:cubicBezTo>
                    <a:pt x="16" y="0"/>
                    <a:pt x="11" y="5"/>
                    <a:pt x="11" y="10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28" name="Group 420">
            <a:extLst>
              <a:ext uri="{FF2B5EF4-FFF2-40B4-BE49-F238E27FC236}">
                <a16:creationId xmlns:a16="http://schemas.microsoft.com/office/drawing/2014/main" id="{6D0C5E39-9372-4408-8AF0-61A1070B62C4}"/>
              </a:ext>
            </a:extLst>
          </p:cNvPr>
          <p:cNvGrpSpPr>
            <a:grpSpLocks/>
          </p:cNvGrpSpPr>
          <p:nvPr/>
        </p:nvGrpSpPr>
        <p:grpSpPr bwMode="auto">
          <a:xfrm>
            <a:off x="4125913" y="3019425"/>
            <a:ext cx="214312" cy="873125"/>
            <a:chOff x="1639" y="2021"/>
            <a:chExt cx="135" cy="550"/>
          </a:xfrm>
        </p:grpSpPr>
        <p:sp>
          <p:nvSpPr>
            <p:cNvPr id="20529" name="Freeform 421">
              <a:extLst>
                <a:ext uri="{FF2B5EF4-FFF2-40B4-BE49-F238E27FC236}">
                  <a16:creationId xmlns:a16="http://schemas.microsoft.com/office/drawing/2014/main" id="{BD5DB1FF-5C33-4725-B4CB-5505D8804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" y="2021"/>
              <a:ext cx="135" cy="550"/>
            </a:xfrm>
            <a:custGeom>
              <a:avLst/>
              <a:gdLst>
                <a:gd name="T0" fmla="*/ 158 w 54"/>
                <a:gd name="T1" fmla="*/ 206 h 206"/>
                <a:gd name="T2" fmla="*/ 208 w 54"/>
                <a:gd name="T3" fmla="*/ 913 h 206"/>
                <a:gd name="T4" fmla="*/ 1375 w 54"/>
                <a:gd name="T5" fmla="*/ 3714 h 206"/>
                <a:gd name="T6" fmla="*/ 783 w 54"/>
                <a:gd name="T7" fmla="*/ 5746 h 206"/>
                <a:gd name="T8" fmla="*/ 313 w 54"/>
                <a:gd name="T9" fmla="*/ 7364 h 206"/>
                <a:gd name="T10" fmla="*/ 238 w 54"/>
                <a:gd name="T11" fmla="*/ 8696 h 206"/>
                <a:gd name="T12" fmla="*/ 0 w 54"/>
                <a:gd name="T13" fmla="*/ 9951 h 206"/>
                <a:gd name="T14" fmla="*/ 395 w 54"/>
                <a:gd name="T15" fmla="*/ 10463 h 206"/>
                <a:gd name="T16" fmla="*/ 783 w 54"/>
                <a:gd name="T17" fmla="*/ 9951 h 206"/>
                <a:gd name="T18" fmla="*/ 1533 w 54"/>
                <a:gd name="T19" fmla="*/ 6087 h 206"/>
                <a:gd name="T20" fmla="*/ 1845 w 54"/>
                <a:gd name="T21" fmla="*/ 4990 h 206"/>
                <a:gd name="T22" fmla="*/ 2033 w 54"/>
                <a:gd name="T23" fmla="*/ 3770 h 206"/>
                <a:gd name="T24" fmla="*/ 2033 w 54"/>
                <a:gd name="T25" fmla="*/ 2438 h 206"/>
                <a:gd name="T26" fmla="*/ 708 w 54"/>
                <a:gd name="T27" fmla="*/ 150 h 206"/>
                <a:gd name="T28" fmla="*/ 158 w 54"/>
                <a:gd name="T29" fmla="*/ 206 h 2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" h="206">
                  <a:moveTo>
                    <a:pt x="4" y="4"/>
                  </a:moveTo>
                  <a:cubicBezTo>
                    <a:pt x="0" y="8"/>
                    <a:pt x="1" y="15"/>
                    <a:pt x="5" y="18"/>
                  </a:cubicBezTo>
                  <a:cubicBezTo>
                    <a:pt x="29" y="39"/>
                    <a:pt x="38" y="47"/>
                    <a:pt x="35" y="73"/>
                  </a:cubicBezTo>
                  <a:cubicBezTo>
                    <a:pt x="33" y="84"/>
                    <a:pt x="26" y="98"/>
                    <a:pt x="20" y="113"/>
                  </a:cubicBezTo>
                  <a:cubicBezTo>
                    <a:pt x="16" y="123"/>
                    <a:pt x="12" y="134"/>
                    <a:pt x="8" y="145"/>
                  </a:cubicBezTo>
                  <a:cubicBezTo>
                    <a:pt x="6" y="153"/>
                    <a:pt x="7" y="163"/>
                    <a:pt x="6" y="171"/>
                  </a:cubicBezTo>
                  <a:cubicBezTo>
                    <a:pt x="4" y="179"/>
                    <a:pt x="0" y="187"/>
                    <a:pt x="0" y="196"/>
                  </a:cubicBezTo>
                  <a:cubicBezTo>
                    <a:pt x="0" y="201"/>
                    <a:pt x="4" y="206"/>
                    <a:pt x="10" y="206"/>
                  </a:cubicBezTo>
                  <a:cubicBezTo>
                    <a:pt x="15" y="206"/>
                    <a:pt x="20" y="201"/>
                    <a:pt x="20" y="196"/>
                  </a:cubicBezTo>
                  <a:cubicBezTo>
                    <a:pt x="20" y="169"/>
                    <a:pt x="30" y="143"/>
                    <a:pt x="39" y="120"/>
                  </a:cubicBezTo>
                  <a:cubicBezTo>
                    <a:pt x="42" y="112"/>
                    <a:pt x="44" y="105"/>
                    <a:pt x="47" y="98"/>
                  </a:cubicBezTo>
                  <a:cubicBezTo>
                    <a:pt x="49" y="90"/>
                    <a:pt x="51" y="81"/>
                    <a:pt x="52" y="74"/>
                  </a:cubicBezTo>
                  <a:cubicBezTo>
                    <a:pt x="53" y="63"/>
                    <a:pt x="54" y="56"/>
                    <a:pt x="52" y="48"/>
                  </a:cubicBezTo>
                  <a:cubicBezTo>
                    <a:pt x="48" y="30"/>
                    <a:pt x="36" y="19"/>
                    <a:pt x="18" y="3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A9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Freeform 422">
              <a:extLst>
                <a:ext uri="{FF2B5EF4-FFF2-40B4-BE49-F238E27FC236}">
                  <a16:creationId xmlns:a16="http://schemas.microsoft.com/office/drawing/2014/main" id="{7ED616CE-37BB-4C76-B192-38261BBA6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" y="2499"/>
              <a:ext cx="53" cy="40"/>
            </a:xfrm>
            <a:custGeom>
              <a:avLst/>
              <a:gdLst>
                <a:gd name="T0" fmla="*/ 368 w 21"/>
                <a:gd name="T1" fmla="*/ 661 h 15"/>
                <a:gd name="T2" fmla="*/ 803 w 21"/>
                <a:gd name="T3" fmla="*/ 760 h 15"/>
                <a:gd name="T4" fmla="*/ 853 w 21"/>
                <a:gd name="T5" fmla="*/ 93 h 15"/>
                <a:gd name="T6" fmla="*/ 126 w 21"/>
                <a:gd name="T7" fmla="*/ 0 h 15"/>
                <a:gd name="T8" fmla="*/ 0 w 21"/>
                <a:gd name="T9" fmla="*/ 605 h 15"/>
                <a:gd name="T10" fmla="*/ 368 w 21"/>
                <a:gd name="T11" fmla="*/ 661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5">
                  <a:moveTo>
                    <a:pt x="9" y="13"/>
                  </a:moveTo>
                  <a:cubicBezTo>
                    <a:pt x="12" y="13"/>
                    <a:pt x="16" y="14"/>
                    <a:pt x="20" y="15"/>
                  </a:cubicBezTo>
                  <a:cubicBezTo>
                    <a:pt x="20" y="10"/>
                    <a:pt x="20" y="6"/>
                    <a:pt x="21" y="2"/>
                  </a:cubicBezTo>
                  <a:cubicBezTo>
                    <a:pt x="16" y="1"/>
                    <a:pt x="9" y="0"/>
                    <a:pt x="3" y="0"/>
                  </a:cubicBezTo>
                  <a:cubicBezTo>
                    <a:pt x="2" y="4"/>
                    <a:pt x="1" y="8"/>
                    <a:pt x="0" y="12"/>
                  </a:cubicBezTo>
                  <a:cubicBezTo>
                    <a:pt x="3" y="12"/>
                    <a:pt x="7" y="13"/>
                    <a:pt x="9" y="13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Freeform 423">
              <a:extLst>
                <a:ext uri="{FF2B5EF4-FFF2-40B4-BE49-F238E27FC236}">
                  <a16:creationId xmlns:a16="http://schemas.microsoft.com/office/drawing/2014/main" id="{B2855DBE-68B2-4C9A-9A84-E06EEE00C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2403"/>
              <a:ext cx="58" cy="58"/>
            </a:xfrm>
            <a:custGeom>
              <a:avLst/>
              <a:gdLst>
                <a:gd name="T0" fmla="*/ 928 w 23"/>
                <a:gd name="T1" fmla="*/ 200 h 22"/>
                <a:gd name="T2" fmla="*/ 126 w 23"/>
                <a:gd name="T3" fmla="*/ 0 h 22"/>
                <a:gd name="T4" fmla="*/ 126 w 23"/>
                <a:gd name="T5" fmla="*/ 0 h 22"/>
                <a:gd name="T6" fmla="*/ 83 w 23"/>
                <a:gd name="T7" fmla="*/ 90 h 22"/>
                <a:gd name="T8" fmla="*/ 0 w 23"/>
                <a:gd name="T9" fmla="*/ 1007 h 22"/>
                <a:gd name="T10" fmla="*/ 242 w 23"/>
                <a:gd name="T11" fmla="*/ 1007 h 22"/>
                <a:gd name="T12" fmla="*/ 719 w 23"/>
                <a:gd name="T13" fmla="*/ 1062 h 22"/>
                <a:gd name="T14" fmla="*/ 928 w 23"/>
                <a:gd name="T15" fmla="*/ 20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22">
                  <a:moveTo>
                    <a:pt x="23" y="4"/>
                  </a:moveTo>
                  <a:cubicBezTo>
                    <a:pt x="16" y="3"/>
                    <a:pt x="10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0" y="8"/>
                    <a:pt x="1" y="14"/>
                    <a:pt x="0" y="21"/>
                  </a:cubicBezTo>
                  <a:cubicBezTo>
                    <a:pt x="2" y="21"/>
                    <a:pt x="4" y="21"/>
                    <a:pt x="6" y="21"/>
                  </a:cubicBezTo>
                  <a:cubicBezTo>
                    <a:pt x="10" y="21"/>
                    <a:pt x="14" y="21"/>
                    <a:pt x="18" y="22"/>
                  </a:cubicBezTo>
                  <a:cubicBezTo>
                    <a:pt x="19" y="16"/>
                    <a:pt x="21" y="10"/>
                    <a:pt x="23" y="4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Freeform 424">
              <a:extLst>
                <a:ext uri="{FF2B5EF4-FFF2-40B4-BE49-F238E27FC236}">
                  <a16:creationId xmlns:a16="http://schemas.microsoft.com/office/drawing/2014/main" id="{75EC1885-95A7-404F-8794-5FF89B94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2293"/>
              <a:ext cx="65" cy="72"/>
            </a:xfrm>
            <a:custGeom>
              <a:avLst/>
              <a:gdLst>
                <a:gd name="T0" fmla="*/ 863 w 26"/>
                <a:gd name="T1" fmla="*/ 909 h 27"/>
                <a:gd name="T2" fmla="*/ 1020 w 26"/>
                <a:gd name="T3" fmla="*/ 363 h 27"/>
                <a:gd name="T4" fmla="*/ 313 w 26"/>
                <a:gd name="T5" fmla="*/ 0 h 27"/>
                <a:gd name="T6" fmla="*/ 125 w 26"/>
                <a:gd name="T7" fmla="*/ 547 h 27"/>
                <a:gd name="T8" fmla="*/ 0 w 26"/>
                <a:gd name="T9" fmla="*/ 968 h 27"/>
                <a:gd name="T10" fmla="*/ 708 w 26"/>
                <a:gd name="T11" fmla="*/ 1365 h 27"/>
                <a:gd name="T12" fmla="*/ 863 w 26"/>
                <a:gd name="T13" fmla="*/ 909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7">
                  <a:moveTo>
                    <a:pt x="22" y="18"/>
                  </a:moveTo>
                  <a:cubicBezTo>
                    <a:pt x="23" y="14"/>
                    <a:pt x="24" y="11"/>
                    <a:pt x="26" y="7"/>
                  </a:cubicBezTo>
                  <a:cubicBezTo>
                    <a:pt x="20" y="5"/>
                    <a:pt x="14" y="1"/>
                    <a:pt x="8" y="0"/>
                  </a:cubicBezTo>
                  <a:cubicBezTo>
                    <a:pt x="6" y="3"/>
                    <a:pt x="4" y="7"/>
                    <a:pt x="3" y="11"/>
                  </a:cubicBezTo>
                  <a:cubicBezTo>
                    <a:pt x="2" y="14"/>
                    <a:pt x="1" y="16"/>
                    <a:pt x="0" y="19"/>
                  </a:cubicBezTo>
                  <a:cubicBezTo>
                    <a:pt x="3" y="21"/>
                    <a:pt x="11" y="24"/>
                    <a:pt x="18" y="27"/>
                  </a:cubicBezTo>
                  <a:cubicBezTo>
                    <a:pt x="19" y="24"/>
                    <a:pt x="20" y="21"/>
                    <a:pt x="22" y="18"/>
                  </a:cubicBezTo>
                  <a:close/>
                </a:path>
              </a:pathLst>
            </a:custGeom>
            <a:solidFill>
              <a:srgbClr val="D4D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Freeform 425">
              <a:extLst>
                <a:ext uri="{FF2B5EF4-FFF2-40B4-BE49-F238E27FC236}">
                  <a16:creationId xmlns:a16="http://schemas.microsoft.com/office/drawing/2014/main" id="{356D4703-2388-4DCD-AF37-F2632EFB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171"/>
              <a:ext cx="53" cy="82"/>
            </a:xfrm>
            <a:custGeom>
              <a:avLst/>
              <a:gdLst>
                <a:gd name="T0" fmla="*/ 126 w 21"/>
                <a:gd name="T1" fmla="*/ 148 h 31"/>
                <a:gd name="T2" fmla="*/ 126 w 21"/>
                <a:gd name="T3" fmla="*/ 833 h 31"/>
                <a:gd name="T4" fmla="*/ 0 w 21"/>
                <a:gd name="T5" fmla="*/ 1370 h 31"/>
                <a:gd name="T6" fmla="*/ 694 w 21"/>
                <a:gd name="T7" fmla="*/ 1518 h 31"/>
                <a:gd name="T8" fmla="*/ 694 w 21"/>
                <a:gd name="T9" fmla="*/ 1518 h 31"/>
                <a:gd name="T10" fmla="*/ 803 w 21"/>
                <a:gd name="T11" fmla="*/ 889 h 31"/>
                <a:gd name="T12" fmla="*/ 853 w 21"/>
                <a:gd name="T13" fmla="*/ 148 h 31"/>
                <a:gd name="T14" fmla="*/ 126 w 21"/>
                <a:gd name="T15" fmla="*/ 148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31">
                  <a:moveTo>
                    <a:pt x="3" y="3"/>
                  </a:moveTo>
                  <a:cubicBezTo>
                    <a:pt x="4" y="7"/>
                    <a:pt x="4" y="12"/>
                    <a:pt x="3" y="17"/>
                  </a:cubicBezTo>
                  <a:cubicBezTo>
                    <a:pt x="2" y="21"/>
                    <a:pt x="1" y="25"/>
                    <a:pt x="0" y="28"/>
                  </a:cubicBezTo>
                  <a:cubicBezTo>
                    <a:pt x="6" y="30"/>
                    <a:pt x="14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27"/>
                    <a:pt x="19" y="22"/>
                    <a:pt x="20" y="18"/>
                  </a:cubicBezTo>
                  <a:cubicBezTo>
                    <a:pt x="20" y="12"/>
                    <a:pt x="21" y="8"/>
                    <a:pt x="21" y="3"/>
                  </a:cubicBezTo>
                  <a:cubicBezTo>
                    <a:pt x="15" y="3"/>
                    <a:pt x="8" y="0"/>
                    <a:pt x="3" y="3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Freeform 426">
              <a:extLst>
                <a:ext uri="{FF2B5EF4-FFF2-40B4-BE49-F238E27FC236}">
                  <a16:creationId xmlns:a16="http://schemas.microsoft.com/office/drawing/2014/main" id="{70584DB7-079A-46B1-9BF2-CBE513A65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2405"/>
              <a:ext cx="55" cy="59"/>
            </a:xfrm>
            <a:custGeom>
              <a:avLst/>
              <a:gdLst>
                <a:gd name="T0" fmla="*/ 863 w 22"/>
                <a:gd name="T1" fmla="*/ 215 h 22"/>
                <a:gd name="T2" fmla="*/ 125 w 22"/>
                <a:gd name="T3" fmla="*/ 0 h 22"/>
                <a:gd name="T4" fmla="*/ 83 w 22"/>
                <a:gd name="T5" fmla="*/ 0 h 22"/>
                <a:gd name="T6" fmla="*/ 83 w 22"/>
                <a:gd name="T7" fmla="*/ 150 h 22"/>
                <a:gd name="T8" fmla="*/ 0 w 22"/>
                <a:gd name="T9" fmla="*/ 1078 h 22"/>
                <a:gd name="T10" fmla="*/ 208 w 22"/>
                <a:gd name="T11" fmla="*/ 1078 h 22"/>
                <a:gd name="T12" fmla="*/ 675 w 22"/>
                <a:gd name="T13" fmla="*/ 1137 h 22"/>
                <a:gd name="T14" fmla="*/ 863 w 22"/>
                <a:gd name="T15" fmla="*/ 215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22">
                  <a:moveTo>
                    <a:pt x="22" y="4"/>
                  </a:moveTo>
                  <a:cubicBezTo>
                    <a:pt x="16" y="3"/>
                    <a:pt x="9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0" y="8"/>
                    <a:pt x="0" y="15"/>
                    <a:pt x="0" y="21"/>
                  </a:cubicBezTo>
                  <a:cubicBezTo>
                    <a:pt x="1" y="21"/>
                    <a:pt x="3" y="21"/>
                    <a:pt x="5" y="21"/>
                  </a:cubicBezTo>
                  <a:cubicBezTo>
                    <a:pt x="9" y="21"/>
                    <a:pt x="13" y="21"/>
                    <a:pt x="17" y="22"/>
                  </a:cubicBezTo>
                  <a:cubicBezTo>
                    <a:pt x="18" y="16"/>
                    <a:pt x="20" y="10"/>
                    <a:pt x="22" y="4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Freeform 427">
              <a:extLst>
                <a:ext uri="{FF2B5EF4-FFF2-40B4-BE49-F238E27FC236}">
                  <a16:creationId xmlns:a16="http://schemas.microsoft.com/office/drawing/2014/main" id="{1182B03A-6FC1-46BC-9543-DACCEAB2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2176"/>
              <a:ext cx="52" cy="83"/>
            </a:xfrm>
            <a:custGeom>
              <a:avLst/>
              <a:gdLst>
                <a:gd name="T0" fmla="*/ 154 w 21"/>
                <a:gd name="T1" fmla="*/ 94 h 31"/>
                <a:gd name="T2" fmla="*/ 104 w 21"/>
                <a:gd name="T3" fmla="*/ 881 h 31"/>
                <a:gd name="T4" fmla="*/ 0 w 21"/>
                <a:gd name="T5" fmla="*/ 1440 h 31"/>
                <a:gd name="T6" fmla="*/ 681 w 21"/>
                <a:gd name="T7" fmla="*/ 1590 h 31"/>
                <a:gd name="T8" fmla="*/ 681 w 21"/>
                <a:gd name="T9" fmla="*/ 1590 h 31"/>
                <a:gd name="T10" fmla="*/ 760 w 21"/>
                <a:gd name="T11" fmla="*/ 881 h 31"/>
                <a:gd name="T12" fmla="*/ 790 w 21"/>
                <a:gd name="T13" fmla="*/ 150 h 31"/>
                <a:gd name="T14" fmla="*/ 154 w 21"/>
                <a:gd name="T15" fmla="*/ 94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31">
                  <a:moveTo>
                    <a:pt x="4" y="2"/>
                  </a:moveTo>
                  <a:cubicBezTo>
                    <a:pt x="4" y="6"/>
                    <a:pt x="4" y="11"/>
                    <a:pt x="3" y="17"/>
                  </a:cubicBezTo>
                  <a:cubicBezTo>
                    <a:pt x="3" y="20"/>
                    <a:pt x="2" y="24"/>
                    <a:pt x="0" y="28"/>
                  </a:cubicBezTo>
                  <a:cubicBezTo>
                    <a:pt x="6" y="29"/>
                    <a:pt x="14" y="30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26"/>
                    <a:pt x="19" y="21"/>
                    <a:pt x="20" y="17"/>
                  </a:cubicBezTo>
                  <a:cubicBezTo>
                    <a:pt x="21" y="12"/>
                    <a:pt x="21" y="7"/>
                    <a:pt x="21" y="3"/>
                  </a:cubicBezTo>
                  <a:cubicBezTo>
                    <a:pt x="15" y="2"/>
                    <a:pt x="8" y="0"/>
                    <a:pt x="4" y="2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Freeform 428">
              <a:extLst>
                <a:ext uri="{FF2B5EF4-FFF2-40B4-BE49-F238E27FC236}">
                  <a16:creationId xmlns:a16="http://schemas.microsoft.com/office/drawing/2014/main" id="{BDFE6884-04C6-4D87-BE57-75FCD71EF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072"/>
              <a:ext cx="62" cy="69"/>
            </a:xfrm>
            <a:custGeom>
              <a:avLst/>
              <a:gdLst>
                <a:gd name="T0" fmla="*/ 947 w 25"/>
                <a:gd name="T1" fmla="*/ 690 h 26"/>
                <a:gd name="T2" fmla="*/ 536 w 25"/>
                <a:gd name="T3" fmla="*/ 0 h 26"/>
                <a:gd name="T4" fmla="*/ 0 w 25"/>
                <a:gd name="T5" fmla="*/ 690 h 26"/>
                <a:gd name="T6" fmla="*/ 382 w 25"/>
                <a:gd name="T7" fmla="*/ 1290 h 26"/>
                <a:gd name="T8" fmla="*/ 719 w 25"/>
                <a:gd name="T9" fmla="*/ 894 h 26"/>
                <a:gd name="T10" fmla="*/ 947 w 25"/>
                <a:gd name="T11" fmla="*/ 69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6">
                  <a:moveTo>
                    <a:pt x="25" y="14"/>
                  </a:moveTo>
                  <a:cubicBezTo>
                    <a:pt x="22" y="9"/>
                    <a:pt x="18" y="5"/>
                    <a:pt x="14" y="0"/>
                  </a:cubicBezTo>
                  <a:cubicBezTo>
                    <a:pt x="9" y="4"/>
                    <a:pt x="3" y="9"/>
                    <a:pt x="0" y="14"/>
                  </a:cubicBezTo>
                  <a:cubicBezTo>
                    <a:pt x="4" y="18"/>
                    <a:pt x="7" y="22"/>
                    <a:pt x="10" y="26"/>
                  </a:cubicBezTo>
                  <a:cubicBezTo>
                    <a:pt x="13" y="24"/>
                    <a:pt x="16" y="20"/>
                    <a:pt x="19" y="18"/>
                  </a:cubicBezTo>
                  <a:cubicBezTo>
                    <a:pt x="21" y="16"/>
                    <a:pt x="23" y="15"/>
                    <a:pt x="25" y="14"/>
                  </a:cubicBezTo>
                  <a:close/>
                </a:path>
              </a:pathLst>
            </a:custGeom>
            <a:solidFill>
              <a:srgbClr val="46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Freeform 429">
              <a:extLst>
                <a:ext uri="{FF2B5EF4-FFF2-40B4-BE49-F238E27FC236}">
                  <a16:creationId xmlns:a16="http://schemas.microsoft.com/office/drawing/2014/main" id="{66B9B2E7-0FF0-4B10-8764-2B3FD1FCA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" y="2021"/>
              <a:ext cx="68" cy="67"/>
            </a:xfrm>
            <a:custGeom>
              <a:avLst/>
              <a:gdLst>
                <a:gd name="T0" fmla="*/ 526 w 27"/>
                <a:gd name="T1" fmla="*/ 1292 h 25"/>
                <a:gd name="T2" fmla="*/ 927 w 27"/>
                <a:gd name="T3" fmla="*/ 732 h 25"/>
                <a:gd name="T4" fmla="*/ 1085 w 27"/>
                <a:gd name="T5" fmla="*/ 560 h 25"/>
                <a:gd name="T6" fmla="*/ 718 w 27"/>
                <a:gd name="T7" fmla="*/ 150 h 25"/>
                <a:gd name="T8" fmla="*/ 159 w 27"/>
                <a:gd name="T9" fmla="*/ 209 h 25"/>
                <a:gd name="T10" fmla="*/ 209 w 27"/>
                <a:gd name="T11" fmla="*/ 927 h 25"/>
                <a:gd name="T12" fmla="*/ 526 w 27"/>
                <a:gd name="T13" fmla="*/ 129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5">
                  <a:moveTo>
                    <a:pt x="13" y="25"/>
                  </a:moveTo>
                  <a:cubicBezTo>
                    <a:pt x="16" y="21"/>
                    <a:pt x="19" y="17"/>
                    <a:pt x="23" y="14"/>
                  </a:cubicBezTo>
                  <a:cubicBezTo>
                    <a:pt x="24" y="13"/>
                    <a:pt x="26" y="12"/>
                    <a:pt x="27" y="11"/>
                  </a:cubicBezTo>
                  <a:cubicBezTo>
                    <a:pt x="24" y="9"/>
                    <a:pt x="21" y="6"/>
                    <a:pt x="18" y="3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1" y="15"/>
                    <a:pt x="5" y="18"/>
                  </a:cubicBezTo>
                  <a:cubicBezTo>
                    <a:pt x="8" y="21"/>
                    <a:pt x="10" y="23"/>
                    <a:pt x="13" y="25"/>
                  </a:cubicBezTo>
                  <a:close/>
                </a:path>
              </a:pathLst>
            </a:custGeom>
            <a:solidFill>
              <a:srgbClr val="004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Freeform 430">
              <a:extLst>
                <a:ext uri="{FF2B5EF4-FFF2-40B4-BE49-F238E27FC236}">
                  <a16:creationId xmlns:a16="http://schemas.microsoft.com/office/drawing/2014/main" id="{30663574-97EF-4E1D-BBC2-C09A6D91F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" y="2021"/>
              <a:ext cx="135" cy="550"/>
            </a:xfrm>
            <a:custGeom>
              <a:avLst/>
              <a:gdLst>
                <a:gd name="T0" fmla="*/ 158 w 54"/>
                <a:gd name="T1" fmla="*/ 206 h 206"/>
                <a:gd name="T2" fmla="*/ 208 w 54"/>
                <a:gd name="T3" fmla="*/ 913 h 206"/>
                <a:gd name="T4" fmla="*/ 1375 w 54"/>
                <a:gd name="T5" fmla="*/ 3714 h 206"/>
                <a:gd name="T6" fmla="*/ 783 w 54"/>
                <a:gd name="T7" fmla="*/ 5746 h 206"/>
                <a:gd name="T8" fmla="*/ 313 w 54"/>
                <a:gd name="T9" fmla="*/ 7364 h 206"/>
                <a:gd name="T10" fmla="*/ 238 w 54"/>
                <a:gd name="T11" fmla="*/ 8696 h 206"/>
                <a:gd name="T12" fmla="*/ 0 w 54"/>
                <a:gd name="T13" fmla="*/ 9951 h 206"/>
                <a:gd name="T14" fmla="*/ 395 w 54"/>
                <a:gd name="T15" fmla="*/ 10463 h 206"/>
                <a:gd name="T16" fmla="*/ 783 w 54"/>
                <a:gd name="T17" fmla="*/ 9951 h 206"/>
                <a:gd name="T18" fmla="*/ 1533 w 54"/>
                <a:gd name="T19" fmla="*/ 6087 h 206"/>
                <a:gd name="T20" fmla="*/ 1845 w 54"/>
                <a:gd name="T21" fmla="*/ 4990 h 206"/>
                <a:gd name="T22" fmla="*/ 2033 w 54"/>
                <a:gd name="T23" fmla="*/ 3770 h 206"/>
                <a:gd name="T24" fmla="*/ 2033 w 54"/>
                <a:gd name="T25" fmla="*/ 2438 h 206"/>
                <a:gd name="T26" fmla="*/ 708 w 54"/>
                <a:gd name="T27" fmla="*/ 150 h 206"/>
                <a:gd name="T28" fmla="*/ 158 w 54"/>
                <a:gd name="T29" fmla="*/ 206 h 2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" h="206">
                  <a:moveTo>
                    <a:pt x="4" y="4"/>
                  </a:moveTo>
                  <a:cubicBezTo>
                    <a:pt x="0" y="8"/>
                    <a:pt x="1" y="15"/>
                    <a:pt x="5" y="18"/>
                  </a:cubicBezTo>
                  <a:cubicBezTo>
                    <a:pt x="29" y="39"/>
                    <a:pt x="38" y="47"/>
                    <a:pt x="35" y="73"/>
                  </a:cubicBezTo>
                  <a:cubicBezTo>
                    <a:pt x="33" y="84"/>
                    <a:pt x="26" y="98"/>
                    <a:pt x="20" y="113"/>
                  </a:cubicBezTo>
                  <a:cubicBezTo>
                    <a:pt x="16" y="123"/>
                    <a:pt x="12" y="134"/>
                    <a:pt x="8" y="145"/>
                  </a:cubicBezTo>
                  <a:cubicBezTo>
                    <a:pt x="6" y="153"/>
                    <a:pt x="7" y="163"/>
                    <a:pt x="6" y="171"/>
                  </a:cubicBezTo>
                  <a:cubicBezTo>
                    <a:pt x="4" y="179"/>
                    <a:pt x="0" y="187"/>
                    <a:pt x="0" y="196"/>
                  </a:cubicBezTo>
                  <a:cubicBezTo>
                    <a:pt x="0" y="201"/>
                    <a:pt x="4" y="206"/>
                    <a:pt x="10" y="206"/>
                  </a:cubicBezTo>
                  <a:cubicBezTo>
                    <a:pt x="15" y="206"/>
                    <a:pt x="20" y="201"/>
                    <a:pt x="20" y="196"/>
                  </a:cubicBezTo>
                  <a:cubicBezTo>
                    <a:pt x="20" y="169"/>
                    <a:pt x="30" y="143"/>
                    <a:pt x="39" y="120"/>
                  </a:cubicBezTo>
                  <a:cubicBezTo>
                    <a:pt x="42" y="112"/>
                    <a:pt x="44" y="105"/>
                    <a:pt x="47" y="98"/>
                  </a:cubicBezTo>
                  <a:cubicBezTo>
                    <a:pt x="49" y="90"/>
                    <a:pt x="51" y="81"/>
                    <a:pt x="52" y="74"/>
                  </a:cubicBezTo>
                  <a:cubicBezTo>
                    <a:pt x="53" y="63"/>
                    <a:pt x="54" y="56"/>
                    <a:pt x="52" y="48"/>
                  </a:cubicBezTo>
                  <a:cubicBezTo>
                    <a:pt x="48" y="30"/>
                    <a:pt x="36" y="19"/>
                    <a:pt x="18" y="3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546876E-02E9-444D-87B6-D47E21851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x-none" sz="5067"/>
              <a:t>DNA</a:t>
            </a:r>
          </a:p>
        </p:txBody>
      </p:sp>
      <p:grpSp>
        <p:nvGrpSpPr>
          <p:cNvPr id="21507" name="Group 3">
            <a:extLst>
              <a:ext uri="{FF2B5EF4-FFF2-40B4-BE49-F238E27FC236}">
                <a16:creationId xmlns:a16="http://schemas.microsoft.com/office/drawing/2014/main" id="{6F046051-5019-4D74-89A6-2661FB3C8EF1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3659188"/>
            <a:ext cx="1195388" cy="2362200"/>
            <a:chOff x="3216" y="2301"/>
            <a:chExt cx="753" cy="1488"/>
          </a:xfrm>
        </p:grpSpPr>
        <p:grpSp>
          <p:nvGrpSpPr>
            <p:cNvPr id="22246" name="Group 4">
              <a:extLst>
                <a:ext uri="{FF2B5EF4-FFF2-40B4-BE49-F238E27FC236}">
                  <a16:creationId xmlns:a16="http://schemas.microsoft.com/office/drawing/2014/main" id="{55DA897E-B45A-42B3-B5A6-40376FE9C3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2301"/>
              <a:ext cx="753" cy="1488"/>
              <a:chOff x="3216" y="2301"/>
              <a:chExt cx="753" cy="1488"/>
            </a:xfrm>
          </p:grpSpPr>
          <p:sp>
            <p:nvSpPr>
              <p:cNvPr id="22297" name="Freeform 5">
                <a:extLst>
                  <a:ext uri="{FF2B5EF4-FFF2-40B4-BE49-F238E27FC236}">
                    <a16:creationId xmlns:a16="http://schemas.microsoft.com/office/drawing/2014/main" id="{BCD27435-15E4-4D66-90AB-4C56B2FB5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6" y="2339"/>
                <a:ext cx="113" cy="96"/>
              </a:xfrm>
              <a:custGeom>
                <a:avLst/>
                <a:gdLst>
                  <a:gd name="T0" fmla="*/ 1790 w 45"/>
                  <a:gd name="T1" fmla="*/ 1459 h 36"/>
                  <a:gd name="T2" fmla="*/ 871 w 45"/>
                  <a:gd name="T3" fmla="*/ 819 h 36"/>
                  <a:gd name="T4" fmla="*/ 50 w 45"/>
                  <a:gd name="T5" fmla="*/ 0 h 36"/>
                  <a:gd name="T6" fmla="*/ 50 w 45"/>
                  <a:gd name="T7" fmla="*/ 363 h 36"/>
                  <a:gd name="T8" fmla="*/ 839 w 45"/>
                  <a:gd name="T9" fmla="*/ 1160 h 36"/>
                  <a:gd name="T10" fmla="*/ 1740 w 45"/>
                  <a:gd name="T11" fmla="*/ 1821 h 36"/>
                  <a:gd name="T12" fmla="*/ 1790 w 45"/>
                  <a:gd name="T13" fmla="*/ 1459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36">
                    <a:moveTo>
                      <a:pt x="45" y="29"/>
                    </a:moveTo>
                    <a:cubicBezTo>
                      <a:pt x="45" y="25"/>
                      <a:pt x="28" y="19"/>
                      <a:pt x="22" y="16"/>
                    </a:cubicBezTo>
                    <a:cubicBezTo>
                      <a:pt x="16" y="13"/>
                      <a:pt x="1" y="6"/>
                      <a:pt x="1" y="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12"/>
                      <a:pt x="15" y="20"/>
                      <a:pt x="21" y="23"/>
                    </a:cubicBezTo>
                    <a:cubicBezTo>
                      <a:pt x="27" y="26"/>
                      <a:pt x="44" y="31"/>
                      <a:pt x="44" y="36"/>
                    </a:cubicBezTo>
                    <a:lnTo>
                      <a:pt x="45" y="29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8" name="Freeform 6">
                <a:extLst>
                  <a:ext uri="{FF2B5EF4-FFF2-40B4-BE49-F238E27FC236}">
                    <a16:creationId xmlns:a16="http://schemas.microsoft.com/office/drawing/2014/main" id="{AA08FD17-565D-4D85-A159-1C820A0C8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" y="2301"/>
                <a:ext cx="112" cy="96"/>
              </a:xfrm>
              <a:custGeom>
                <a:avLst/>
                <a:gdLst>
                  <a:gd name="T0" fmla="*/ 1727 w 45"/>
                  <a:gd name="T1" fmla="*/ 1515 h 36"/>
                  <a:gd name="T2" fmla="*/ 849 w 45"/>
                  <a:gd name="T3" fmla="*/ 819 h 36"/>
                  <a:gd name="T4" fmla="*/ 75 w 45"/>
                  <a:gd name="T5" fmla="*/ 0 h 36"/>
                  <a:gd name="T6" fmla="*/ 30 w 45"/>
                  <a:gd name="T7" fmla="*/ 397 h 36"/>
                  <a:gd name="T8" fmla="*/ 849 w 45"/>
                  <a:gd name="T9" fmla="*/ 1160 h 36"/>
                  <a:gd name="T10" fmla="*/ 1697 w 45"/>
                  <a:gd name="T11" fmla="*/ 1821 h 36"/>
                  <a:gd name="T12" fmla="*/ 1727 w 45"/>
                  <a:gd name="T13" fmla="*/ 1515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36">
                    <a:moveTo>
                      <a:pt x="45" y="30"/>
                    </a:moveTo>
                    <a:cubicBezTo>
                      <a:pt x="45" y="25"/>
                      <a:pt x="28" y="19"/>
                      <a:pt x="22" y="16"/>
                    </a:cubicBezTo>
                    <a:cubicBezTo>
                      <a:pt x="16" y="13"/>
                      <a:pt x="1" y="6"/>
                      <a:pt x="2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3"/>
                      <a:pt x="16" y="20"/>
                      <a:pt x="22" y="23"/>
                    </a:cubicBezTo>
                    <a:cubicBezTo>
                      <a:pt x="28" y="26"/>
                      <a:pt x="45" y="32"/>
                      <a:pt x="44" y="36"/>
                    </a:cubicBez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9" name="Freeform 7">
                <a:extLst>
                  <a:ext uri="{FF2B5EF4-FFF2-40B4-BE49-F238E27FC236}">
                    <a16:creationId xmlns:a16="http://schemas.microsoft.com/office/drawing/2014/main" id="{9DD5BFC4-F472-4852-B4CC-19E0C52DD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2461"/>
                <a:ext cx="102" cy="118"/>
              </a:xfrm>
              <a:custGeom>
                <a:avLst/>
                <a:gdLst>
                  <a:gd name="T0" fmla="*/ 1540 w 41"/>
                  <a:gd name="T1" fmla="*/ 1912 h 44"/>
                  <a:gd name="T2" fmla="*/ 766 w 41"/>
                  <a:gd name="T3" fmla="*/ 1043 h 44"/>
                  <a:gd name="T4" fmla="*/ 104 w 41"/>
                  <a:gd name="T5" fmla="*/ 0 h 44"/>
                  <a:gd name="T6" fmla="*/ 75 w 41"/>
                  <a:gd name="T7" fmla="*/ 308 h 44"/>
                  <a:gd name="T8" fmla="*/ 694 w 41"/>
                  <a:gd name="T9" fmla="*/ 1352 h 44"/>
                  <a:gd name="T10" fmla="*/ 1460 w 41"/>
                  <a:gd name="T11" fmla="*/ 2272 h 44"/>
                  <a:gd name="T12" fmla="*/ 1540 w 41"/>
                  <a:gd name="T13" fmla="*/ 1912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44">
                    <a:moveTo>
                      <a:pt x="40" y="37"/>
                    </a:moveTo>
                    <a:cubicBezTo>
                      <a:pt x="41" y="33"/>
                      <a:pt x="26" y="24"/>
                      <a:pt x="20" y="20"/>
                    </a:cubicBezTo>
                    <a:cubicBezTo>
                      <a:pt x="15" y="15"/>
                      <a:pt x="2" y="5"/>
                      <a:pt x="3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11"/>
                      <a:pt x="13" y="22"/>
                      <a:pt x="18" y="26"/>
                    </a:cubicBezTo>
                    <a:cubicBezTo>
                      <a:pt x="24" y="30"/>
                      <a:pt x="39" y="39"/>
                      <a:pt x="38" y="44"/>
                    </a:cubicBezTo>
                    <a:lnTo>
                      <a:pt x="40" y="37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0" name="Freeform 8">
                <a:extLst>
                  <a:ext uri="{FF2B5EF4-FFF2-40B4-BE49-F238E27FC236}">
                    <a16:creationId xmlns:a16="http://schemas.microsoft.com/office/drawing/2014/main" id="{4A8FC322-F3E5-4DF8-95C4-941230C96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427"/>
                <a:ext cx="110" cy="114"/>
              </a:xfrm>
              <a:custGeom>
                <a:avLst/>
                <a:gdLst>
                  <a:gd name="T0" fmla="*/ 1688 w 44"/>
                  <a:gd name="T1" fmla="*/ 1827 h 43"/>
                  <a:gd name="T2" fmla="*/ 938 w 44"/>
                  <a:gd name="T3" fmla="*/ 936 h 43"/>
                  <a:gd name="T4" fmla="*/ 158 w 44"/>
                  <a:gd name="T5" fmla="*/ 0 h 43"/>
                  <a:gd name="T6" fmla="*/ 83 w 44"/>
                  <a:gd name="T7" fmla="*/ 353 h 43"/>
                  <a:gd name="T8" fmla="*/ 863 w 44"/>
                  <a:gd name="T9" fmla="*/ 1286 h 43"/>
                  <a:gd name="T10" fmla="*/ 1613 w 44"/>
                  <a:gd name="T11" fmla="*/ 2124 h 43"/>
                  <a:gd name="T12" fmla="*/ 1688 w 44"/>
                  <a:gd name="T13" fmla="*/ 1827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3">
                    <a:moveTo>
                      <a:pt x="43" y="37"/>
                    </a:moveTo>
                    <a:cubicBezTo>
                      <a:pt x="44" y="33"/>
                      <a:pt x="29" y="24"/>
                      <a:pt x="24" y="19"/>
                    </a:cubicBezTo>
                    <a:cubicBezTo>
                      <a:pt x="18" y="15"/>
                      <a:pt x="2" y="6"/>
                      <a:pt x="4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12"/>
                      <a:pt x="16" y="22"/>
                      <a:pt x="22" y="26"/>
                    </a:cubicBezTo>
                    <a:cubicBezTo>
                      <a:pt x="27" y="30"/>
                      <a:pt x="42" y="39"/>
                      <a:pt x="41" y="43"/>
                    </a:cubicBez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1" name="Freeform 9">
                <a:extLst>
                  <a:ext uri="{FF2B5EF4-FFF2-40B4-BE49-F238E27FC236}">
                    <a16:creationId xmlns:a16="http://schemas.microsoft.com/office/drawing/2014/main" id="{3A1F5B6C-B37C-4284-8774-F0F9FF46B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" y="2699"/>
                <a:ext cx="110" cy="109"/>
              </a:xfrm>
              <a:custGeom>
                <a:avLst/>
                <a:gdLst>
                  <a:gd name="T0" fmla="*/ 1688 w 44"/>
                  <a:gd name="T1" fmla="*/ 1688 h 41"/>
                  <a:gd name="T2" fmla="*/ 863 w 44"/>
                  <a:gd name="T3" fmla="*/ 904 h 41"/>
                  <a:gd name="T4" fmla="*/ 158 w 44"/>
                  <a:gd name="T5" fmla="*/ 0 h 41"/>
                  <a:gd name="T6" fmla="*/ 50 w 44"/>
                  <a:gd name="T7" fmla="*/ 303 h 41"/>
                  <a:gd name="T8" fmla="*/ 833 w 44"/>
                  <a:gd name="T9" fmla="*/ 1236 h 41"/>
                  <a:gd name="T10" fmla="*/ 1613 w 44"/>
                  <a:gd name="T11" fmla="*/ 2050 h 41"/>
                  <a:gd name="T12" fmla="*/ 1688 w 44"/>
                  <a:gd name="T13" fmla="*/ 1688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1">
                    <a:moveTo>
                      <a:pt x="43" y="34"/>
                    </a:moveTo>
                    <a:cubicBezTo>
                      <a:pt x="44" y="30"/>
                      <a:pt x="28" y="22"/>
                      <a:pt x="22" y="18"/>
                    </a:cubicBezTo>
                    <a:cubicBezTo>
                      <a:pt x="17" y="14"/>
                      <a:pt x="3" y="5"/>
                      <a:pt x="4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12"/>
                      <a:pt x="15" y="21"/>
                      <a:pt x="21" y="25"/>
                    </a:cubicBezTo>
                    <a:cubicBezTo>
                      <a:pt x="26" y="28"/>
                      <a:pt x="42" y="36"/>
                      <a:pt x="41" y="41"/>
                    </a:cubicBezTo>
                    <a:lnTo>
                      <a:pt x="43" y="34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2" name="Freeform 10">
                <a:extLst>
                  <a:ext uri="{FF2B5EF4-FFF2-40B4-BE49-F238E27FC236}">
                    <a16:creationId xmlns:a16="http://schemas.microsoft.com/office/drawing/2014/main" id="{FD2597E4-650C-4744-8EAF-D53869427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661"/>
                <a:ext cx="108" cy="110"/>
              </a:xfrm>
              <a:custGeom>
                <a:avLst/>
                <a:gdLst>
                  <a:gd name="T0" fmla="*/ 1665 w 43"/>
                  <a:gd name="T1" fmla="*/ 1814 h 41"/>
                  <a:gd name="T2" fmla="*/ 839 w 43"/>
                  <a:gd name="T3" fmla="*/ 987 h 41"/>
                  <a:gd name="T4" fmla="*/ 126 w 43"/>
                  <a:gd name="T5" fmla="*/ 0 h 41"/>
                  <a:gd name="T6" fmla="*/ 50 w 43"/>
                  <a:gd name="T7" fmla="*/ 368 h 41"/>
                  <a:gd name="T8" fmla="*/ 794 w 43"/>
                  <a:gd name="T9" fmla="*/ 1296 h 41"/>
                  <a:gd name="T10" fmla="*/ 1582 w 43"/>
                  <a:gd name="T11" fmla="*/ 2122 h 41"/>
                  <a:gd name="T12" fmla="*/ 1665 w 43"/>
                  <a:gd name="T13" fmla="*/ 1814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41">
                    <a:moveTo>
                      <a:pt x="42" y="35"/>
                    </a:moveTo>
                    <a:cubicBezTo>
                      <a:pt x="43" y="31"/>
                      <a:pt x="27" y="22"/>
                      <a:pt x="21" y="19"/>
                    </a:cubicBezTo>
                    <a:cubicBezTo>
                      <a:pt x="16" y="15"/>
                      <a:pt x="2" y="6"/>
                      <a:pt x="3" y="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13"/>
                      <a:pt x="14" y="21"/>
                      <a:pt x="20" y="25"/>
                    </a:cubicBezTo>
                    <a:cubicBezTo>
                      <a:pt x="25" y="29"/>
                      <a:pt x="41" y="37"/>
                      <a:pt x="40" y="41"/>
                    </a:cubicBezTo>
                    <a:lnTo>
                      <a:pt x="42" y="35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3" name="Freeform 11">
                <a:extLst>
                  <a:ext uri="{FF2B5EF4-FFF2-40B4-BE49-F238E27FC236}">
                    <a16:creationId xmlns:a16="http://schemas.microsoft.com/office/drawing/2014/main" id="{E810E86A-7A6A-427C-9C72-2165ECA8D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2576"/>
                <a:ext cx="102" cy="120"/>
              </a:xfrm>
              <a:custGeom>
                <a:avLst/>
                <a:gdLst>
                  <a:gd name="T0" fmla="*/ 1540 w 41"/>
                  <a:gd name="T1" fmla="*/ 1971 h 45"/>
                  <a:gd name="T2" fmla="*/ 724 w 41"/>
                  <a:gd name="T3" fmla="*/ 1003 h 45"/>
                  <a:gd name="T4" fmla="*/ 104 w 41"/>
                  <a:gd name="T5" fmla="*/ 0 h 45"/>
                  <a:gd name="T6" fmla="*/ 75 w 41"/>
                  <a:gd name="T7" fmla="*/ 363 h 45"/>
                  <a:gd name="T8" fmla="*/ 644 w 41"/>
                  <a:gd name="T9" fmla="*/ 1309 h 45"/>
                  <a:gd name="T10" fmla="*/ 1418 w 41"/>
                  <a:gd name="T11" fmla="*/ 2275 h 45"/>
                  <a:gd name="T12" fmla="*/ 1540 w 41"/>
                  <a:gd name="T13" fmla="*/ 1971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45">
                    <a:moveTo>
                      <a:pt x="40" y="39"/>
                    </a:moveTo>
                    <a:cubicBezTo>
                      <a:pt x="41" y="35"/>
                      <a:pt x="24" y="25"/>
                      <a:pt x="19" y="20"/>
                    </a:cubicBezTo>
                    <a:cubicBezTo>
                      <a:pt x="14" y="16"/>
                      <a:pt x="1" y="5"/>
                      <a:pt x="3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12"/>
                      <a:pt x="12" y="22"/>
                      <a:pt x="17" y="26"/>
                    </a:cubicBezTo>
                    <a:cubicBezTo>
                      <a:pt x="22" y="31"/>
                      <a:pt x="39" y="41"/>
                      <a:pt x="37" y="45"/>
                    </a:cubicBezTo>
                    <a:lnTo>
                      <a:pt x="40" y="39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4" name="Freeform 12">
                <a:extLst>
                  <a:ext uri="{FF2B5EF4-FFF2-40B4-BE49-F238E27FC236}">
                    <a16:creationId xmlns:a16="http://schemas.microsoft.com/office/drawing/2014/main" id="{682CABCC-D2A7-4989-8EE4-AB910A323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2541"/>
                <a:ext cx="103" cy="120"/>
              </a:xfrm>
              <a:custGeom>
                <a:avLst/>
                <a:gdLst>
                  <a:gd name="T0" fmla="*/ 1585 w 41"/>
                  <a:gd name="T1" fmla="*/ 1971 h 45"/>
                  <a:gd name="T2" fmla="*/ 839 w 41"/>
                  <a:gd name="T3" fmla="*/ 1003 h 45"/>
                  <a:gd name="T4" fmla="*/ 209 w 41"/>
                  <a:gd name="T5" fmla="*/ 0 h 45"/>
                  <a:gd name="T6" fmla="*/ 83 w 41"/>
                  <a:gd name="T7" fmla="*/ 307 h 45"/>
                  <a:gd name="T8" fmla="*/ 764 w 41"/>
                  <a:gd name="T9" fmla="*/ 1365 h 45"/>
                  <a:gd name="T10" fmla="*/ 1477 w 41"/>
                  <a:gd name="T11" fmla="*/ 2275 h 45"/>
                  <a:gd name="T12" fmla="*/ 1585 w 41"/>
                  <a:gd name="T13" fmla="*/ 1971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45">
                    <a:moveTo>
                      <a:pt x="40" y="39"/>
                    </a:moveTo>
                    <a:cubicBezTo>
                      <a:pt x="41" y="34"/>
                      <a:pt x="26" y="25"/>
                      <a:pt x="21" y="20"/>
                    </a:cubicBezTo>
                    <a:cubicBezTo>
                      <a:pt x="16" y="16"/>
                      <a:pt x="3" y="6"/>
                      <a:pt x="5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12"/>
                      <a:pt x="14" y="22"/>
                      <a:pt x="19" y="27"/>
                    </a:cubicBezTo>
                    <a:cubicBezTo>
                      <a:pt x="24" y="31"/>
                      <a:pt x="39" y="41"/>
                      <a:pt x="37" y="45"/>
                    </a:cubicBezTo>
                    <a:lnTo>
                      <a:pt x="40" y="39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5" name="Freeform 13">
                <a:extLst>
                  <a:ext uri="{FF2B5EF4-FFF2-40B4-BE49-F238E27FC236}">
                    <a16:creationId xmlns:a16="http://schemas.microsoft.com/office/drawing/2014/main" id="{E83006E6-F6FC-4F1D-9C12-F79DD4046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9" y="2819"/>
                <a:ext cx="97" cy="122"/>
              </a:xfrm>
              <a:custGeom>
                <a:avLst/>
                <a:gdLst>
                  <a:gd name="T0" fmla="*/ 1460 w 39"/>
                  <a:gd name="T1" fmla="*/ 1976 h 46"/>
                  <a:gd name="T2" fmla="*/ 766 w 39"/>
                  <a:gd name="T3" fmla="*/ 1048 h 46"/>
                  <a:gd name="T4" fmla="*/ 154 w 39"/>
                  <a:gd name="T5" fmla="*/ 0 h 46"/>
                  <a:gd name="T6" fmla="*/ 75 w 39"/>
                  <a:gd name="T7" fmla="*/ 294 h 46"/>
                  <a:gd name="T8" fmla="*/ 644 w 39"/>
                  <a:gd name="T9" fmla="*/ 1345 h 46"/>
                  <a:gd name="T10" fmla="*/ 1385 w 39"/>
                  <a:gd name="T11" fmla="*/ 2278 h 46"/>
                  <a:gd name="T12" fmla="*/ 1460 w 39"/>
                  <a:gd name="T13" fmla="*/ 197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46">
                    <a:moveTo>
                      <a:pt x="38" y="40"/>
                    </a:moveTo>
                    <a:cubicBezTo>
                      <a:pt x="39" y="36"/>
                      <a:pt x="25" y="25"/>
                      <a:pt x="20" y="21"/>
                    </a:cubicBezTo>
                    <a:cubicBezTo>
                      <a:pt x="15" y="16"/>
                      <a:pt x="2" y="5"/>
                      <a:pt x="4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11"/>
                      <a:pt x="12" y="23"/>
                      <a:pt x="17" y="27"/>
                    </a:cubicBezTo>
                    <a:cubicBezTo>
                      <a:pt x="22" y="32"/>
                      <a:pt x="37" y="42"/>
                      <a:pt x="36" y="46"/>
                    </a:cubicBezTo>
                    <a:lnTo>
                      <a:pt x="38" y="40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6" name="Freeform 14">
                <a:extLst>
                  <a:ext uri="{FF2B5EF4-FFF2-40B4-BE49-F238E27FC236}">
                    <a16:creationId xmlns:a16="http://schemas.microsoft.com/office/drawing/2014/main" id="{F0C0174F-3211-4266-B75F-EE613D5FB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2787"/>
                <a:ext cx="105" cy="120"/>
              </a:xfrm>
              <a:custGeom>
                <a:avLst/>
                <a:gdLst>
                  <a:gd name="T0" fmla="*/ 1613 w 42"/>
                  <a:gd name="T1" fmla="*/ 1971 h 45"/>
                  <a:gd name="T2" fmla="*/ 908 w 42"/>
                  <a:gd name="T3" fmla="*/ 1003 h 45"/>
                  <a:gd name="T4" fmla="*/ 158 w 42"/>
                  <a:gd name="T5" fmla="*/ 0 h 45"/>
                  <a:gd name="T6" fmla="*/ 83 w 42"/>
                  <a:gd name="T7" fmla="*/ 307 h 45"/>
                  <a:gd name="T8" fmla="*/ 783 w 42"/>
                  <a:gd name="T9" fmla="*/ 1309 h 45"/>
                  <a:gd name="T10" fmla="*/ 1488 w 42"/>
                  <a:gd name="T11" fmla="*/ 2275 h 45"/>
                  <a:gd name="T12" fmla="*/ 1613 w 42"/>
                  <a:gd name="T13" fmla="*/ 1971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5">
                    <a:moveTo>
                      <a:pt x="41" y="39"/>
                    </a:moveTo>
                    <a:cubicBezTo>
                      <a:pt x="42" y="35"/>
                      <a:pt x="28" y="24"/>
                      <a:pt x="23" y="20"/>
                    </a:cubicBezTo>
                    <a:cubicBezTo>
                      <a:pt x="18" y="15"/>
                      <a:pt x="2" y="5"/>
                      <a:pt x="4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11"/>
                      <a:pt x="15" y="22"/>
                      <a:pt x="20" y="26"/>
                    </a:cubicBezTo>
                    <a:cubicBezTo>
                      <a:pt x="25" y="31"/>
                      <a:pt x="40" y="41"/>
                      <a:pt x="38" y="45"/>
                    </a:cubicBezTo>
                    <a:lnTo>
                      <a:pt x="41" y="39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7" name="Freeform 15">
                <a:extLst>
                  <a:ext uri="{FF2B5EF4-FFF2-40B4-BE49-F238E27FC236}">
                    <a16:creationId xmlns:a16="http://schemas.microsoft.com/office/drawing/2014/main" id="{90AFEAF0-F6CD-405E-8AAA-E1BE13FAE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" y="3029"/>
                <a:ext cx="80" cy="139"/>
              </a:xfrm>
              <a:custGeom>
                <a:avLst/>
                <a:gdLst>
                  <a:gd name="T0" fmla="*/ 1175 w 32"/>
                  <a:gd name="T1" fmla="*/ 2408 h 52"/>
                  <a:gd name="T2" fmla="*/ 675 w 32"/>
                  <a:gd name="T3" fmla="*/ 1222 h 52"/>
                  <a:gd name="T4" fmla="*/ 283 w 32"/>
                  <a:gd name="T5" fmla="*/ 0 h 52"/>
                  <a:gd name="T6" fmla="*/ 125 w 32"/>
                  <a:gd name="T7" fmla="*/ 251 h 52"/>
                  <a:gd name="T8" fmla="*/ 520 w 32"/>
                  <a:gd name="T9" fmla="*/ 1529 h 52"/>
                  <a:gd name="T10" fmla="*/ 1020 w 32"/>
                  <a:gd name="T11" fmla="*/ 2657 h 52"/>
                  <a:gd name="T12" fmla="*/ 1175 w 32"/>
                  <a:gd name="T13" fmla="*/ 2408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52">
                    <a:moveTo>
                      <a:pt x="30" y="47"/>
                    </a:moveTo>
                    <a:cubicBezTo>
                      <a:pt x="32" y="43"/>
                      <a:pt x="21" y="30"/>
                      <a:pt x="17" y="24"/>
                    </a:cubicBezTo>
                    <a:cubicBezTo>
                      <a:pt x="13" y="18"/>
                      <a:pt x="4" y="5"/>
                      <a:pt x="7" y="0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10"/>
                      <a:pt x="9" y="24"/>
                      <a:pt x="13" y="30"/>
                    </a:cubicBezTo>
                    <a:cubicBezTo>
                      <a:pt x="17" y="35"/>
                      <a:pt x="29" y="49"/>
                      <a:pt x="26" y="52"/>
                    </a:cubicBez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8" name="Freeform 16">
                <a:extLst>
                  <a:ext uri="{FF2B5EF4-FFF2-40B4-BE49-F238E27FC236}">
                    <a16:creationId xmlns:a16="http://schemas.microsoft.com/office/drawing/2014/main" id="{8D89CE0E-22A5-4671-9F46-886931099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3000"/>
                <a:ext cx="83" cy="139"/>
              </a:xfrm>
              <a:custGeom>
                <a:avLst/>
                <a:gdLst>
                  <a:gd name="T0" fmla="*/ 1240 w 33"/>
                  <a:gd name="T1" fmla="*/ 2408 h 52"/>
                  <a:gd name="T2" fmla="*/ 714 w 33"/>
                  <a:gd name="T3" fmla="*/ 1222 h 52"/>
                  <a:gd name="T4" fmla="*/ 317 w 33"/>
                  <a:gd name="T5" fmla="*/ 0 h 52"/>
                  <a:gd name="T6" fmla="*/ 126 w 33"/>
                  <a:gd name="T7" fmla="*/ 307 h 52"/>
                  <a:gd name="T8" fmla="*/ 556 w 33"/>
                  <a:gd name="T9" fmla="*/ 1494 h 52"/>
                  <a:gd name="T10" fmla="*/ 1082 w 33"/>
                  <a:gd name="T11" fmla="*/ 2657 h 52"/>
                  <a:gd name="T12" fmla="*/ 1240 w 33"/>
                  <a:gd name="T13" fmla="*/ 2408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52">
                    <a:moveTo>
                      <a:pt x="31" y="47"/>
                    </a:moveTo>
                    <a:cubicBezTo>
                      <a:pt x="33" y="43"/>
                      <a:pt x="21" y="29"/>
                      <a:pt x="18" y="24"/>
                    </a:cubicBezTo>
                    <a:cubicBezTo>
                      <a:pt x="14" y="18"/>
                      <a:pt x="4" y="4"/>
                      <a:pt x="8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10"/>
                      <a:pt x="10" y="24"/>
                      <a:pt x="14" y="29"/>
                    </a:cubicBezTo>
                    <a:cubicBezTo>
                      <a:pt x="18" y="35"/>
                      <a:pt x="29" y="48"/>
                      <a:pt x="27" y="52"/>
                    </a:cubicBezTo>
                    <a:lnTo>
                      <a:pt x="31" y="47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9" name="Freeform 17">
                <a:extLst>
                  <a:ext uri="{FF2B5EF4-FFF2-40B4-BE49-F238E27FC236}">
                    <a16:creationId xmlns:a16="http://schemas.microsoft.com/office/drawing/2014/main" id="{D8FAB31F-1463-4D2C-B159-6E57BDB4D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9" y="2925"/>
                <a:ext cx="90" cy="136"/>
              </a:xfrm>
              <a:custGeom>
                <a:avLst/>
                <a:gdLst>
                  <a:gd name="T0" fmla="*/ 1333 w 36"/>
                  <a:gd name="T1" fmla="*/ 2275 h 51"/>
                  <a:gd name="T2" fmla="*/ 708 w 36"/>
                  <a:gd name="T3" fmla="*/ 1160 h 51"/>
                  <a:gd name="T4" fmla="*/ 238 w 36"/>
                  <a:gd name="T5" fmla="*/ 0 h 51"/>
                  <a:gd name="T6" fmla="*/ 125 w 36"/>
                  <a:gd name="T7" fmla="*/ 307 h 51"/>
                  <a:gd name="T8" fmla="*/ 550 w 36"/>
                  <a:gd name="T9" fmla="*/ 1459 h 51"/>
                  <a:gd name="T10" fmla="*/ 1175 w 36"/>
                  <a:gd name="T11" fmla="*/ 2581 h 51"/>
                  <a:gd name="T12" fmla="*/ 1333 w 36"/>
                  <a:gd name="T13" fmla="*/ 2275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51">
                    <a:moveTo>
                      <a:pt x="34" y="45"/>
                    </a:moveTo>
                    <a:cubicBezTo>
                      <a:pt x="36" y="42"/>
                      <a:pt x="22" y="28"/>
                      <a:pt x="18" y="23"/>
                    </a:cubicBezTo>
                    <a:cubicBezTo>
                      <a:pt x="13" y="18"/>
                      <a:pt x="3" y="5"/>
                      <a:pt x="6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11"/>
                      <a:pt x="10" y="23"/>
                      <a:pt x="14" y="29"/>
                    </a:cubicBezTo>
                    <a:cubicBezTo>
                      <a:pt x="18" y="34"/>
                      <a:pt x="32" y="47"/>
                      <a:pt x="30" y="51"/>
                    </a:cubicBezTo>
                    <a:lnTo>
                      <a:pt x="34" y="45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0" name="Freeform 18">
                <a:extLst>
                  <a:ext uri="{FF2B5EF4-FFF2-40B4-BE49-F238E27FC236}">
                    <a16:creationId xmlns:a16="http://schemas.microsoft.com/office/drawing/2014/main" id="{1AF138DE-DBB7-44C9-912A-097E7B038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" y="2896"/>
                <a:ext cx="92" cy="133"/>
              </a:xfrm>
              <a:custGeom>
                <a:avLst/>
                <a:gdLst>
                  <a:gd name="T0" fmla="*/ 1335 w 37"/>
                  <a:gd name="T1" fmla="*/ 2200 h 50"/>
                  <a:gd name="T2" fmla="*/ 724 w 37"/>
                  <a:gd name="T3" fmla="*/ 1112 h 50"/>
                  <a:gd name="T4" fmla="*/ 229 w 37"/>
                  <a:gd name="T5" fmla="*/ 0 h 50"/>
                  <a:gd name="T6" fmla="*/ 75 w 37"/>
                  <a:gd name="T7" fmla="*/ 247 h 50"/>
                  <a:gd name="T8" fmla="*/ 569 w 37"/>
                  <a:gd name="T9" fmla="*/ 1394 h 50"/>
                  <a:gd name="T10" fmla="*/ 1149 w 37"/>
                  <a:gd name="T11" fmla="*/ 2506 h 50"/>
                  <a:gd name="T12" fmla="*/ 1335 w 37"/>
                  <a:gd name="T13" fmla="*/ 220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50">
                    <a:moveTo>
                      <a:pt x="35" y="44"/>
                    </a:moveTo>
                    <a:cubicBezTo>
                      <a:pt x="37" y="41"/>
                      <a:pt x="23" y="28"/>
                      <a:pt x="19" y="22"/>
                    </a:cubicBezTo>
                    <a:cubicBezTo>
                      <a:pt x="15" y="17"/>
                      <a:pt x="4" y="4"/>
                      <a:pt x="6" y="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10"/>
                      <a:pt x="11" y="23"/>
                      <a:pt x="15" y="28"/>
                    </a:cubicBezTo>
                    <a:cubicBezTo>
                      <a:pt x="19" y="33"/>
                      <a:pt x="32" y="46"/>
                      <a:pt x="30" y="50"/>
                    </a:cubicBezTo>
                    <a:lnTo>
                      <a:pt x="35" y="44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1" name="Freeform 19">
                <a:extLst>
                  <a:ext uri="{FF2B5EF4-FFF2-40B4-BE49-F238E27FC236}">
                    <a16:creationId xmlns:a16="http://schemas.microsoft.com/office/drawing/2014/main" id="{1394BF95-5D95-4F51-8E24-C23461034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3581"/>
                <a:ext cx="138" cy="67"/>
              </a:xfrm>
              <a:custGeom>
                <a:avLst/>
                <a:gdLst>
                  <a:gd name="T0" fmla="*/ 158 w 55"/>
                  <a:gd name="T1" fmla="*/ 1077 h 25"/>
                  <a:gd name="T2" fmla="*/ 1184 w 55"/>
                  <a:gd name="T3" fmla="*/ 732 h 25"/>
                  <a:gd name="T4" fmla="*/ 2178 w 55"/>
                  <a:gd name="T5" fmla="*/ 461 h 25"/>
                  <a:gd name="T6" fmla="*/ 2020 w 55"/>
                  <a:gd name="T7" fmla="*/ 252 h 25"/>
                  <a:gd name="T8" fmla="*/ 994 w 55"/>
                  <a:gd name="T9" fmla="*/ 461 h 25"/>
                  <a:gd name="T10" fmla="*/ 0 w 55"/>
                  <a:gd name="T11" fmla="*/ 769 h 25"/>
                  <a:gd name="T12" fmla="*/ 158 w 55"/>
                  <a:gd name="T13" fmla="*/ 1077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25">
                    <a:moveTo>
                      <a:pt x="4" y="21"/>
                    </a:moveTo>
                    <a:cubicBezTo>
                      <a:pt x="7" y="25"/>
                      <a:pt x="23" y="16"/>
                      <a:pt x="30" y="14"/>
                    </a:cubicBezTo>
                    <a:cubicBezTo>
                      <a:pt x="36" y="11"/>
                      <a:pt x="52" y="5"/>
                      <a:pt x="55" y="9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47" y="0"/>
                      <a:pt x="31" y="6"/>
                      <a:pt x="25" y="9"/>
                    </a:cubicBezTo>
                    <a:cubicBezTo>
                      <a:pt x="19" y="11"/>
                      <a:pt x="3" y="18"/>
                      <a:pt x="0" y="15"/>
                    </a:cubicBez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2" name="Freeform 20">
                <a:extLst>
                  <a:ext uri="{FF2B5EF4-FFF2-40B4-BE49-F238E27FC236}">
                    <a16:creationId xmlns:a16="http://schemas.microsoft.com/office/drawing/2014/main" id="{C82695D8-7DFA-4DA0-B873-C66AB644C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6" y="3603"/>
                <a:ext cx="143" cy="74"/>
              </a:xfrm>
              <a:custGeom>
                <a:avLst/>
                <a:gdLst>
                  <a:gd name="T0" fmla="*/ 158 w 57"/>
                  <a:gd name="T1" fmla="*/ 1166 h 28"/>
                  <a:gd name="T2" fmla="*/ 1152 w 57"/>
                  <a:gd name="T3" fmla="*/ 833 h 28"/>
                  <a:gd name="T4" fmla="*/ 2260 w 57"/>
                  <a:gd name="T5" fmla="*/ 441 h 28"/>
                  <a:gd name="T6" fmla="*/ 2052 w 57"/>
                  <a:gd name="T7" fmla="*/ 204 h 28"/>
                  <a:gd name="T8" fmla="*/ 993 w 57"/>
                  <a:gd name="T9" fmla="*/ 595 h 28"/>
                  <a:gd name="T10" fmla="*/ 0 w 57"/>
                  <a:gd name="T11" fmla="*/ 922 h 28"/>
                  <a:gd name="T12" fmla="*/ 158 w 57"/>
                  <a:gd name="T13" fmla="*/ 1166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28">
                    <a:moveTo>
                      <a:pt x="4" y="24"/>
                    </a:moveTo>
                    <a:cubicBezTo>
                      <a:pt x="7" y="28"/>
                      <a:pt x="23" y="19"/>
                      <a:pt x="29" y="17"/>
                    </a:cubicBezTo>
                    <a:cubicBezTo>
                      <a:pt x="35" y="15"/>
                      <a:pt x="53" y="5"/>
                      <a:pt x="57" y="9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49" y="0"/>
                      <a:pt x="31" y="10"/>
                      <a:pt x="25" y="12"/>
                    </a:cubicBezTo>
                    <a:cubicBezTo>
                      <a:pt x="18" y="14"/>
                      <a:pt x="3" y="22"/>
                      <a:pt x="0" y="19"/>
                    </a:cubicBezTo>
                    <a:lnTo>
                      <a:pt x="4" y="24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3" name="Freeform 21">
                <a:extLst>
                  <a:ext uri="{FF2B5EF4-FFF2-40B4-BE49-F238E27FC236}">
                    <a16:creationId xmlns:a16="http://schemas.microsoft.com/office/drawing/2014/main" id="{18E90BCF-FA1B-4D8A-8D46-F485EDB51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3661"/>
                <a:ext cx="90" cy="120"/>
              </a:xfrm>
              <a:custGeom>
                <a:avLst/>
                <a:gdLst>
                  <a:gd name="T0" fmla="*/ 313 w 36"/>
                  <a:gd name="T1" fmla="*/ 2275 h 45"/>
                  <a:gd name="T2" fmla="*/ 833 w 36"/>
                  <a:gd name="T3" fmla="*/ 1117 h 45"/>
                  <a:gd name="T4" fmla="*/ 1408 w 36"/>
                  <a:gd name="T5" fmla="*/ 56 h 45"/>
                  <a:gd name="T6" fmla="*/ 1175 w 36"/>
                  <a:gd name="T7" fmla="*/ 56 h 45"/>
                  <a:gd name="T8" fmla="*/ 550 w 36"/>
                  <a:gd name="T9" fmla="*/ 1117 h 45"/>
                  <a:gd name="T10" fmla="*/ 0 w 36"/>
                  <a:gd name="T11" fmla="*/ 2184 h 45"/>
                  <a:gd name="T12" fmla="*/ 313 w 36"/>
                  <a:gd name="T13" fmla="*/ 2275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45">
                    <a:moveTo>
                      <a:pt x="8" y="45"/>
                    </a:moveTo>
                    <a:cubicBezTo>
                      <a:pt x="12" y="45"/>
                      <a:pt x="18" y="28"/>
                      <a:pt x="21" y="22"/>
                    </a:cubicBezTo>
                    <a:cubicBezTo>
                      <a:pt x="24" y="16"/>
                      <a:pt x="31" y="1"/>
                      <a:pt x="36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4" y="0"/>
                      <a:pt x="17" y="15"/>
                      <a:pt x="14" y="22"/>
                    </a:cubicBezTo>
                    <a:cubicBezTo>
                      <a:pt x="11" y="28"/>
                      <a:pt x="5" y="44"/>
                      <a:pt x="0" y="43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4" name="Freeform 22">
                <a:extLst>
                  <a:ext uri="{FF2B5EF4-FFF2-40B4-BE49-F238E27FC236}">
                    <a16:creationId xmlns:a16="http://schemas.microsoft.com/office/drawing/2014/main" id="{A0C1343E-CF32-4551-B7B6-EADFFB1C2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3653"/>
                <a:ext cx="85" cy="136"/>
              </a:xfrm>
              <a:custGeom>
                <a:avLst/>
                <a:gdLst>
                  <a:gd name="T0" fmla="*/ 283 w 34"/>
                  <a:gd name="T1" fmla="*/ 2581 h 51"/>
                  <a:gd name="T2" fmla="*/ 783 w 34"/>
                  <a:gd name="T3" fmla="*/ 1421 h 51"/>
                  <a:gd name="T4" fmla="*/ 1333 w 34"/>
                  <a:gd name="T5" fmla="*/ 56 h 51"/>
                  <a:gd name="T6" fmla="*/ 1095 w 34"/>
                  <a:gd name="T7" fmla="*/ 56 h 51"/>
                  <a:gd name="T8" fmla="*/ 520 w 34"/>
                  <a:gd name="T9" fmla="*/ 1365 h 51"/>
                  <a:gd name="T10" fmla="*/ 0 w 34"/>
                  <a:gd name="T11" fmla="*/ 2483 h 51"/>
                  <a:gd name="T12" fmla="*/ 283 w 34"/>
                  <a:gd name="T13" fmla="*/ 2581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51">
                    <a:moveTo>
                      <a:pt x="7" y="51"/>
                    </a:moveTo>
                    <a:cubicBezTo>
                      <a:pt x="11" y="51"/>
                      <a:pt x="17" y="34"/>
                      <a:pt x="20" y="28"/>
                    </a:cubicBezTo>
                    <a:cubicBezTo>
                      <a:pt x="23" y="22"/>
                      <a:pt x="29" y="1"/>
                      <a:pt x="34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2" y="0"/>
                      <a:pt x="16" y="21"/>
                      <a:pt x="13" y="27"/>
                    </a:cubicBezTo>
                    <a:cubicBezTo>
                      <a:pt x="10" y="33"/>
                      <a:pt x="4" y="49"/>
                      <a:pt x="0" y="49"/>
                    </a:cubicBezTo>
                    <a:lnTo>
                      <a:pt x="7" y="51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5" name="Freeform 23">
                <a:extLst>
                  <a:ext uri="{FF2B5EF4-FFF2-40B4-BE49-F238E27FC236}">
                    <a16:creationId xmlns:a16="http://schemas.microsoft.com/office/drawing/2014/main" id="{CFF09AD0-2A8F-4B6C-903E-F49E3C0CA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3643"/>
                <a:ext cx="115" cy="98"/>
              </a:xfrm>
              <a:custGeom>
                <a:avLst/>
                <a:gdLst>
                  <a:gd name="T0" fmla="*/ 238 w 46"/>
                  <a:gd name="T1" fmla="*/ 1727 h 37"/>
                  <a:gd name="T2" fmla="*/ 938 w 46"/>
                  <a:gd name="T3" fmla="*/ 927 h 37"/>
                  <a:gd name="T4" fmla="*/ 1800 w 46"/>
                  <a:gd name="T5" fmla="*/ 238 h 37"/>
                  <a:gd name="T6" fmla="*/ 1563 w 46"/>
                  <a:gd name="T7" fmla="*/ 90 h 37"/>
                  <a:gd name="T8" fmla="*/ 708 w 46"/>
                  <a:gd name="T9" fmla="*/ 834 h 37"/>
                  <a:gd name="T10" fmla="*/ 0 w 46"/>
                  <a:gd name="T11" fmla="*/ 1523 h 37"/>
                  <a:gd name="T12" fmla="*/ 238 w 46"/>
                  <a:gd name="T13" fmla="*/ 172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37">
                    <a:moveTo>
                      <a:pt x="6" y="35"/>
                    </a:moveTo>
                    <a:cubicBezTo>
                      <a:pt x="10" y="37"/>
                      <a:pt x="20" y="24"/>
                      <a:pt x="24" y="19"/>
                    </a:cubicBezTo>
                    <a:cubicBezTo>
                      <a:pt x="29" y="15"/>
                      <a:pt x="41" y="3"/>
                      <a:pt x="46" y="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5" y="0"/>
                      <a:pt x="23" y="12"/>
                      <a:pt x="18" y="17"/>
                    </a:cubicBezTo>
                    <a:cubicBezTo>
                      <a:pt x="14" y="21"/>
                      <a:pt x="4" y="33"/>
                      <a:pt x="0" y="31"/>
                    </a:cubicBezTo>
                    <a:lnTo>
                      <a:pt x="6" y="35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6" name="Freeform 24">
                <a:extLst>
                  <a:ext uri="{FF2B5EF4-FFF2-40B4-BE49-F238E27FC236}">
                    <a16:creationId xmlns:a16="http://schemas.microsoft.com/office/drawing/2014/main" id="{EE80E7FA-0231-41DF-9945-5462C2AF8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9" y="3651"/>
                <a:ext cx="115" cy="106"/>
              </a:xfrm>
              <a:custGeom>
                <a:avLst/>
                <a:gdLst>
                  <a:gd name="T0" fmla="*/ 238 w 46"/>
                  <a:gd name="T1" fmla="*/ 1916 h 40"/>
                  <a:gd name="T2" fmla="*/ 988 w 46"/>
                  <a:gd name="T3" fmla="*/ 1081 h 40"/>
                  <a:gd name="T4" fmla="*/ 1800 w 46"/>
                  <a:gd name="T5" fmla="*/ 239 h 40"/>
                  <a:gd name="T6" fmla="*/ 1563 w 46"/>
                  <a:gd name="T7" fmla="*/ 90 h 40"/>
                  <a:gd name="T8" fmla="*/ 750 w 46"/>
                  <a:gd name="T9" fmla="*/ 933 h 40"/>
                  <a:gd name="T10" fmla="*/ 0 w 46"/>
                  <a:gd name="T11" fmla="*/ 1728 h 40"/>
                  <a:gd name="T12" fmla="*/ 238 w 46"/>
                  <a:gd name="T13" fmla="*/ 1916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40">
                    <a:moveTo>
                      <a:pt x="6" y="39"/>
                    </a:moveTo>
                    <a:cubicBezTo>
                      <a:pt x="10" y="40"/>
                      <a:pt x="20" y="27"/>
                      <a:pt x="25" y="22"/>
                    </a:cubicBezTo>
                    <a:cubicBezTo>
                      <a:pt x="30" y="17"/>
                      <a:pt x="41" y="2"/>
                      <a:pt x="46" y="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5" y="0"/>
                      <a:pt x="24" y="15"/>
                      <a:pt x="19" y="19"/>
                    </a:cubicBezTo>
                    <a:cubicBezTo>
                      <a:pt x="14" y="24"/>
                      <a:pt x="4" y="37"/>
                      <a:pt x="0" y="35"/>
                    </a:cubicBez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7" name="Freeform 25">
                <a:extLst>
                  <a:ext uri="{FF2B5EF4-FFF2-40B4-BE49-F238E27FC236}">
                    <a16:creationId xmlns:a16="http://schemas.microsoft.com/office/drawing/2014/main" id="{47964D70-0376-4F01-903E-5AA975C9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3632"/>
                <a:ext cx="40" cy="141"/>
              </a:xfrm>
              <a:custGeom>
                <a:avLst/>
                <a:gdLst>
                  <a:gd name="T0" fmla="*/ 283 w 16"/>
                  <a:gd name="T1" fmla="*/ 2562 h 53"/>
                  <a:gd name="T2" fmla="*/ 395 w 16"/>
                  <a:gd name="T3" fmla="*/ 1261 h 53"/>
                  <a:gd name="T4" fmla="*/ 625 w 16"/>
                  <a:gd name="T5" fmla="*/ 0 h 53"/>
                  <a:gd name="T6" fmla="*/ 395 w 16"/>
                  <a:gd name="T7" fmla="*/ 93 h 53"/>
                  <a:gd name="T8" fmla="*/ 158 w 16"/>
                  <a:gd name="T9" fmla="*/ 1359 h 53"/>
                  <a:gd name="T10" fmla="*/ 0 w 16"/>
                  <a:gd name="T11" fmla="*/ 2655 h 53"/>
                  <a:gd name="T12" fmla="*/ 283 w 16"/>
                  <a:gd name="T13" fmla="*/ 2562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53">
                    <a:moveTo>
                      <a:pt x="7" y="51"/>
                    </a:moveTo>
                    <a:cubicBezTo>
                      <a:pt x="11" y="50"/>
                      <a:pt x="10" y="32"/>
                      <a:pt x="10" y="25"/>
                    </a:cubicBezTo>
                    <a:cubicBezTo>
                      <a:pt x="10" y="18"/>
                      <a:pt x="11" y="1"/>
                      <a:pt x="16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5" y="3"/>
                      <a:pt x="4" y="20"/>
                      <a:pt x="4" y="27"/>
                    </a:cubicBezTo>
                    <a:cubicBezTo>
                      <a:pt x="4" y="34"/>
                      <a:pt x="4" y="51"/>
                      <a:pt x="0" y="53"/>
                    </a:cubicBezTo>
                    <a:lnTo>
                      <a:pt x="7" y="51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8" name="Freeform 26">
                <a:extLst>
                  <a:ext uri="{FF2B5EF4-FFF2-40B4-BE49-F238E27FC236}">
                    <a16:creationId xmlns:a16="http://schemas.microsoft.com/office/drawing/2014/main" id="{8D788058-875C-4620-9705-010A09536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3616"/>
                <a:ext cx="33" cy="149"/>
              </a:xfrm>
              <a:custGeom>
                <a:avLst/>
                <a:gdLst>
                  <a:gd name="T0" fmla="*/ 244 w 13"/>
                  <a:gd name="T1" fmla="*/ 2746 h 56"/>
                  <a:gd name="T2" fmla="*/ 373 w 13"/>
                  <a:gd name="T3" fmla="*/ 1416 h 56"/>
                  <a:gd name="T4" fmla="*/ 541 w 13"/>
                  <a:gd name="T5" fmla="*/ 0 h 56"/>
                  <a:gd name="T6" fmla="*/ 244 w 13"/>
                  <a:gd name="T7" fmla="*/ 93 h 56"/>
                  <a:gd name="T8" fmla="*/ 129 w 13"/>
                  <a:gd name="T9" fmla="*/ 1543 h 56"/>
                  <a:gd name="T10" fmla="*/ 0 w 13"/>
                  <a:gd name="T11" fmla="*/ 2804 h 56"/>
                  <a:gd name="T12" fmla="*/ 244 w 13"/>
                  <a:gd name="T13" fmla="*/ 2746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56">
                    <a:moveTo>
                      <a:pt x="6" y="55"/>
                    </a:moveTo>
                    <a:cubicBezTo>
                      <a:pt x="10" y="53"/>
                      <a:pt x="9" y="35"/>
                      <a:pt x="9" y="28"/>
                    </a:cubicBezTo>
                    <a:cubicBezTo>
                      <a:pt x="10" y="22"/>
                      <a:pt x="7" y="1"/>
                      <a:pt x="13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1" y="4"/>
                      <a:pt x="3" y="24"/>
                      <a:pt x="3" y="31"/>
                    </a:cubicBezTo>
                    <a:cubicBezTo>
                      <a:pt x="3" y="37"/>
                      <a:pt x="4" y="54"/>
                      <a:pt x="0" y="56"/>
                    </a:cubicBezTo>
                    <a:lnTo>
                      <a:pt x="6" y="55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9" name="Freeform 27">
                <a:extLst>
                  <a:ext uri="{FF2B5EF4-FFF2-40B4-BE49-F238E27FC236}">
                    <a16:creationId xmlns:a16="http://schemas.microsoft.com/office/drawing/2014/main" id="{8D75B7B7-F822-47B0-B1DC-257E0065C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9" y="3101"/>
                <a:ext cx="92" cy="131"/>
              </a:xfrm>
              <a:custGeom>
                <a:avLst/>
                <a:gdLst>
                  <a:gd name="T0" fmla="*/ 75 w 37"/>
                  <a:gd name="T1" fmla="*/ 307 h 49"/>
                  <a:gd name="T2" fmla="*/ 691 w 37"/>
                  <a:gd name="T3" fmla="*/ 1371 h 49"/>
                  <a:gd name="T4" fmla="*/ 1181 w 37"/>
                  <a:gd name="T5" fmla="*/ 2502 h 49"/>
                  <a:gd name="T6" fmla="*/ 1305 w 37"/>
                  <a:gd name="T7" fmla="*/ 2251 h 49"/>
                  <a:gd name="T8" fmla="*/ 798 w 37"/>
                  <a:gd name="T9" fmla="*/ 1072 h 49"/>
                  <a:gd name="T10" fmla="*/ 229 w 37"/>
                  <a:gd name="T11" fmla="*/ 0 h 49"/>
                  <a:gd name="T12" fmla="*/ 75 w 37"/>
                  <a:gd name="T13" fmla="*/ 307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49">
                    <a:moveTo>
                      <a:pt x="2" y="6"/>
                    </a:moveTo>
                    <a:cubicBezTo>
                      <a:pt x="0" y="10"/>
                      <a:pt x="14" y="22"/>
                      <a:pt x="18" y="27"/>
                    </a:cubicBezTo>
                    <a:cubicBezTo>
                      <a:pt x="23" y="32"/>
                      <a:pt x="34" y="44"/>
                      <a:pt x="31" y="49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7" y="39"/>
                      <a:pt x="26" y="26"/>
                      <a:pt x="21" y="21"/>
                    </a:cubicBezTo>
                    <a:cubicBezTo>
                      <a:pt x="17" y="16"/>
                      <a:pt x="4" y="4"/>
                      <a:pt x="6" y="0"/>
                    </a:cubicBez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0" name="Freeform 28">
                <a:extLst>
                  <a:ext uri="{FF2B5EF4-FFF2-40B4-BE49-F238E27FC236}">
                    <a16:creationId xmlns:a16="http://schemas.microsoft.com/office/drawing/2014/main" id="{C1559F6E-8B1A-4D64-991C-37530230D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9" y="3131"/>
                <a:ext cx="102" cy="133"/>
              </a:xfrm>
              <a:custGeom>
                <a:avLst/>
                <a:gdLst>
                  <a:gd name="T0" fmla="*/ 75 w 41"/>
                  <a:gd name="T1" fmla="*/ 303 h 50"/>
                  <a:gd name="T2" fmla="*/ 694 w 41"/>
                  <a:gd name="T3" fmla="*/ 1359 h 50"/>
                  <a:gd name="T4" fmla="*/ 1386 w 41"/>
                  <a:gd name="T5" fmla="*/ 2506 h 50"/>
                  <a:gd name="T6" fmla="*/ 1493 w 41"/>
                  <a:gd name="T7" fmla="*/ 2200 h 50"/>
                  <a:gd name="T8" fmla="*/ 799 w 41"/>
                  <a:gd name="T9" fmla="*/ 1053 h 50"/>
                  <a:gd name="T10" fmla="*/ 229 w 41"/>
                  <a:gd name="T11" fmla="*/ 0 h 50"/>
                  <a:gd name="T12" fmla="*/ 75 w 41"/>
                  <a:gd name="T13" fmla="*/ 303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50">
                    <a:moveTo>
                      <a:pt x="2" y="6"/>
                    </a:moveTo>
                    <a:cubicBezTo>
                      <a:pt x="0" y="10"/>
                      <a:pt x="14" y="22"/>
                      <a:pt x="18" y="27"/>
                    </a:cubicBezTo>
                    <a:cubicBezTo>
                      <a:pt x="23" y="32"/>
                      <a:pt x="38" y="45"/>
                      <a:pt x="36" y="50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1" y="39"/>
                      <a:pt x="26" y="26"/>
                      <a:pt x="21" y="21"/>
                    </a:cubicBezTo>
                    <a:cubicBezTo>
                      <a:pt x="17" y="16"/>
                      <a:pt x="4" y="4"/>
                      <a:pt x="6" y="0"/>
                    </a:cubicBez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1" name="Freeform 29">
                <a:extLst>
                  <a:ext uri="{FF2B5EF4-FFF2-40B4-BE49-F238E27FC236}">
                    <a16:creationId xmlns:a16="http://schemas.microsoft.com/office/drawing/2014/main" id="{08445FA3-7740-4F54-A406-9557101ED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3373"/>
                <a:ext cx="127" cy="54"/>
              </a:xfrm>
              <a:custGeom>
                <a:avLst/>
                <a:gdLst>
                  <a:gd name="T0" fmla="*/ 30 w 51"/>
                  <a:gd name="T1" fmla="*/ 373 h 20"/>
                  <a:gd name="T2" fmla="*/ 1004 w 51"/>
                  <a:gd name="T3" fmla="*/ 626 h 20"/>
                  <a:gd name="T4" fmla="*/ 1960 w 51"/>
                  <a:gd name="T5" fmla="*/ 1064 h 20"/>
                  <a:gd name="T6" fmla="*/ 1927 w 51"/>
                  <a:gd name="T7" fmla="*/ 751 h 20"/>
                  <a:gd name="T8" fmla="*/ 954 w 51"/>
                  <a:gd name="T9" fmla="*/ 313 h 20"/>
                  <a:gd name="T10" fmla="*/ 0 w 51"/>
                  <a:gd name="T11" fmla="*/ 0 h 20"/>
                  <a:gd name="T12" fmla="*/ 30 w 51"/>
                  <a:gd name="T13" fmla="*/ 373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" h="20">
                    <a:moveTo>
                      <a:pt x="1" y="7"/>
                    </a:moveTo>
                    <a:cubicBezTo>
                      <a:pt x="2" y="11"/>
                      <a:pt x="20" y="12"/>
                      <a:pt x="26" y="12"/>
                    </a:cubicBezTo>
                    <a:cubicBezTo>
                      <a:pt x="33" y="13"/>
                      <a:pt x="50" y="15"/>
                      <a:pt x="51" y="2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48" y="9"/>
                      <a:pt x="31" y="7"/>
                      <a:pt x="25" y="6"/>
                    </a:cubicBezTo>
                    <a:cubicBezTo>
                      <a:pt x="18" y="5"/>
                      <a:pt x="1" y="4"/>
                      <a:pt x="0" y="0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2" name="Freeform 30">
                <a:extLst>
                  <a:ext uri="{FF2B5EF4-FFF2-40B4-BE49-F238E27FC236}">
                    <a16:creationId xmlns:a16="http://schemas.microsoft.com/office/drawing/2014/main" id="{2AC84AB0-2EE5-4A10-99F1-7CB0C455D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3411"/>
                <a:ext cx="143" cy="45"/>
              </a:xfrm>
              <a:custGeom>
                <a:avLst/>
                <a:gdLst>
                  <a:gd name="T0" fmla="*/ 50 w 57"/>
                  <a:gd name="T1" fmla="*/ 294 h 17"/>
                  <a:gd name="T2" fmla="*/ 1076 w 57"/>
                  <a:gd name="T3" fmla="*/ 596 h 17"/>
                  <a:gd name="T4" fmla="*/ 2260 w 57"/>
                  <a:gd name="T5" fmla="*/ 834 h 17"/>
                  <a:gd name="T6" fmla="*/ 2178 w 57"/>
                  <a:gd name="T7" fmla="*/ 540 h 17"/>
                  <a:gd name="T8" fmla="*/ 993 w 57"/>
                  <a:gd name="T9" fmla="*/ 238 h 17"/>
                  <a:gd name="T10" fmla="*/ 0 w 57"/>
                  <a:gd name="T11" fmla="*/ 0 h 17"/>
                  <a:gd name="T12" fmla="*/ 50 w 57"/>
                  <a:gd name="T13" fmla="*/ 294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17">
                    <a:moveTo>
                      <a:pt x="1" y="6"/>
                    </a:moveTo>
                    <a:cubicBezTo>
                      <a:pt x="2" y="11"/>
                      <a:pt x="20" y="11"/>
                      <a:pt x="27" y="12"/>
                    </a:cubicBezTo>
                    <a:cubicBezTo>
                      <a:pt x="33" y="12"/>
                      <a:pt x="55" y="12"/>
                      <a:pt x="57" y="17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5"/>
                      <a:pt x="32" y="6"/>
                      <a:pt x="25" y="5"/>
                    </a:cubicBezTo>
                    <a:cubicBezTo>
                      <a:pt x="18" y="4"/>
                      <a:pt x="2" y="4"/>
                      <a:pt x="0" y="0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3" name="Freeform 31">
                <a:extLst>
                  <a:ext uri="{FF2B5EF4-FFF2-40B4-BE49-F238E27FC236}">
                    <a16:creationId xmlns:a16="http://schemas.microsoft.com/office/drawing/2014/main" id="{D8A9B340-5837-436E-9528-F584C30B7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3229"/>
                <a:ext cx="110" cy="91"/>
              </a:xfrm>
              <a:custGeom>
                <a:avLst/>
                <a:gdLst>
                  <a:gd name="T0" fmla="*/ 50 w 44"/>
                  <a:gd name="T1" fmla="*/ 367 h 34"/>
                  <a:gd name="T2" fmla="*/ 863 w 44"/>
                  <a:gd name="T3" fmla="*/ 982 h 34"/>
                  <a:gd name="T4" fmla="*/ 1688 w 44"/>
                  <a:gd name="T5" fmla="*/ 1748 h 34"/>
                  <a:gd name="T6" fmla="*/ 1688 w 44"/>
                  <a:gd name="T7" fmla="*/ 1384 h 34"/>
                  <a:gd name="T8" fmla="*/ 863 w 44"/>
                  <a:gd name="T9" fmla="*/ 616 h 34"/>
                  <a:gd name="T10" fmla="*/ 83 w 44"/>
                  <a:gd name="T11" fmla="*/ 0 h 34"/>
                  <a:gd name="T12" fmla="*/ 50 w 44"/>
                  <a:gd name="T13" fmla="*/ 367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34">
                    <a:moveTo>
                      <a:pt x="1" y="7"/>
                    </a:moveTo>
                    <a:cubicBezTo>
                      <a:pt x="0" y="12"/>
                      <a:pt x="16" y="16"/>
                      <a:pt x="22" y="19"/>
                    </a:cubicBezTo>
                    <a:cubicBezTo>
                      <a:pt x="28" y="22"/>
                      <a:pt x="43" y="28"/>
                      <a:pt x="43" y="34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4" y="22"/>
                      <a:pt x="28" y="15"/>
                      <a:pt x="22" y="12"/>
                    </a:cubicBezTo>
                    <a:cubicBezTo>
                      <a:pt x="16" y="9"/>
                      <a:pt x="2" y="5"/>
                      <a:pt x="2" y="0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4" name="Freeform 32">
                <a:extLst>
                  <a:ext uri="{FF2B5EF4-FFF2-40B4-BE49-F238E27FC236}">
                    <a16:creationId xmlns:a16="http://schemas.microsoft.com/office/drawing/2014/main" id="{E430FE86-6708-4B08-B480-BF3E84618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3267"/>
                <a:ext cx="118" cy="85"/>
              </a:xfrm>
              <a:custGeom>
                <a:avLst/>
                <a:gdLst>
                  <a:gd name="T0" fmla="*/ 50 w 47"/>
                  <a:gd name="T1" fmla="*/ 303 h 32"/>
                  <a:gd name="T2" fmla="*/ 921 w 47"/>
                  <a:gd name="T3" fmla="*/ 903 h 32"/>
                  <a:gd name="T4" fmla="*/ 1865 w 47"/>
                  <a:gd name="T5" fmla="*/ 1594 h 32"/>
                  <a:gd name="T6" fmla="*/ 1865 w 47"/>
                  <a:gd name="T7" fmla="*/ 1291 h 32"/>
                  <a:gd name="T8" fmla="*/ 921 w 47"/>
                  <a:gd name="T9" fmla="*/ 600 h 32"/>
                  <a:gd name="T10" fmla="*/ 83 w 47"/>
                  <a:gd name="T11" fmla="*/ 0 h 32"/>
                  <a:gd name="T12" fmla="*/ 50 w 47"/>
                  <a:gd name="T13" fmla="*/ 303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32">
                    <a:moveTo>
                      <a:pt x="1" y="6"/>
                    </a:moveTo>
                    <a:cubicBezTo>
                      <a:pt x="0" y="11"/>
                      <a:pt x="17" y="16"/>
                      <a:pt x="23" y="18"/>
                    </a:cubicBezTo>
                    <a:cubicBezTo>
                      <a:pt x="29" y="21"/>
                      <a:pt x="47" y="27"/>
                      <a:pt x="47" y="32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0"/>
                      <a:pt x="29" y="15"/>
                      <a:pt x="23" y="12"/>
                    </a:cubicBezTo>
                    <a:cubicBezTo>
                      <a:pt x="17" y="9"/>
                      <a:pt x="1" y="4"/>
                      <a:pt x="2" y="0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5" name="Freeform 33">
                <a:extLst>
                  <a:ext uri="{FF2B5EF4-FFF2-40B4-BE49-F238E27FC236}">
                    <a16:creationId xmlns:a16="http://schemas.microsoft.com/office/drawing/2014/main" id="{82A9655E-A1C2-4373-8149-6E3EB0DBC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" y="3499"/>
                <a:ext cx="138" cy="32"/>
              </a:xfrm>
              <a:custGeom>
                <a:avLst/>
                <a:gdLst>
                  <a:gd name="T0" fmla="*/ 125 w 55"/>
                  <a:gd name="T1" fmla="*/ 397 h 12"/>
                  <a:gd name="T2" fmla="*/ 1152 w 55"/>
                  <a:gd name="T3" fmla="*/ 397 h 12"/>
                  <a:gd name="T4" fmla="*/ 2178 w 55"/>
                  <a:gd name="T5" fmla="*/ 547 h 12"/>
                  <a:gd name="T6" fmla="*/ 2052 w 55"/>
                  <a:gd name="T7" fmla="*/ 248 h 12"/>
                  <a:gd name="T8" fmla="*/ 1026 w 55"/>
                  <a:gd name="T9" fmla="*/ 93 h 12"/>
                  <a:gd name="T10" fmla="*/ 0 w 55"/>
                  <a:gd name="T11" fmla="*/ 56 h 12"/>
                  <a:gd name="T12" fmla="*/ 125 w 55"/>
                  <a:gd name="T13" fmla="*/ 39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12">
                    <a:moveTo>
                      <a:pt x="3" y="8"/>
                    </a:moveTo>
                    <a:cubicBezTo>
                      <a:pt x="5" y="12"/>
                      <a:pt x="22" y="9"/>
                      <a:pt x="29" y="8"/>
                    </a:cubicBezTo>
                    <a:cubicBezTo>
                      <a:pt x="36" y="8"/>
                      <a:pt x="53" y="6"/>
                      <a:pt x="55" y="11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0" y="0"/>
                      <a:pt x="33" y="2"/>
                      <a:pt x="26" y="2"/>
                    </a:cubicBezTo>
                    <a:cubicBezTo>
                      <a:pt x="19" y="3"/>
                      <a:pt x="2" y="5"/>
                      <a:pt x="0" y="1"/>
                    </a:cubicBez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6" name="Freeform 34">
                <a:extLst>
                  <a:ext uri="{FF2B5EF4-FFF2-40B4-BE49-F238E27FC236}">
                    <a16:creationId xmlns:a16="http://schemas.microsoft.com/office/drawing/2014/main" id="{FF6C161A-1A22-4D34-B5A8-3E79EEE39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4" y="3525"/>
                <a:ext cx="142" cy="40"/>
              </a:xfrm>
              <a:custGeom>
                <a:avLst/>
                <a:gdLst>
                  <a:gd name="T0" fmla="*/ 75 w 57"/>
                  <a:gd name="T1" fmla="*/ 547 h 15"/>
                  <a:gd name="T2" fmla="*/ 1079 w 57"/>
                  <a:gd name="T3" fmla="*/ 547 h 15"/>
                  <a:gd name="T4" fmla="*/ 2197 w 57"/>
                  <a:gd name="T5" fmla="*/ 547 h 15"/>
                  <a:gd name="T6" fmla="*/ 2085 w 57"/>
                  <a:gd name="T7" fmla="*/ 248 h 15"/>
                  <a:gd name="T8" fmla="*/ 957 w 57"/>
                  <a:gd name="T9" fmla="*/ 248 h 15"/>
                  <a:gd name="T10" fmla="*/ 0 w 57"/>
                  <a:gd name="T11" fmla="*/ 248 h 15"/>
                  <a:gd name="T12" fmla="*/ 75 w 57"/>
                  <a:gd name="T13" fmla="*/ 54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15">
                    <a:moveTo>
                      <a:pt x="2" y="11"/>
                    </a:moveTo>
                    <a:cubicBezTo>
                      <a:pt x="4" y="15"/>
                      <a:pt x="21" y="11"/>
                      <a:pt x="28" y="11"/>
                    </a:cubicBezTo>
                    <a:cubicBezTo>
                      <a:pt x="35" y="10"/>
                      <a:pt x="55" y="6"/>
                      <a:pt x="57" y="11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2" y="0"/>
                      <a:pt x="32" y="4"/>
                      <a:pt x="25" y="5"/>
                    </a:cubicBezTo>
                    <a:cubicBezTo>
                      <a:pt x="18" y="5"/>
                      <a:pt x="2" y="8"/>
                      <a:pt x="0" y="5"/>
                    </a:cubicBez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7" name="Freeform 35">
                <a:extLst>
                  <a:ext uri="{FF2B5EF4-FFF2-40B4-BE49-F238E27FC236}">
                    <a16:creationId xmlns:a16="http://schemas.microsoft.com/office/drawing/2014/main" id="{567B84C8-DF66-4A0C-A89D-66E5580DB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3488"/>
                <a:ext cx="93" cy="131"/>
              </a:xfrm>
              <a:custGeom>
                <a:avLst/>
                <a:gdLst>
                  <a:gd name="T0" fmla="*/ 1395 w 37"/>
                  <a:gd name="T1" fmla="*/ 2195 h 49"/>
                  <a:gd name="T2" fmla="*/ 764 w 37"/>
                  <a:gd name="T3" fmla="*/ 1128 h 49"/>
                  <a:gd name="T4" fmla="*/ 209 w 37"/>
                  <a:gd name="T5" fmla="*/ 0 h 49"/>
                  <a:gd name="T6" fmla="*/ 126 w 37"/>
                  <a:gd name="T7" fmla="*/ 251 h 49"/>
                  <a:gd name="T8" fmla="*/ 638 w 37"/>
                  <a:gd name="T9" fmla="*/ 1436 h 49"/>
                  <a:gd name="T10" fmla="*/ 1239 w 37"/>
                  <a:gd name="T11" fmla="*/ 2502 h 49"/>
                  <a:gd name="T12" fmla="*/ 1395 w 37"/>
                  <a:gd name="T13" fmla="*/ 2195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49">
                    <a:moveTo>
                      <a:pt x="35" y="43"/>
                    </a:moveTo>
                    <a:cubicBezTo>
                      <a:pt x="37" y="39"/>
                      <a:pt x="23" y="27"/>
                      <a:pt x="19" y="22"/>
                    </a:cubicBezTo>
                    <a:cubicBezTo>
                      <a:pt x="14" y="17"/>
                      <a:pt x="3" y="4"/>
                      <a:pt x="5" y="0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10"/>
                      <a:pt x="11" y="23"/>
                      <a:pt x="16" y="28"/>
                    </a:cubicBezTo>
                    <a:cubicBezTo>
                      <a:pt x="20" y="33"/>
                      <a:pt x="33" y="45"/>
                      <a:pt x="31" y="49"/>
                    </a:cubicBezTo>
                    <a:lnTo>
                      <a:pt x="35" y="43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8" name="Freeform 36">
                <a:extLst>
                  <a:ext uri="{FF2B5EF4-FFF2-40B4-BE49-F238E27FC236}">
                    <a16:creationId xmlns:a16="http://schemas.microsoft.com/office/drawing/2014/main" id="{32943589-E296-4962-B6AA-82873BF99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1" y="3456"/>
                <a:ext cx="108" cy="131"/>
              </a:xfrm>
              <a:custGeom>
                <a:avLst/>
                <a:gdLst>
                  <a:gd name="T0" fmla="*/ 1635 w 43"/>
                  <a:gd name="T1" fmla="*/ 2251 h 49"/>
                  <a:gd name="T2" fmla="*/ 1027 w 43"/>
                  <a:gd name="T3" fmla="*/ 1166 h 49"/>
                  <a:gd name="T4" fmla="*/ 239 w 43"/>
                  <a:gd name="T5" fmla="*/ 0 h 49"/>
                  <a:gd name="T6" fmla="*/ 126 w 43"/>
                  <a:gd name="T7" fmla="*/ 307 h 49"/>
                  <a:gd name="T8" fmla="*/ 872 w 43"/>
                  <a:gd name="T9" fmla="*/ 1494 h 49"/>
                  <a:gd name="T10" fmla="*/ 1477 w 43"/>
                  <a:gd name="T11" fmla="*/ 2502 h 49"/>
                  <a:gd name="T12" fmla="*/ 1635 w 43"/>
                  <a:gd name="T13" fmla="*/ 2251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49">
                    <a:moveTo>
                      <a:pt x="41" y="44"/>
                    </a:moveTo>
                    <a:cubicBezTo>
                      <a:pt x="43" y="40"/>
                      <a:pt x="30" y="28"/>
                      <a:pt x="26" y="23"/>
                    </a:cubicBezTo>
                    <a:cubicBezTo>
                      <a:pt x="21" y="18"/>
                      <a:pt x="3" y="5"/>
                      <a:pt x="6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11"/>
                      <a:pt x="18" y="24"/>
                      <a:pt x="22" y="29"/>
                    </a:cubicBezTo>
                    <a:cubicBezTo>
                      <a:pt x="27" y="34"/>
                      <a:pt x="39" y="45"/>
                      <a:pt x="37" y="49"/>
                    </a:cubicBezTo>
                    <a:lnTo>
                      <a:pt x="41" y="44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9" name="Freeform 37">
                <a:extLst>
                  <a:ext uri="{FF2B5EF4-FFF2-40B4-BE49-F238E27FC236}">
                    <a16:creationId xmlns:a16="http://schemas.microsoft.com/office/drawing/2014/main" id="{86F4E7C4-7DFE-4A75-8AC4-5C129D25C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" y="3581"/>
                <a:ext cx="60" cy="139"/>
              </a:xfrm>
              <a:custGeom>
                <a:avLst/>
                <a:gdLst>
                  <a:gd name="T0" fmla="*/ 833 w 24"/>
                  <a:gd name="T1" fmla="*/ 2502 h 52"/>
                  <a:gd name="T2" fmla="*/ 550 w 24"/>
                  <a:gd name="T3" fmla="*/ 1337 h 52"/>
                  <a:gd name="T4" fmla="*/ 363 w 24"/>
                  <a:gd name="T5" fmla="*/ 0 h 52"/>
                  <a:gd name="T6" fmla="*/ 158 w 24"/>
                  <a:gd name="T7" fmla="*/ 251 h 52"/>
                  <a:gd name="T8" fmla="*/ 363 w 24"/>
                  <a:gd name="T9" fmla="*/ 1529 h 52"/>
                  <a:gd name="T10" fmla="*/ 595 w 24"/>
                  <a:gd name="T11" fmla="*/ 2657 h 52"/>
                  <a:gd name="T12" fmla="*/ 833 w 24"/>
                  <a:gd name="T13" fmla="*/ 250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52">
                    <a:moveTo>
                      <a:pt x="21" y="49"/>
                    </a:moveTo>
                    <a:cubicBezTo>
                      <a:pt x="24" y="46"/>
                      <a:pt x="16" y="32"/>
                      <a:pt x="14" y="26"/>
                    </a:cubicBezTo>
                    <a:cubicBezTo>
                      <a:pt x="11" y="19"/>
                      <a:pt x="5" y="4"/>
                      <a:pt x="9" y="0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0" y="8"/>
                      <a:pt x="6" y="24"/>
                      <a:pt x="9" y="30"/>
                    </a:cubicBezTo>
                    <a:cubicBezTo>
                      <a:pt x="11" y="37"/>
                      <a:pt x="18" y="49"/>
                      <a:pt x="15" y="52"/>
                    </a:cubicBezTo>
                    <a:lnTo>
                      <a:pt x="21" y="49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0" name="Freeform 38">
                <a:extLst>
                  <a:ext uri="{FF2B5EF4-FFF2-40B4-BE49-F238E27FC236}">
                    <a16:creationId xmlns:a16="http://schemas.microsoft.com/office/drawing/2014/main" id="{25C2E5C4-6A4A-447B-AD5D-3C249AF7A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1" y="3555"/>
                <a:ext cx="71" cy="144"/>
              </a:xfrm>
              <a:custGeom>
                <a:avLst/>
                <a:gdLst>
                  <a:gd name="T0" fmla="*/ 1030 w 28"/>
                  <a:gd name="T1" fmla="*/ 2525 h 54"/>
                  <a:gd name="T2" fmla="*/ 700 w 28"/>
                  <a:gd name="T3" fmla="*/ 1309 h 54"/>
                  <a:gd name="T4" fmla="*/ 373 w 28"/>
                  <a:gd name="T5" fmla="*/ 0 h 54"/>
                  <a:gd name="T6" fmla="*/ 160 w 28"/>
                  <a:gd name="T7" fmla="*/ 205 h 54"/>
                  <a:gd name="T8" fmla="*/ 489 w 28"/>
                  <a:gd name="T9" fmla="*/ 1571 h 54"/>
                  <a:gd name="T10" fmla="*/ 829 w 28"/>
                  <a:gd name="T11" fmla="*/ 2731 h 54"/>
                  <a:gd name="T12" fmla="*/ 1030 w 28"/>
                  <a:gd name="T13" fmla="*/ 2525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54">
                    <a:moveTo>
                      <a:pt x="25" y="50"/>
                    </a:moveTo>
                    <a:cubicBezTo>
                      <a:pt x="28" y="48"/>
                      <a:pt x="19" y="33"/>
                      <a:pt x="17" y="26"/>
                    </a:cubicBezTo>
                    <a:cubicBezTo>
                      <a:pt x="14" y="20"/>
                      <a:pt x="5" y="4"/>
                      <a:pt x="9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0" y="8"/>
                      <a:pt x="10" y="25"/>
                      <a:pt x="12" y="31"/>
                    </a:cubicBezTo>
                    <a:cubicBezTo>
                      <a:pt x="15" y="37"/>
                      <a:pt x="23" y="51"/>
                      <a:pt x="20" y="54"/>
                    </a:cubicBezTo>
                    <a:lnTo>
                      <a:pt x="25" y="50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1" name="Freeform 39">
                <a:extLst>
                  <a:ext uri="{FF2B5EF4-FFF2-40B4-BE49-F238E27FC236}">
                    <a16:creationId xmlns:a16="http://schemas.microsoft.com/office/drawing/2014/main" id="{4832C960-36E5-46A6-80DF-930F5BB6C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3384"/>
                <a:ext cx="115" cy="85"/>
              </a:xfrm>
              <a:custGeom>
                <a:avLst/>
                <a:gdLst>
                  <a:gd name="T0" fmla="*/ 1800 w 46"/>
                  <a:gd name="T1" fmla="*/ 1235 h 32"/>
                  <a:gd name="T2" fmla="*/ 863 w 46"/>
                  <a:gd name="T3" fmla="*/ 691 h 32"/>
                  <a:gd name="T4" fmla="*/ 0 w 46"/>
                  <a:gd name="T5" fmla="*/ 0 h 32"/>
                  <a:gd name="T6" fmla="*/ 0 w 46"/>
                  <a:gd name="T7" fmla="*/ 353 h 32"/>
                  <a:gd name="T8" fmla="*/ 863 w 46"/>
                  <a:gd name="T9" fmla="*/ 1052 h 32"/>
                  <a:gd name="T10" fmla="*/ 1770 w 46"/>
                  <a:gd name="T11" fmla="*/ 1594 h 32"/>
                  <a:gd name="T12" fmla="*/ 1800 w 46"/>
                  <a:gd name="T13" fmla="*/ 1235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32">
                    <a:moveTo>
                      <a:pt x="46" y="25"/>
                    </a:moveTo>
                    <a:cubicBezTo>
                      <a:pt x="46" y="20"/>
                      <a:pt x="29" y="16"/>
                      <a:pt x="22" y="14"/>
                    </a:cubicBezTo>
                    <a:cubicBezTo>
                      <a:pt x="16" y="12"/>
                      <a:pt x="0" y="6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2"/>
                      <a:pt x="16" y="18"/>
                      <a:pt x="22" y="21"/>
                    </a:cubicBezTo>
                    <a:cubicBezTo>
                      <a:pt x="29" y="23"/>
                      <a:pt x="45" y="28"/>
                      <a:pt x="45" y="32"/>
                    </a:cubicBez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2" name="Freeform 40">
                <a:extLst>
                  <a:ext uri="{FF2B5EF4-FFF2-40B4-BE49-F238E27FC236}">
                    <a16:creationId xmlns:a16="http://schemas.microsoft.com/office/drawing/2014/main" id="{BBA69705-5B24-4C56-923D-B6466B898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1" y="3355"/>
                <a:ext cx="128" cy="77"/>
              </a:xfrm>
              <a:custGeom>
                <a:avLst/>
                <a:gdLst>
                  <a:gd name="T0" fmla="*/ 2023 w 51"/>
                  <a:gd name="T1" fmla="*/ 1142 h 29"/>
                  <a:gd name="T2" fmla="*/ 1077 w 51"/>
                  <a:gd name="T3" fmla="*/ 600 h 29"/>
                  <a:gd name="T4" fmla="*/ 0 w 51"/>
                  <a:gd name="T5" fmla="*/ 0 h 29"/>
                  <a:gd name="T6" fmla="*/ 50 w 51"/>
                  <a:gd name="T7" fmla="*/ 297 h 29"/>
                  <a:gd name="T8" fmla="*/ 1077 w 51"/>
                  <a:gd name="T9" fmla="*/ 895 h 29"/>
                  <a:gd name="T10" fmla="*/ 1978 w 51"/>
                  <a:gd name="T11" fmla="*/ 1439 h 29"/>
                  <a:gd name="T12" fmla="*/ 2023 w 51"/>
                  <a:gd name="T13" fmla="*/ 1142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" h="29">
                    <a:moveTo>
                      <a:pt x="51" y="23"/>
                    </a:moveTo>
                    <a:cubicBezTo>
                      <a:pt x="51" y="18"/>
                      <a:pt x="33" y="14"/>
                      <a:pt x="27" y="12"/>
                    </a:cubicBezTo>
                    <a:cubicBezTo>
                      <a:pt x="21" y="9"/>
                      <a:pt x="1" y="5"/>
                      <a:pt x="0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12"/>
                      <a:pt x="21" y="16"/>
                      <a:pt x="27" y="18"/>
                    </a:cubicBezTo>
                    <a:cubicBezTo>
                      <a:pt x="33" y="21"/>
                      <a:pt x="50" y="25"/>
                      <a:pt x="50" y="29"/>
                    </a:cubicBezTo>
                    <a:lnTo>
                      <a:pt x="51" y="23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3" name="Freeform 41">
                <a:extLst>
                  <a:ext uri="{FF2B5EF4-FFF2-40B4-BE49-F238E27FC236}">
                    <a16:creationId xmlns:a16="http://schemas.microsoft.com/office/drawing/2014/main" id="{57CA0841-CEE2-4745-8C4B-3785C77B2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176"/>
                <a:ext cx="128" cy="77"/>
              </a:xfrm>
              <a:custGeom>
                <a:avLst/>
                <a:gdLst>
                  <a:gd name="T0" fmla="*/ 1820 w 51"/>
                  <a:gd name="T1" fmla="*/ 149 h 29"/>
                  <a:gd name="T2" fmla="*/ 868 w 51"/>
                  <a:gd name="T3" fmla="*/ 690 h 29"/>
                  <a:gd name="T4" fmla="*/ 0 w 51"/>
                  <a:gd name="T5" fmla="*/ 1051 h 29"/>
                  <a:gd name="T6" fmla="*/ 208 w 51"/>
                  <a:gd name="T7" fmla="*/ 1235 h 29"/>
                  <a:gd name="T8" fmla="*/ 1109 w 51"/>
                  <a:gd name="T9" fmla="*/ 937 h 29"/>
                  <a:gd name="T10" fmla="*/ 2023 w 51"/>
                  <a:gd name="T11" fmla="*/ 396 h 29"/>
                  <a:gd name="T12" fmla="*/ 1820 w 51"/>
                  <a:gd name="T13" fmla="*/ 14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" h="29">
                    <a:moveTo>
                      <a:pt x="46" y="3"/>
                    </a:moveTo>
                    <a:cubicBezTo>
                      <a:pt x="43" y="0"/>
                      <a:pt x="28" y="11"/>
                      <a:pt x="22" y="14"/>
                    </a:cubicBezTo>
                    <a:cubicBezTo>
                      <a:pt x="16" y="18"/>
                      <a:pt x="4" y="25"/>
                      <a:pt x="0" y="21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9" y="29"/>
                      <a:pt x="22" y="22"/>
                      <a:pt x="28" y="19"/>
                    </a:cubicBezTo>
                    <a:cubicBezTo>
                      <a:pt x="33" y="15"/>
                      <a:pt x="48" y="6"/>
                      <a:pt x="51" y="8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4" name="Freeform 42">
                <a:extLst>
                  <a:ext uri="{FF2B5EF4-FFF2-40B4-BE49-F238E27FC236}">
                    <a16:creationId xmlns:a16="http://schemas.microsoft.com/office/drawing/2014/main" id="{E795DC75-7EA1-4305-9DEA-F74740C04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3149"/>
                <a:ext cx="136" cy="88"/>
              </a:xfrm>
              <a:custGeom>
                <a:avLst/>
                <a:gdLst>
                  <a:gd name="T0" fmla="*/ 1967 w 54"/>
                  <a:gd name="T1" fmla="*/ 93 h 33"/>
                  <a:gd name="T2" fmla="*/ 1040 w 54"/>
                  <a:gd name="T3" fmla="*/ 704 h 33"/>
                  <a:gd name="T4" fmla="*/ 0 w 54"/>
                  <a:gd name="T5" fmla="*/ 1309 h 33"/>
                  <a:gd name="T6" fmla="*/ 209 w 54"/>
                  <a:gd name="T7" fmla="*/ 1515 h 33"/>
                  <a:gd name="T8" fmla="*/ 1244 w 54"/>
                  <a:gd name="T9" fmla="*/ 909 h 33"/>
                  <a:gd name="T10" fmla="*/ 2176 w 54"/>
                  <a:gd name="T11" fmla="*/ 363 h 33"/>
                  <a:gd name="T12" fmla="*/ 1967 w 54"/>
                  <a:gd name="T13" fmla="*/ 93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33">
                    <a:moveTo>
                      <a:pt x="49" y="2"/>
                    </a:moveTo>
                    <a:cubicBezTo>
                      <a:pt x="46" y="0"/>
                      <a:pt x="32" y="11"/>
                      <a:pt x="26" y="14"/>
                    </a:cubicBezTo>
                    <a:cubicBezTo>
                      <a:pt x="20" y="17"/>
                      <a:pt x="5" y="29"/>
                      <a:pt x="0" y="26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0" y="33"/>
                      <a:pt x="25" y="22"/>
                      <a:pt x="31" y="18"/>
                    </a:cubicBezTo>
                    <a:cubicBezTo>
                      <a:pt x="37" y="15"/>
                      <a:pt x="50" y="5"/>
                      <a:pt x="54" y="7"/>
                    </a:cubicBez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5" name="Freeform 43">
                <a:extLst>
                  <a:ext uri="{FF2B5EF4-FFF2-40B4-BE49-F238E27FC236}">
                    <a16:creationId xmlns:a16="http://schemas.microsoft.com/office/drawing/2014/main" id="{74FAB2C2-C309-4FDE-86F1-151F214BE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3299"/>
                <a:ext cx="131" cy="29"/>
              </a:xfrm>
              <a:custGeom>
                <a:avLst/>
                <a:gdLst>
                  <a:gd name="T0" fmla="*/ 2013 w 52"/>
                  <a:gd name="T1" fmla="*/ 200 h 11"/>
                  <a:gd name="T2" fmla="*/ 1053 w 52"/>
                  <a:gd name="T3" fmla="*/ 200 h 11"/>
                  <a:gd name="T4" fmla="*/ 0 w 52"/>
                  <a:gd name="T5" fmla="*/ 0 h 11"/>
                  <a:gd name="T6" fmla="*/ 126 w 52"/>
                  <a:gd name="T7" fmla="*/ 293 h 11"/>
                  <a:gd name="T8" fmla="*/ 1169 w 52"/>
                  <a:gd name="T9" fmla="*/ 480 h 11"/>
                  <a:gd name="T10" fmla="*/ 2093 w 52"/>
                  <a:gd name="T11" fmla="*/ 480 h 11"/>
                  <a:gd name="T12" fmla="*/ 2013 w 52"/>
                  <a:gd name="T13" fmla="*/ 20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11">
                    <a:moveTo>
                      <a:pt x="50" y="4"/>
                    </a:moveTo>
                    <a:cubicBezTo>
                      <a:pt x="48" y="0"/>
                      <a:pt x="33" y="3"/>
                      <a:pt x="26" y="4"/>
                    </a:cubicBezTo>
                    <a:cubicBezTo>
                      <a:pt x="19" y="4"/>
                      <a:pt x="2" y="5"/>
                      <a:pt x="0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11"/>
                      <a:pt x="22" y="10"/>
                      <a:pt x="29" y="10"/>
                    </a:cubicBezTo>
                    <a:cubicBezTo>
                      <a:pt x="35" y="9"/>
                      <a:pt x="50" y="7"/>
                      <a:pt x="52" y="10"/>
                    </a:cubicBez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6" name="Freeform 44">
                <a:extLst>
                  <a:ext uri="{FF2B5EF4-FFF2-40B4-BE49-F238E27FC236}">
                    <a16:creationId xmlns:a16="http://schemas.microsoft.com/office/drawing/2014/main" id="{2D9C56BA-CE74-44E6-AD67-46CA915D5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3264"/>
                <a:ext cx="135" cy="37"/>
              </a:xfrm>
              <a:custGeom>
                <a:avLst/>
                <a:gdLst>
                  <a:gd name="T0" fmla="*/ 2033 w 54"/>
                  <a:gd name="T1" fmla="*/ 204 h 14"/>
                  <a:gd name="T2" fmla="*/ 1063 w 54"/>
                  <a:gd name="T3" fmla="*/ 204 h 14"/>
                  <a:gd name="T4" fmla="*/ 0 w 54"/>
                  <a:gd name="T5" fmla="*/ 148 h 14"/>
                  <a:gd name="T6" fmla="*/ 83 w 54"/>
                  <a:gd name="T7" fmla="*/ 441 h 14"/>
                  <a:gd name="T8" fmla="*/ 1175 w 54"/>
                  <a:gd name="T9" fmla="*/ 481 h 14"/>
                  <a:gd name="T10" fmla="*/ 2113 w 54"/>
                  <a:gd name="T11" fmla="*/ 481 h 14"/>
                  <a:gd name="T12" fmla="*/ 2033 w 54"/>
                  <a:gd name="T13" fmla="*/ 204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14">
                    <a:moveTo>
                      <a:pt x="52" y="4"/>
                    </a:moveTo>
                    <a:cubicBezTo>
                      <a:pt x="51" y="0"/>
                      <a:pt x="34" y="4"/>
                      <a:pt x="27" y="4"/>
                    </a:cubicBezTo>
                    <a:cubicBezTo>
                      <a:pt x="20" y="4"/>
                      <a:pt x="2" y="8"/>
                      <a:pt x="0" y="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5" y="14"/>
                      <a:pt x="23" y="11"/>
                      <a:pt x="30" y="10"/>
                    </a:cubicBezTo>
                    <a:cubicBezTo>
                      <a:pt x="37" y="10"/>
                      <a:pt x="53" y="6"/>
                      <a:pt x="54" y="10"/>
                    </a:cubicBez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7" name="Freeform 45">
                <a:extLst>
                  <a:ext uri="{FF2B5EF4-FFF2-40B4-BE49-F238E27FC236}">
                    <a16:creationId xmlns:a16="http://schemas.microsoft.com/office/drawing/2014/main" id="{9A28B1A1-2B7D-46BF-B739-866222927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101"/>
                <a:ext cx="103" cy="115"/>
              </a:xfrm>
              <a:custGeom>
                <a:avLst/>
                <a:gdLst>
                  <a:gd name="T0" fmla="*/ 1352 w 41"/>
                  <a:gd name="T1" fmla="*/ 56 h 43"/>
                  <a:gd name="T2" fmla="*/ 713 w 41"/>
                  <a:gd name="T3" fmla="*/ 1131 h 43"/>
                  <a:gd name="T4" fmla="*/ 0 w 41"/>
                  <a:gd name="T5" fmla="*/ 2046 h 43"/>
                  <a:gd name="T6" fmla="*/ 239 w 41"/>
                  <a:gd name="T7" fmla="*/ 2145 h 43"/>
                  <a:gd name="T8" fmla="*/ 952 w 41"/>
                  <a:gd name="T9" fmla="*/ 1187 h 43"/>
                  <a:gd name="T10" fmla="*/ 1635 w 41"/>
                  <a:gd name="T11" fmla="*/ 150 h 43"/>
                  <a:gd name="T12" fmla="*/ 1352 w 41"/>
                  <a:gd name="T13" fmla="*/ 56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43">
                    <a:moveTo>
                      <a:pt x="34" y="1"/>
                    </a:moveTo>
                    <a:cubicBezTo>
                      <a:pt x="30" y="0"/>
                      <a:pt x="21" y="16"/>
                      <a:pt x="18" y="22"/>
                    </a:cubicBezTo>
                    <a:cubicBezTo>
                      <a:pt x="14" y="27"/>
                      <a:pt x="5" y="41"/>
                      <a:pt x="0" y="40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11" y="43"/>
                      <a:pt x="21" y="29"/>
                      <a:pt x="24" y="23"/>
                    </a:cubicBezTo>
                    <a:cubicBezTo>
                      <a:pt x="28" y="17"/>
                      <a:pt x="37" y="2"/>
                      <a:pt x="41" y="3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8" name="Freeform 46">
                <a:extLst>
                  <a:ext uri="{FF2B5EF4-FFF2-40B4-BE49-F238E27FC236}">
                    <a16:creationId xmlns:a16="http://schemas.microsoft.com/office/drawing/2014/main" id="{6F8F71D6-CB8C-4C86-ABCC-AD376C33C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088"/>
                <a:ext cx="100" cy="125"/>
              </a:xfrm>
              <a:custGeom>
                <a:avLst/>
                <a:gdLst>
                  <a:gd name="T0" fmla="*/ 1300 w 40"/>
                  <a:gd name="T1" fmla="*/ 56 h 47"/>
                  <a:gd name="T2" fmla="*/ 675 w 40"/>
                  <a:gd name="T3" fmla="*/ 1112 h 47"/>
                  <a:gd name="T4" fmla="*/ 0 w 40"/>
                  <a:gd name="T5" fmla="*/ 2255 h 47"/>
                  <a:gd name="T6" fmla="*/ 238 w 40"/>
                  <a:gd name="T7" fmla="*/ 2293 h 47"/>
                  <a:gd name="T8" fmla="*/ 938 w 40"/>
                  <a:gd name="T9" fmla="*/ 1146 h 47"/>
                  <a:gd name="T10" fmla="*/ 1563 w 40"/>
                  <a:gd name="T11" fmla="*/ 205 h 47"/>
                  <a:gd name="T12" fmla="*/ 1300 w 40"/>
                  <a:gd name="T13" fmla="*/ 56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47">
                    <a:moveTo>
                      <a:pt x="33" y="1"/>
                    </a:moveTo>
                    <a:cubicBezTo>
                      <a:pt x="29" y="0"/>
                      <a:pt x="21" y="16"/>
                      <a:pt x="17" y="22"/>
                    </a:cubicBezTo>
                    <a:cubicBezTo>
                      <a:pt x="14" y="28"/>
                      <a:pt x="5" y="46"/>
                      <a:pt x="0" y="45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11" y="47"/>
                      <a:pt x="20" y="29"/>
                      <a:pt x="24" y="23"/>
                    </a:cubicBezTo>
                    <a:cubicBezTo>
                      <a:pt x="28" y="18"/>
                      <a:pt x="35" y="3"/>
                      <a:pt x="40" y="4"/>
                    </a:cubicBez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9" name="Freeform 47">
                <a:extLst>
                  <a:ext uri="{FF2B5EF4-FFF2-40B4-BE49-F238E27FC236}">
                    <a16:creationId xmlns:a16="http://schemas.microsoft.com/office/drawing/2014/main" id="{E5CC2EDE-6EA2-44E0-BCBA-86D0AB9AA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3131"/>
                <a:ext cx="45" cy="122"/>
              </a:xfrm>
              <a:custGeom>
                <a:avLst/>
                <a:gdLst>
                  <a:gd name="T0" fmla="*/ 125 w 18"/>
                  <a:gd name="T1" fmla="*/ 149 h 46"/>
                  <a:gd name="T2" fmla="*/ 283 w 18"/>
                  <a:gd name="T3" fmla="*/ 1286 h 46"/>
                  <a:gd name="T4" fmla="*/ 395 w 18"/>
                  <a:gd name="T5" fmla="*/ 2278 h 46"/>
                  <a:gd name="T6" fmla="*/ 550 w 18"/>
                  <a:gd name="T7" fmla="*/ 2069 h 46"/>
                  <a:gd name="T8" fmla="*/ 470 w 18"/>
                  <a:gd name="T9" fmla="*/ 1140 h 46"/>
                  <a:gd name="T10" fmla="*/ 363 w 18"/>
                  <a:gd name="T11" fmla="*/ 0 h 46"/>
                  <a:gd name="T12" fmla="*/ 125 w 18"/>
                  <a:gd name="T13" fmla="*/ 14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46">
                    <a:moveTo>
                      <a:pt x="3" y="3"/>
                    </a:moveTo>
                    <a:cubicBezTo>
                      <a:pt x="0" y="5"/>
                      <a:pt x="6" y="21"/>
                      <a:pt x="7" y="26"/>
                    </a:cubicBezTo>
                    <a:cubicBezTo>
                      <a:pt x="9" y="32"/>
                      <a:pt x="14" y="43"/>
                      <a:pt x="10" y="46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8" y="39"/>
                      <a:pt x="14" y="29"/>
                      <a:pt x="12" y="23"/>
                    </a:cubicBezTo>
                    <a:cubicBezTo>
                      <a:pt x="11" y="17"/>
                      <a:pt x="5" y="2"/>
                      <a:pt x="9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0" name="Freeform 48">
                <a:extLst>
                  <a:ext uri="{FF2B5EF4-FFF2-40B4-BE49-F238E27FC236}">
                    <a16:creationId xmlns:a16="http://schemas.microsoft.com/office/drawing/2014/main" id="{3CB92299-6CC5-415F-8295-7528CE292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3147"/>
                <a:ext cx="60" cy="122"/>
              </a:xfrm>
              <a:custGeom>
                <a:avLst/>
                <a:gdLst>
                  <a:gd name="T0" fmla="*/ 125 w 24"/>
                  <a:gd name="T1" fmla="*/ 149 h 46"/>
                  <a:gd name="T2" fmla="*/ 363 w 24"/>
                  <a:gd name="T3" fmla="*/ 1231 h 46"/>
                  <a:gd name="T4" fmla="*/ 595 w 24"/>
                  <a:gd name="T5" fmla="*/ 2278 h 46"/>
                  <a:gd name="T6" fmla="*/ 783 w 24"/>
                  <a:gd name="T7" fmla="*/ 2124 h 46"/>
                  <a:gd name="T8" fmla="*/ 520 w 24"/>
                  <a:gd name="T9" fmla="*/ 1082 h 46"/>
                  <a:gd name="T10" fmla="*/ 363 w 24"/>
                  <a:gd name="T11" fmla="*/ 0 h 46"/>
                  <a:gd name="T12" fmla="*/ 125 w 24"/>
                  <a:gd name="T13" fmla="*/ 14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46">
                    <a:moveTo>
                      <a:pt x="3" y="3"/>
                    </a:moveTo>
                    <a:cubicBezTo>
                      <a:pt x="0" y="5"/>
                      <a:pt x="7" y="19"/>
                      <a:pt x="9" y="25"/>
                    </a:cubicBezTo>
                    <a:cubicBezTo>
                      <a:pt x="10" y="31"/>
                      <a:pt x="19" y="43"/>
                      <a:pt x="15" y="46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4" y="40"/>
                      <a:pt x="14" y="28"/>
                      <a:pt x="13" y="22"/>
                    </a:cubicBezTo>
                    <a:cubicBezTo>
                      <a:pt x="11" y="17"/>
                      <a:pt x="5" y="2"/>
                      <a:pt x="9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1" name="Freeform 49">
                <a:extLst>
                  <a:ext uri="{FF2B5EF4-FFF2-40B4-BE49-F238E27FC236}">
                    <a16:creationId xmlns:a16="http://schemas.microsoft.com/office/drawing/2014/main" id="{376478EC-F6D0-4350-A785-C5FD6A914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6" y="3088"/>
                <a:ext cx="50" cy="123"/>
              </a:xfrm>
              <a:custGeom>
                <a:avLst/>
                <a:gdLst>
                  <a:gd name="T0" fmla="*/ 550 w 20"/>
                  <a:gd name="T1" fmla="*/ 56 h 46"/>
                  <a:gd name="T2" fmla="*/ 313 w 20"/>
                  <a:gd name="T3" fmla="*/ 1187 h 46"/>
                  <a:gd name="T4" fmla="*/ 0 w 20"/>
                  <a:gd name="T5" fmla="*/ 2353 h 46"/>
                  <a:gd name="T6" fmla="*/ 238 w 20"/>
                  <a:gd name="T7" fmla="*/ 2294 h 46"/>
                  <a:gd name="T8" fmla="*/ 550 w 20"/>
                  <a:gd name="T9" fmla="*/ 1072 h 46"/>
                  <a:gd name="T10" fmla="*/ 783 w 20"/>
                  <a:gd name="T11" fmla="*/ 0 h 46"/>
                  <a:gd name="T12" fmla="*/ 550 w 20"/>
                  <a:gd name="T13" fmla="*/ 5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46">
                    <a:moveTo>
                      <a:pt x="14" y="1"/>
                    </a:moveTo>
                    <a:cubicBezTo>
                      <a:pt x="9" y="1"/>
                      <a:pt x="9" y="16"/>
                      <a:pt x="8" y="23"/>
                    </a:cubicBezTo>
                    <a:cubicBezTo>
                      <a:pt x="7" y="29"/>
                      <a:pt x="5" y="45"/>
                      <a:pt x="0" y="46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11" y="44"/>
                      <a:pt x="13" y="28"/>
                      <a:pt x="14" y="21"/>
                    </a:cubicBezTo>
                    <a:cubicBezTo>
                      <a:pt x="16" y="15"/>
                      <a:pt x="16" y="1"/>
                      <a:pt x="20" y="0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2" name="Freeform 50">
                <a:extLst>
                  <a:ext uri="{FF2B5EF4-FFF2-40B4-BE49-F238E27FC236}">
                    <a16:creationId xmlns:a16="http://schemas.microsoft.com/office/drawing/2014/main" id="{C72133DB-8D53-45F8-9D30-04ADAB04C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091"/>
                <a:ext cx="45" cy="133"/>
              </a:xfrm>
              <a:custGeom>
                <a:avLst/>
                <a:gdLst>
                  <a:gd name="T0" fmla="*/ 470 w 18"/>
                  <a:gd name="T1" fmla="*/ 56 h 50"/>
                  <a:gd name="T2" fmla="*/ 238 w 18"/>
                  <a:gd name="T3" fmla="*/ 1202 h 50"/>
                  <a:gd name="T4" fmla="*/ 0 w 18"/>
                  <a:gd name="T5" fmla="*/ 2506 h 50"/>
                  <a:gd name="T6" fmla="*/ 238 w 18"/>
                  <a:gd name="T7" fmla="*/ 2405 h 50"/>
                  <a:gd name="T8" fmla="*/ 520 w 18"/>
                  <a:gd name="T9" fmla="*/ 1146 h 50"/>
                  <a:gd name="T10" fmla="*/ 708 w 18"/>
                  <a:gd name="T11" fmla="*/ 0 h 50"/>
                  <a:gd name="T12" fmla="*/ 470 w 18"/>
                  <a:gd name="T13" fmla="*/ 56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50">
                    <a:moveTo>
                      <a:pt x="12" y="1"/>
                    </a:moveTo>
                    <a:cubicBezTo>
                      <a:pt x="8" y="2"/>
                      <a:pt x="7" y="18"/>
                      <a:pt x="6" y="24"/>
                    </a:cubicBezTo>
                    <a:cubicBezTo>
                      <a:pt x="5" y="31"/>
                      <a:pt x="5" y="49"/>
                      <a:pt x="0" y="50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11" y="47"/>
                      <a:pt x="12" y="29"/>
                      <a:pt x="13" y="23"/>
                    </a:cubicBezTo>
                    <a:cubicBezTo>
                      <a:pt x="14" y="17"/>
                      <a:pt x="14" y="1"/>
                      <a:pt x="18" y="0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3" name="Freeform 51">
                <a:extLst>
                  <a:ext uri="{FF2B5EF4-FFF2-40B4-BE49-F238E27FC236}">
                    <a16:creationId xmlns:a16="http://schemas.microsoft.com/office/drawing/2014/main" id="{E082592D-D88B-41DF-B16B-78CDA2EDC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3216"/>
                <a:ext cx="72" cy="99"/>
              </a:xfrm>
              <a:custGeom>
                <a:avLst/>
                <a:gdLst>
                  <a:gd name="T0" fmla="*/ 30 w 29"/>
                  <a:gd name="T1" fmla="*/ 252 h 37"/>
                  <a:gd name="T2" fmla="*/ 536 w 29"/>
                  <a:gd name="T3" fmla="*/ 1073 h 37"/>
                  <a:gd name="T4" fmla="*/ 948 w 29"/>
                  <a:gd name="T5" fmla="*/ 1897 h 37"/>
                  <a:gd name="T6" fmla="*/ 1023 w 29"/>
                  <a:gd name="T7" fmla="*/ 1683 h 37"/>
                  <a:gd name="T8" fmla="*/ 611 w 29"/>
                  <a:gd name="T9" fmla="*/ 824 h 37"/>
                  <a:gd name="T10" fmla="*/ 154 w 29"/>
                  <a:gd name="T11" fmla="*/ 0 h 37"/>
                  <a:gd name="T12" fmla="*/ 30 w 29"/>
                  <a:gd name="T13" fmla="*/ 252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37">
                    <a:moveTo>
                      <a:pt x="1" y="5"/>
                    </a:moveTo>
                    <a:cubicBezTo>
                      <a:pt x="0" y="8"/>
                      <a:pt x="11" y="17"/>
                      <a:pt x="14" y="21"/>
                    </a:cubicBezTo>
                    <a:cubicBezTo>
                      <a:pt x="18" y="24"/>
                      <a:pt x="27" y="34"/>
                      <a:pt x="25" y="37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9" y="29"/>
                      <a:pt x="20" y="20"/>
                      <a:pt x="16" y="16"/>
                    </a:cubicBezTo>
                    <a:cubicBezTo>
                      <a:pt x="13" y="12"/>
                      <a:pt x="3" y="3"/>
                      <a:pt x="4" y="0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4" name="Freeform 52">
                <a:extLst>
                  <a:ext uri="{FF2B5EF4-FFF2-40B4-BE49-F238E27FC236}">
                    <a16:creationId xmlns:a16="http://schemas.microsoft.com/office/drawing/2014/main" id="{E77B65C9-920F-4AD3-A5DB-FE6689C87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9" y="3240"/>
                <a:ext cx="82" cy="99"/>
              </a:xfrm>
              <a:custGeom>
                <a:avLst/>
                <a:gdLst>
                  <a:gd name="T0" fmla="*/ 75 w 33"/>
                  <a:gd name="T1" fmla="*/ 252 h 37"/>
                  <a:gd name="T2" fmla="*/ 537 w 33"/>
                  <a:gd name="T3" fmla="*/ 1030 h 37"/>
                  <a:gd name="T4" fmla="*/ 1106 w 33"/>
                  <a:gd name="T5" fmla="*/ 1897 h 37"/>
                  <a:gd name="T6" fmla="*/ 1180 w 33"/>
                  <a:gd name="T7" fmla="*/ 1683 h 37"/>
                  <a:gd name="T8" fmla="*/ 641 w 33"/>
                  <a:gd name="T9" fmla="*/ 765 h 37"/>
                  <a:gd name="T10" fmla="*/ 186 w 33"/>
                  <a:gd name="T11" fmla="*/ 0 h 37"/>
                  <a:gd name="T12" fmla="*/ 75 w 33"/>
                  <a:gd name="T13" fmla="*/ 252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37">
                    <a:moveTo>
                      <a:pt x="2" y="5"/>
                    </a:moveTo>
                    <a:cubicBezTo>
                      <a:pt x="0" y="8"/>
                      <a:pt x="11" y="16"/>
                      <a:pt x="14" y="20"/>
                    </a:cubicBezTo>
                    <a:cubicBezTo>
                      <a:pt x="18" y="24"/>
                      <a:pt x="31" y="33"/>
                      <a:pt x="29" y="37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3" y="29"/>
                      <a:pt x="20" y="19"/>
                      <a:pt x="17" y="15"/>
                    </a:cubicBezTo>
                    <a:cubicBezTo>
                      <a:pt x="13" y="12"/>
                      <a:pt x="3" y="3"/>
                      <a:pt x="5" y="0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5" name="Freeform 53">
                <a:extLst>
                  <a:ext uri="{FF2B5EF4-FFF2-40B4-BE49-F238E27FC236}">
                    <a16:creationId xmlns:a16="http://schemas.microsoft.com/office/drawing/2014/main" id="{D9663633-AA6A-46F9-AD33-3B331FD70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" y="3432"/>
                <a:ext cx="103" cy="27"/>
              </a:xfrm>
              <a:custGeom>
                <a:avLst/>
                <a:gdLst>
                  <a:gd name="T0" fmla="*/ 50 w 41"/>
                  <a:gd name="T1" fmla="*/ 313 h 10"/>
                  <a:gd name="T2" fmla="*/ 839 w 41"/>
                  <a:gd name="T3" fmla="*/ 373 h 10"/>
                  <a:gd name="T4" fmla="*/ 1635 w 41"/>
                  <a:gd name="T5" fmla="*/ 532 h 10"/>
                  <a:gd name="T6" fmla="*/ 1553 w 41"/>
                  <a:gd name="T7" fmla="*/ 313 h 10"/>
                  <a:gd name="T8" fmla="*/ 764 w 41"/>
                  <a:gd name="T9" fmla="*/ 103 h 10"/>
                  <a:gd name="T10" fmla="*/ 0 w 41"/>
                  <a:gd name="T11" fmla="*/ 0 h 10"/>
                  <a:gd name="T12" fmla="*/ 50 w 41"/>
                  <a:gd name="T13" fmla="*/ 313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10">
                    <a:moveTo>
                      <a:pt x="1" y="6"/>
                    </a:moveTo>
                    <a:cubicBezTo>
                      <a:pt x="3" y="9"/>
                      <a:pt x="16" y="7"/>
                      <a:pt x="21" y="7"/>
                    </a:cubicBezTo>
                    <a:cubicBezTo>
                      <a:pt x="27" y="7"/>
                      <a:pt x="40" y="6"/>
                      <a:pt x="41" y="10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2"/>
                      <a:pt x="25" y="2"/>
                      <a:pt x="19" y="2"/>
                    </a:cubicBezTo>
                    <a:cubicBezTo>
                      <a:pt x="14" y="2"/>
                      <a:pt x="1" y="3"/>
                      <a:pt x="0" y="0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6" name="Freeform 54">
                <a:extLst>
                  <a:ext uri="{FF2B5EF4-FFF2-40B4-BE49-F238E27FC236}">
                    <a16:creationId xmlns:a16="http://schemas.microsoft.com/office/drawing/2014/main" id="{C5B6F06D-D662-45A2-B90C-A8A6ADE0F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9" y="3451"/>
                <a:ext cx="110" cy="32"/>
              </a:xfrm>
              <a:custGeom>
                <a:avLst/>
                <a:gdLst>
                  <a:gd name="T0" fmla="*/ 50 w 44"/>
                  <a:gd name="T1" fmla="*/ 456 h 12"/>
                  <a:gd name="T2" fmla="*/ 833 w 44"/>
                  <a:gd name="T3" fmla="*/ 512 h 12"/>
                  <a:gd name="T4" fmla="*/ 1720 w 44"/>
                  <a:gd name="T5" fmla="*/ 397 h 12"/>
                  <a:gd name="T6" fmla="*/ 1645 w 44"/>
                  <a:gd name="T7" fmla="*/ 205 h 12"/>
                  <a:gd name="T8" fmla="*/ 750 w 44"/>
                  <a:gd name="T9" fmla="*/ 248 h 12"/>
                  <a:gd name="T10" fmla="*/ 0 w 44"/>
                  <a:gd name="T11" fmla="*/ 205 h 12"/>
                  <a:gd name="T12" fmla="*/ 50 w 44"/>
                  <a:gd name="T13" fmla="*/ 45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12">
                    <a:moveTo>
                      <a:pt x="1" y="9"/>
                    </a:moveTo>
                    <a:cubicBezTo>
                      <a:pt x="2" y="12"/>
                      <a:pt x="16" y="10"/>
                      <a:pt x="21" y="10"/>
                    </a:cubicBezTo>
                    <a:cubicBezTo>
                      <a:pt x="26" y="10"/>
                      <a:pt x="42" y="4"/>
                      <a:pt x="44" y="8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0" y="0"/>
                      <a:pt x="24" y="5"/>
                      <a:pt x="19" y="5"/>
                    </a:cubicBezTo>
                    <a:cubicBezTo>
                      <a:pt x="14" y="5"/>
                      <a:pt x="1" y="7"/>
                      <a:pt x="0" y="4"/>
                    </a:cubicBez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7" name="Freeform 55">
                <a:extLst>
                  <a:ext uri="{FF2B5EF4-FFF2-40B4-BE49-F238E27FC236}">
                    <a16:creationId xmlns:a16="http://schemas.microsoft.com/office/drawing/2014/main" id="{9FB6BD39-70AC-4ED4-AEEB-FCFE45AC1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3317"/>
                <a:ext cx="83" cy="67"/>
              </a:xfrm>
              <a:custGeom>
                <a:avLst/>
                <a:gdLst>
                  <a:gd name="T0" fmla="*/ 0 w 33"/>
                  <a:gd name="T1" fmla="*/ 252 h 25"/>
                  <a:gd name="T2" fmla="*/ 684 w 33"/>
                  <a:gd name="T3" fmla="*/ 732 h 25"/>
                  <a:gd name="T4" fmla="*/ 1323 w 33"/>
                  <a:gd name="T5" fmla="*/ 1292 h 25"/>
                  <a:gd name="T6" fmla="*/ 1323 w 33"/>
                  <a:gd name="T7" fmla="*/ 1043 h 25"/>
                  <a:gd name="T8" fmla="*/ 684 w 33"/>
                  <a:gd name="T9" fmla="*/ 402 h 25"/>
                  <a:gd name="T10" fmla="*/ 50 w 33"/>
                  <a:gd name="T11" fmla="*/ 0 h 25"/>
                  <a:gd name="T12" fmla="*/ 0 w 33"/>
                  <a:gd name="T13" fmla="*/ 252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25">
                    <a:moveTo>
                      <a:pt x="0" y="5"/>
                    </a:moveTo>
                    <a:cubicBezTo>
                      <a:pt x="0" y="9"/>
                      <a:pt x="12" y="12"/>
                      <a:pt x="17" y="14"/>
                    </a:cubicBezTo>
                    <a:cubicBezTo>
                      <a:pt x="21" y="16"/>
                      <a:pt x="33" y="20"/>
                      <a:pt x="33" y="25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15"/>
                      <a:pt x="21" y="10"/>
                      <a:pt x="17" y="8"/>
                    </a:cubicBezTo>
                    <a:cubicBezTo>
                      <a:pt x="12" y="7"/>
                      <a:pt x="1" y="4"/>
                      <a:pt x="1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8" name="Freeform 56">
                <a:extLst>
                  <a:ext uri="{FF2B5EF4-FFF2-40B4-BE49-F238E27FC236}">
                    <a16:creationId xmlns:a16="http://schemas.microsoft.com/office/drawing/2014/main" id="{56DC836A-3F1B-4A3C-8CE7-34484A1A5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9" y="3347"/>
                <a:ext cx="90" cy="61"/>
              </a:xfrm>
              <a:custGeom>
                <a:avLst/>
                <a:gdLst>
                  <a:gd name="T0" fmla="*/ 0 w 36"/>
                  <a:gd name="T1" fmla="*/ 239 h 23"/>
                  <a:gd name="T2" fmla="*/ 675 w 36"/>
                  <a:gd name="T3" fmla="*/ 634 h 23"/>
                  <a:gd name="T4" fmla="*/ 1408 w 36"/>
                  <a:gd name="T5" fmla="*/ 1140 h 23"/>
                  <a:gd name="T6" fmla="*/ 1408 w 36"/>
                  <a:gd name="T7" fmla="*/ 894 h 23"/>
                  <a:gd name="T8" fmla="*/ 675 w 36"/>
                  <a:gd name="T9" fmla="*/ 395 h 23"/>
                  <a:gd name="T10" fmla="*/ 50 w 36"/>
                  <a:gd name="T11" fmla="*/ 0 h 23"/>
                  <a:gd name="T12" fmla="*/ 0 w 36"/>
                  <a:gd name="T13" fmla="*/ 239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23">
                    <a:moveTo>
                      <a:pt x="0" y="5"/>
                    </a:moveTo>
                    <a:cubicBezTo>
                      <a:pt x="0" y="8"/>
                      <a:pt x="13" y="11"/>
                      <a:pt x="17" y="13"/>
                    </a:cubicBezTo>
                    <a:cubicBezTo>
                      <a:pt x="22" y="15"/>
                      <a:pt x="36" y="19"/>
                      <a:pt x="36" y="23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4"/>
                      <a:pt x="22" y="10"/>
                      <a:pt x="17" y="8"/>
                    </a:cubicBezTo>
                    <a:cubicBezTo>
                      <a:pt x="13" y="6"/>
                      <a:pt x="0" y="3"/>
                      <a:pt x="1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9" name="Freeform 57">
                <a:extLst>
                  <a:ext uri="{FF2B5EF4-FFF2-40B4-BE49-F238E27FC236}">
                    <a16:creationId xmlns:a16="http://schemas.microsoft.com/office/drawing/2014/main" id="{9BC58510-DA8F-4C76-B97A-AFE4D485F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3485"/>
                <a:ext cx="97" cy="62"/>
              </a:xfrm>
              <a:custGeom>
                <a:avLst/>
                <a:gdLst>
                  <a:gd name="T0" fmla="*/ 154 w 39"/>
                  <a:gd name="T1" fmla="*/ 1156 h 23"/>
                  <a:gd name="T2" fmla="*/ 798 w 39"/>
                  <a:gd name="T3" fmla="*/ 625 h 23"/>
                  <a:gd name="T4" fmla="*/ 1490 w 39"/>
                  <a:gd name="T5" fmla="*/ 253 h 23"/>
                  <a:gd name="T6" fmla="*/ 1336 w 39"/>
                  <a:gd name="T7" fmla="*/ 94 h 23"/>
                  <a:gd name="T8" fmla="*/ 644 w 39"/>
                  <a:gd name="T9" fmla="*/ 472 h 23"/>
                  <a:gd name="T10" fmla="*/ 0 w 39"/>
                  <a:gd name="T11" fmla="*/ 960 h 23"/>
                  <a:gd name="T12" fmla="*/ 154 w 39"/>
                  <a:gd name="T13" fmla="*/ 1156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23">
                    <a:moveTo>
                      <a:pt x="4" y="22"/>
                    </a:moveTo>
                    <a:cubicBezTo>
                      <a:pt x="7" y="23"/>
                      <a:pt x="17" y="15"/>
                      <a:pt x="21" y="12"/>
                    </a:cubicBezTo>
                    <a:cubicBezTo>
                      <a:pt x="25" y="9"/>
                      <a:pt x="35" y="2"/>
                      <a:pt x="39" y="5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1" y="0"/>
                      <a:pt x="21" y="7"/>
                      <a:pt x="17" y="9"/>
                    </a:cubicBezTo>
                    <a:cubicBezTo>
                      <a:pt x="13" y="12"/>
                      <a:pt x="3" y="20"/>
                      <a:pt x="0" y="18"/>
                    </a:cubicBez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0" name="Freeform 58">
                <a:extLst>
                  <a:ext uri="{FF2B5EF4-FFF2-40B4-BE49-F238E27FC236}">
                    <a16:creationId xmlns:a16="http://schemas.microsoft.com/office/drawing/2014/main" id="{18A2E83E-900F-453B-B2B2-7B835877A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3493"/>
                <a:ext cx="97" cy="72"/>
              </a:xfrm>
              <a:custGeom>
                <a:avLst/>
                <a:gdLst>
                  <a:gd name="T0" fmla="*/ 104 w 39"/>
                  <a:gd name="T1" fmla="*/ 1272 h 27"/>
                  <a:gd name="T2" fmla="*/ 766 w 39"/>
                  <a:gd name="T3" fmla="*/ 819 h 27"/>
                  <a:gd name="T4" fmla="*/ 1490 w 39"/>
                  <a:gd name="T5" fmla="*/ 248 h 27"/>
                  <a:gd name="T6" fmla="*/ 1336 w 39"/>
                  <a:gd name="T7" fmla="*/ 149 h 27"/>
                  <a:gd name="T8" fmla="*/ 612 w 39"/>
                  <a:gd name="T9" fmla="*/ 661 h 27"/>
                  <a:gd name="T10" fmla="*/ 0 w 39"/>
                  <a:gd name="T11" fmla="*/ 1117 h 27"/>
                  <a:gd name="T12" fmla="*/ 104 w 39"/>
                  <a:gd name="T13" fmla="*/ 1272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27">
                    <a:moveTo>
                      <a:pt x="3" y="25"/>
                    </a:moveTo>
                    <a:cubicBezTo>
                      <a:pt x="6" y="27"/>
                      <a:pt x="16" y="19"/>
                      <a:pt x="20" y="16"/>
                    </a:cubicBezTo>
                    <a:cubicBezTo>
                      <a:pt x="24" y="13"/>
                      <a:pt x="35" y="3"/>
                      <a:pt x="39" y="5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1" y="0"/>
                      <a:pt x="20" y="10"/>
                      <a:pt x="16" y="13"/>
                    </a:cubicBezTo>
                    <a:cubicBezTo>
                      <a:pt x="12" y="16"/>
                      <a:pt x="3" y="24"/>
                      <a:pt x="0" y="22"/>
                    </a:cubicBez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1" name="Freeform 59">
                <a:extLst>
                  <a:ext uri="{FF2B5EF4-FFF2-40B4-BE49-F238E27FC236}">
                    <a16:creationId xmlns:a16="http://schemas.microsoft.com/office/drawing/2014/main" id="{E42FACDE-B424-4F0F-A37C-6D2DB4D07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" y="3507"/>
                <a:ext cx="37" cy="96"/>
              </a:xfrm>
              <a:custGeom>
                <a:avLst/>
                <a:gdLst>
                  <a:gd name="T0" fmla="*/ 183 w 15"/>
                  <a:gd name="T1" fmla="*/ 1763 h 36"/>
                  <a:gd name="T2" fmla="*/ 377 w 15"/>
                  <a:gd name="T3" fmla="*/ 853 h 36"/>
                  <a:gd name="T4" fmla="*/ 553 w 15"/>
                  <a:gd name="T5" fmla="*/ 56 h 36"/>
                  <a:gd name="T6" fmla="*/ 451 w 15"/>
                  <a:gd name="T7" fmla="*/ 0 h 36"/>
                  <a:gd name="T8" fmla="*/ 183 w 15"/>
                  <a:gd name="T9" fmla="*/ 909 h 36"/>
                  <a:gd name="T10" fmla="*/ 0 w 15"/>
                  <a:gd name="T11" fmla="*/ 1821 h 36"/>
                  <a:gd name="T12" fmla="*/ 183 w 15"/>
                  <a:gd name="T13" fmla="*/ 1763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36">
                    <a:moveTo>
                      <a:pt x="5" y="35"/>
                    </a:moveTo>
                    <a:cubicBezTo>
                      <a:pt x="8" y="35"/>
                      <a:pt x="9" y="22"/>
                      <a:pt x="10" y="17"/>
                    </a:cubicBezTo>
                    <a:cubicBezTo>
                      <a:pt x="10" y="12"/>
                      <a:pt x="11" y="2"/>
                      <a:pt x="15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6" y="13"/>
                      <a:pt x="5" y="18"/>
                    </a:cubicBezTo>
                    <a:cubicBezTo>
                      <a:pt x="4" y="23"/>
                      <a:pt x="3" y="35"/>
                      <a:pt x="0" y="36"/>
                    </a:cubicBezTo>
                    <a:lnTo>
                      <a:pt x="5" y="35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2" name="Freeform 60">
                <a:extLst>
                  <a:ext uri="{FF2B5EF4-FFF2-40B4-BE49-F238E27FC236}">
                    <a16:creationId xmlns:a16="http://schemas.microsoft.com/office/drawing/2014/main" id="{94E1D2B3-3728-4442-B0F5-1E60F82B4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499"/>
                <a:ext cx="32" cy="101"/>
              </a:xfrm>
              <a:custGeom>
                <a:avLst/>
                <a:gdLst>
                  <a:gd name="T0" fmla="*/ 182 w 13"/>
                  <a:gd name="T1" fmla="*/ 1892 h 38"/>
                  <a:gd name="T2" fmla="*/ 327 w 13"/>
                  <a:gd name="T3" fmla="*/ 960 h 38"/>
                  <a:gd name="T4" fmla="*/ 478 w 13"/>
                  <a:gd name="T5" fmla="*/ 0 h 38"/>
                  <a:gd name="T6" fmla="*/ 298 w 13"/>
                  <a:gd name="T7" fmla="*/ 56 h 38"/>
                  <a:gd name="T8" fmla="*/ 182 w 13"/>
                  <a:gd name="T9" fmla="*/ 997 h 38"/>
                  <a:gd name="T10" fmla="*/ 0 w 13"/>
                  <a:gd name="T11" fmla="*/ 1892 h 38"/>
                  <a:gd name="T12" fmla="*/ 182 w 13"/>
                  <a:gd name="T13" fmla="*/ 1892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38">
                    <a:moveTo>
                      <a:pt x="5" y="38"/>
                    </a:moveTo>
                    <a:cubicBezTo>
                      <a:pt x="8" y="37"/>
                      <a:pt x="9" y="24"/>
                      <a:pt x="9" y="19"/>
                    </a:cubicBezTo>
                    <a:cubicBezTo>
                      <a:pt x="10" y="14"/>
                      <a:pt x="9" y="1"/>
                      <a:pt x="13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4" y="2"/>
                      <a:pt x="5" y="15"/>
                      <a:pt x="5" y="20"/>
                    </a:cubicBezTo>
                    <a:cubicBezTo>
                      <a:pt x="4" y="25"/>
                      <a:pt x="3" y="37"/>
                      <a:pt x="0" y="38"/>
                    </a:cubicBezTo>
                    <a:lnTo>
                      <a:pt x="5" y="38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3" name="Freeform 61">
                <a:extLst>
                  <a:ext uri="{FF2B5EF4-FFF2-40B4-BE49-F238E27FC236}">
                    <a16:creationId xmlns:a16="http://schemas.microsoft.com/office/drawing/2014/main" id="{41A87479-7D15-413C-9483-3A757ACAE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3517"/>
                <a:ext cx="70" cy="80"/>
              </a:xfrm>
              <a:custGeom>
                <a:avLst/>
                <a:gdLst>
                  <a:gd name="T0" fmla="*/ 208 w 28"/>
                  <a:gd name="T1" fmla="*/ 1459 h 30"/>
                  <a:gd name="T2" fmla="*/ 595 w 28"/>
                  <a:gd name="T3" fmla="*/ 760 h 30"/>
                  <a:gd name="T4" fmla="*/ 1095 w 28"/>
                  <a:gd name="T5" fmla="*/ 56 h 30"/>
                  <a:gd name="T6" fmla="*/ 938 w 28"/>
                  <a:gd name="T7" fmla="*/ 0 h 30"/>
                  <a:gd name="T8" fmla="*/ 438 w 28"/>
                  <a:gd name="T9" fmla="*/ 704 h 30"/>
                  <a:gd name="T10" fmla="*/ 0 w 28"/>
                  <a:gd name="T11" fmla="*/ 1365 h 30"/>
                  <a:gd name="T12" fmla="*/ 208 w 28"/>
                  <a:gd name="T13" fmla="*/ 1459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30">
                    <a:moveTo>
                      <a:pt x="5" y="29"/>
                    </a:moveTo>
                    <a:cubicBezTo>
                      <a:pt x="8" y="30"/>
                      <a:pt x="13" y="19"/>
                      <a:pt x="15" y="15"/>
                    </a:cubicBezTo>
                    <a:cubicBezTo>
                      <a:pt x="18" y="11"/>
                      <a:pt x="25" y="1"/>
                      <a:pt x="28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13" y="10"/>
                      <a:pt x="11" y="14"/>
                    </a:cubicBezTo>
                    <a:cubicBezTo>
                      <a:pt x="8" y="18"/>
                      <a:pt x="3" y="28"/>
                      <a:pt x="0" y="27"/>
                    </a:cubicBezTo>
                    <a:lnTo>
                      <a:pt x="5" y="29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4" name="Freeform 62">
                <a:extLst>
                  <a:ext uri="{FF2B5EF4-FFF2-40B4-BE49-F238E27FC236}">
                    <a16:creationId xmlns:a16="http://schemas.microsoft.com/office/drawing/2014/main" id="{25EE188B-BF74-445C-95FA-28C1AB027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6" y="3515"/>
                <a:ext cx="70" cy="90"/>
              </a:xfrm>
              <a:custGeom>
                <a:avLst/>
                <a:gdLst>
                  <a:gd name="T0" fmla="*/ 158 w 28"/>
                  <a:gd name="T1" fmla="*/ 1612 h 34"/>
                  <a:gd name="T2" fmla="*/ 595 w 28"/>
                  <a:gd name="T3" fmla="*/ 889 h 34"/>
                  <a:gd name="T4" fmla="*/ 1095 w 28"/>
                  <a:gd name="T5" fmla="*/ 90 h 34"/>
                  <a:gd name="T6" fmla="*/ 908 w 28"/>
                  <a:gd name="T7" fmla="*/ 56 h 34"/>
                  <a:gd name="T8" fmla="*/ 395 w 28"/>
                  <a:gd name="T9" fmla="*/ 834 h 34"/>
                  <a:gd name="T10" fmla="*/ 0 w 28"/>
                  <a:gd name="T11" fmla="*/ 1578 h 34"/>
                  <a:gd name="T12" fmla="*/ 158 w 28"/>
                  <a:gd name="T13" fmla="*/ 1612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34">
                    <a:moveTo>
                      <a:pt x="4" y="33"/>
                    </a:moveTo>
                    <a:cubicBezTo>
                      <a:pt x="7" y="34"/>
                      <a:pt x="13" y="22"/>
                      <a:pt x="15" y="18"/>
                    </a:cubicBezTo>
                    <a:cubicBezTo>
                      <a:pt x="18" y="14"/>
                      <a:pt x="24" y="1"/>
                      <a:pt x="28" y="2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9" y="0"/>
                      <a:pt x="13" y="13"/>
                      <a:pt x="10" y="17"/>
                    </a:cubicBezTo>
                    <a:cubicBezTo>
                      <a:pt x="8" y="21"/>
                      <a:pt x="3" y="32"/>
                      <a:pt x="0" y="32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5" name="Freeform 63">
                <a:extLst>
                  <a:ext uri="{FF2B5EF4-FFF2-40B4-BE49-F238E27FC236}">
                    <a16:creationId xmlns:a16="http://schemas.microsoft.com/office/drawing/2014/main" id="{12A8AB6B-A1C7-42E6-BAE5-DBA4CFDD4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3464"/>
                <a:ext cx="42" cy="96"/>
              </a:xfrm>
              <a:custGeom>
                <a:avLst/>
                <a:gdLst>
                  <a:gd name="T0" fmla="*/ 556 w 17"/>
                  <a:gd name="T1" fmla="*/ 1672 h 36"/>
                  <a:gd name="T2" fmla="*/ 378 w 17"/>
                  <a:gd name="T3" fmla="*/ 853 h 36"/>
                  <a:gd name="T4" fmla="*/ 225 w 17"/>
                  <a:gd name="T5" fmla="*/ 0 h 36"/>
                  <a:gd name="T6" fmla="*/ 104 w 17"/>
                  <a:gd name="T7" fmla="*/ 149 h 36"/>
                  <a:gd name="T8" fmla="*/ 225 w 17"/>
                  <a:gd name="T9" fmla="*/ 1003 h 36"/>
                  <a:gd name="T10" fmla="*/ 410 w 17"/>
                  <a:gd name="T11" fmla="*/ 1821 h 36"/>
                  <a:gd name="T12" fmla="*/ 556 w 17"/>
                  <a:gd name="T13" fmla="*/ 1672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36">
                    <a:moveTo>
                      <a:pt x="15" y="33"/>
                    </a:moveTo>
                    <a:cubicBezTo>
                      <a:pt x="17" y="31"/>
                      <a:pt x="11" y="21"/>
                      <a:pt x="10" y="17"/>
                    </a:cubicBezTo>
                    <a:cubicBezTo>
                      <a:pt x="8" y="13"/>
                      <a:pt x="3" y="2"/>
                      <a:pt x="6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5"/>
                      <a:pt x="5" y="16"/>
                      <a:pt x="6" y="20"/>
                    </a:cubicBezTo>
                    <a:cubicBezTo>
                      <a:pt x="8" y="24"/>
                      <a:pt x="13" y="34"/>
                      <a:pt x="11" y="36"/>
                    </a:cubicBez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6" name="Freeform 64">
                <a:extLst>
                  <a:ext uri="{FF2B5EF4-FFF2-40B4-BE49-F238E27FC236}">
                    <a16:creationId xmlns:a16="http://schemas.microsoft.com/office/drawing/2014/main" id="{75C7C984-2181-4AF4-877F-5CCD8024C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3448"/>
                <a:ext cx="48" cy="99"/>
              </a:xfrm>
              <a:custGeom>
                <a:avLst/>
                <a:gdLst>
                  <a:gd name="T0" fmla="*/ 695 w 19"/>
                  <a:gd name="T1" fmla="*/ 1739 h 37"/>
                  <a:gd name="T2" fmla="*/ 485 w 19"/>
                  <a:gd name="T3" fmla="*/ 915 h 37"/>
                  <a:gd name="T4" fmla="*/ 243 w 19"/>
                  <a:gd name="T5" fmla="*/ 0 h 37"/>
                  <a:gd name="T6" fmla="*/ 129 w 19"/>
                  <a:gd name="T7" fmla="*/ 94 h 37"/>
                  <a:gd name="T8" fmla="*/ 371 w 19"/>
                  <a:gd name="T9" fmla="*/ 1073 h 37"/>
                  <a:gd name="T10" fmla="*/ 531 w 19"/>
                  <a:gd name="T11" fmla="*/ 1897 h 37"/>
                  <a:gd name="T12" fmla="*/ 695 w 19"/>
                  <a:gd name="T13" fmla="*/ 1739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7" y="34"/>
                    </a:moveTo>
                    <a:cubicBezTo>
                      <a:pt x="19" y="32"/>
                      <a:pt x="13" y="22"/>
                      <a:pt x="12" y="18"/>
                    </a:cubicBezTo>
                    <a:cubicBezTo>
                      <a:pt x="10" y="14"/>
                      <a:pt x="3" y="2"/>
                      <a:pt x="6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5"/>
                      <a:pt x="7" y="17"/>
                      <a:pt x="9" y="21"/>
                    </a:cubicBezTo>
                    <a:cubicBezTo>
                      <a:pt x="10" y="25"/>
                      <a:pt x="16" y="35"/>
                      <a:pt x="13" y="37"/>
                    </a:cubicBez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7" name="Freeform 65">
                <a:extLst>
                  <a:ext uri="{FF2B5EF4-FFF2-40B4-BE49-F238E27FC236}">
                    <a16:creationId xmlns:a16="http://schemas.microsoft.com/office/drawing/2014/main" id="{A145A88E-E1C4-4233-BCF4-76924C00B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3371"/>
                <a:ext cx="78" cy="29"/>
              </a:xfrm>
              <a:custGeom>
                <a:avLst/>
                <a:gdLst>
                  <a:gd name="T0" fmla="*/ 1240 w 31"/>
                  <a:gd name="T1" fmla="*/ 327 h 11"/>
                  <a:gd name="T2" fmla="*/ 609 w 31"/>
                  <a:gd name="T3" fmla="*/ 200 h 11"/>
                  <a:gd name="T4" fmla="*/ 0 w 31"/>
                  <a:gd name="T5" fmla="*/ 0 h 11"/>
                  <a:gd name="T6" fmla="*/ 50 w 31"/>
                  <a:gd name="T7" fmla="*/ 200 h 11"/>
                  <a:gd name="T8" fmla="*/ 639 w 31"/>
                  <a:gd name="T9" fmla="*/ 382 h 11"/>
                  <a:gd name="T10" fmla="*/ 1240 w 31"/>
                  <a:gd name="T11" fmla="*/ 527 h 11"/>
                  <a:gd name="T12" fmla="*/ 1240 w 31"/>
                  <a:gd name="T13" fmla="*/ 327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11">
                    <a:moveTo>
                      <a:pt x="31" y="7"/>
                    </a:moveTo>
                    <a:cubicBezTo>
                      <a:pt x="30" y="4"/>
                      <a:pt x="19" y="5"/>
                      <a:pt x="15" y="4"/>
                    </a:cubicBezTo>
                    <a:cubicBezTo>
                      <a:pt x="11" y="4"/>
                      <a:pt x="1" y="3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7"/>
                      <a:pt x="12" y="8"/>
                      <a:pt x="16" y="8"/>
                    </a:cubicBezTo>
                    <a:cubicBezTo>
                      <a:pt x="20" y="8"/>
                      <a:pt x="31" y="9"/>
                      <a:pt x="31" y="11"/>
                    </a:cubicBezTo>
                    <a:lnTo>
                      <a:pt x="31" y="7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8" name="Freeform 66">
                <a:extLst>
                  <a:ext uri="{FF2B5EF4-FFF2-40B4-BE49-F238E27FC236}">
                    <a16:creationId xmlns:a16="http://schemas.microsoft.com/office/drawing/2014/main" id="{F9F4C5F5-0BA5-4581-A7A8-794657AA4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3355"/>
                <a:ext cx="77" cy="24"/>
              </a:xfrm>
              <a:custGeom>
                <a:avLst/>
                <a:gdLst>
                  <a:gd name="T0" fmla="*/ 1177 w 31"/>
                  <a:gd name="T1" fmla="*/ 248 h 9"/>
                  <a:gd name="T2" fmla="*/ 569 w 31"/>
                  <a:gd name="T3" fmla="*/ 93 h 9"/>
                  <a:gd name="T4" fmla="*/ 0 w 31"/>
                  <a:gd name="T5" fmla="*/ 0 h 9"/>
                  <a:gd name="T6" fmla="*/ 30 w 31"/>
                  <a:gd name="T7" fmla="*/ 205 h 9"/>
                  <a:gd name="T8" fmla="*/ 611 w 31"/>
                  <a:gd name="T9" fmla="*/ 307 h 9"/>
                  <a:gd name="T10" fmla="*/ 1177 w 31"/>
                  <a:gd name="T11" fmla="*/ 456 h 9"/>
                  <a:gd name="T12" fmla="*/ 1177 w 31"/>
                  <a:gd name="T13" fmla="*/ 248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9">
                    <a:moveTo>
                      <a:pt x="31" y="5"/>
                    </a:moveTo>
                    <a:cubicBezTo>
                      <a:pt x="30" y="2"/>
                      <a:pt x="19" y="3"/>
                      <a:pt x="15" y="2"/>
                    </a:cubicBezTo>
                    <a:cubicBezTo>
                      <a:pt x="11" y="2"/>
                      <a:pt x="1" y="3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7"/>
                      <a:pt x="12" y="6"/>
                      <a:pt x="16" y="6"/>
                    </a:cubicBezTo>
                    <a:cubicBezTo>
                      <a:pt x="20" y="7"/>
                      <a:pt x="30" y="6"/>
                      <a:pt x="31" y="9"/>
                    </a:cubicBezTo>
                    <a:lnTo>
                      <a:pt x="31" y="5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9" name="Freeform 67">
                <a:extLst>
                  <a:ext uri="{FF2B5EF4-FFF2-40B4-BE49-F238E27FC236}">
                    <a16:creationId xmlns:a16="http://schemas.microsoft.com/office/drawing/2014/main" id="{45D01A4C-E914-40E6-AC18-E4646E5CB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9" y="3315"/>
                <a:ext cx="75" cy="26"/>
              </a:xfrm>
              <a:custGeom>
                <a:avLst/>
                <a:gdLst>
                  <a:gd name="T0" fmla="*/ 1095 w 30"/>
                  <a:gd name="T1" fmla="*/ 88 h 10"/>
                  <a:gd name="T2" fmla="*/ 550 w 30"/>
                  <a:gd name="T3" fmla="*/ 177 h 10"/>
                  <a:gd name="T4" fmla="*/ 0 w 30"/>
                  <a:gd name="T5" fmla="*/ 229 h 10"/>
                  <a:gd name="T6" fmla="*/ 83 w 30"/>
                  <a:gd name="T7" fmla="*/ 372 h 10"/>
                  <a:gd name="T8" fmla="*/ 625 w 30"/>
                  <a:gd name="T9" fmla="*/ 317 h 10"/>
                  <a:gd name="T10" fmla="*/ 1175 w 30"/>
                  <a:gd name="T11" fmla="*/ 229 h 10"/>
                  <a:gd name="T12" fmla="*/ 1095 w 30"/>
                  <a:gd name="T13" fmla="*/ 88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10">
                    <a:moveTo>
                      <a:pt x="28" y="2"/>
                    </a:moveTo>
                    <a:cubicBezTo>
                      <a:pt x="27" y="0"/>
                      <a:pt x="18" y="3"/>
                      <a:pt x="14" y="4"/>
                    </a:cubicBezTo>
                    <a:cubicBezTo>
                      <a:pt x="11" y="5"/>
                      <a:pt x="2" y="8"/>
                      <a:pt x="0" y="5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10"/>
                      <a:pt x="13" y="8"/>
                      <a:pt x="16" y="7"/>
                    </a:cubicBezTo>
                    <a:cubicBezTo>
                      <a:pt x="20" y="6"/>
                      <a:pt x="29" y="3"/>
                      <a:pt x="30" y="5"/>
                    </a:cubicBez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0" name="Freeform 68">
                <a:extLst>
                  <a:ext uri="{FF2B5EF4-FFF2-40B4-BE49-F238E27FC236}">
                    <a16:creationId xmlns:a16="http://schemas.microsoft.com/office/drawing/2014/main" id="{04512011-047D-4125-84CC-D8215DF7C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" y="3299"/>
                <a:ext cx="73" cy="26"/>
              </a:xfrm>
              <a:custGeom>
                <a:avLst/>
                <a:gdLst>
                  <a:gd name="T0" fmla="*/ 1115 w 29"/>
                  <a:gd name="T1" fmla="*/ 88 h 10"/>
                  <a:gd name="T2" fmla="*/ 559 w 29"/>
                  <a:gd name="T3" fmla="*/ 177 h 10"/>
                  <a:gd name="T4" fmla="*/ 0 w 29"/>
                  <a:gd name="T5" fmla="*/ 229 h 10"/>
                  <a:gd name="T6" fmla="*/ 83 w 29"/>
                  <a:gd name="T7" fmla="*/ 372 h 10"/>
                  <a:gd name="T8" fmla="*/ 639 w 29"/>
                  <a:gd name="T9" fmla="*/ 317 h 10"/>
                  <a:gd name="T10" fmla="*/ 1165 w 29"/>
                  <a:gd name="T11" fmla="*/ 229 h 10"/>
                  <a:gd name="T12" fmla="*/ 1115 w 29"/>
                  <a:gd name="T13" fmla="*/ 88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10">
                    <a:moveTo>
                      <a:pt x="28" y="2"/>
                    </a:moveTo>
                    <a:cubicBezTo>
                      <a:pt x="26" y="0"/>
                      <a:pt x="17" y="3"/>
                      <a:pt x="14" y="4"/>
                    </a:cubicBezTo>
                    <a:cubicBezTo>
                      <a:pt x="10" y="5"/>
                      <a:pt x="2" y="7"/>
                      <a:pt x="0" y="5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10"/>
                      <a:pt x="12" y="8"/>
                      <a:pt x="16" y="7"/>
                    </a:cubicBezTo>
                    <a:cubicBezTo>
                      <a:pt x="19" y="6"/>
                      <a:pt x="28" y="3"/>
                      <a:pt x="29" y="5"/>
                    </a:cubicBez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1" name="Freeform 69">
                <a:extLst>
                  <a:ext uri="{FF2B5EF4-FFF2-40B4-BE49-F238E27FC236}">
                    <a16:creationId xmlns:a16="http://schemas.microsoft.com/office/drawing/2014/main" id="{669790BB-4D7F-4B0F-B94F-C77400413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3269"/>
                <a:ext cx="62" cy="43"/>
              </a:xfrm>
              <a:custGeom>
                <a:avLst/>
                <a:gdLst>
                  <a:gd name="T0" fmla="*/ 836 w 25"/>
                  <a:gd name="T1" fmla="*/ 59 h 16"/>
                  <a:gd name="T2" fmla="*/ 412 w 25"/>
                  <a:gd name="T3" fmla="*/ 427 h 16"/>
                  <a:gd name="T4" fmla="*/ 0 w 25"/>
                  <a:gd name="T5" fmla="*/ 680 h 16"/>
                  <a:gd name="T6" fmla="*/ 104 w 25"/>
                  <a:gd name="T7" fmla="*/ 779 h 16"/>
                  <a:gd name="T8" fmla="*/ 536 w 25"/>
                  <a:gd name="T9" fmla="*/ 470 h 16"/>
                  <a:gd name="T10" fmla="*/ 947 w 25"/>
                  <a:gd name="T11" fmla="*/ 159 h 16"/>
                  <a:gd name="T12" fmla="*/ 836 w 25"/>
                  <a:gd name="T13" fmla="*/ 59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16">
                    <a:moveTo>
                      <a:pt x="22" y="1"/>
                    </a:moveTo>
                    <a:cubicBezTo>
                      <a:pt x="20" y="0"/>
                      <a:pt x="14" y="6"/>
                      <a:pt x="11" y="8"/>
                    </a:cubicBezTo>
                    <a:cubicBezTo>
                      <a:pt x="9" y="10"/>
                      <a:pt x="2" y="15"/>
                      <a:pt x="0" y="13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6"/>
                      <a:pt x="12" y="11"/>
                      <a:pt x="14" y="9"/>
                    </a:cubicBezTo>
                    <a:cubicBezTo>
                      <a:pt x="17" y="7"/>
                      <a:pt x="23" y="2"/>
                      <a:pt x="25" y="3"/>
                    </a:cubicBez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2" name="Freeform 70">
                <a:extLst>
                  <a:ext uri="{FF2B5EF4-FFF2-40B4-BE49-F238E27FC236}">
                    <a16:creationId xmlns:a16="http://schemas.microsoft.com/office/drawing/2014/main" id="{2F0D03A4-DF2F-4D49-87C2-915D73589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" y="3259"/>
                <a:ext cx="60" cy="42"/>
              </a:xfrm>
              <a:custGeom>
                <a:avLst/>
                <a:gdLst>
                  <a:gd name="T0" fmla="*/ 863 w 24"/>
                  <a:gd name="T1" fmla="*/ 55 h 16"/>
                  <a:gd name="T2" fmla="*/ 438 w 24"/>
                  <a:gd name="T3" fmla="*/ 378 h 16"/>
                  <a:gd name="T4" fmla="*/ 0 w 24"/>
                  <a:gd name="T5" fmla="*/ 614 h 16"/>
                  <a:gd name="T6" fmla="*/ 125 w 24"/>
                  <a:gd name="T7" fmla="*/ 704 h 16"/>
                  <a:gd name="T8" fmla="*/ 550 w 24"/>
                  <a:gd name="T9" fmla="*/ 433 h 16"/>
                  <a:gd name="T10" fmla="*/ 938 w 24"/>
                  <a:gd name="T11" fmla="*/ 144 h 16"/>
                  <a:gd name="T12" fmla="*/ 863 w 24"/>
                  <a:gd name="T13" fmla="*/ 55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6">
                    <a:moveTo>
                      <a:pt x="22" y="1"/>
                    </a:moveTo>
                    <a:cubicBezTo>
                      <a:pt x="20" y="0"/>
                      <a:pt x="14" y="6"/>
                      <a:pt x="11" y="8"/>
                    </a:cubicBezTo>
                    <a:cubicBezTo>
                      <a:pt x="9" y="10"/>
                      <a:pt x="2" y="15"/>
                      <a:pt x="0" y="13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6"/>
                      <a:pt x="12" y="11"/>
                      <a:pt x="14" y="9"/>
                    </a:cubicBezTo>
                    <a:cubicBezTo>
                      <a:pt x="17" y="7"/>
                      <a:pt x="23" y="2"/>
                      <a:pt x="24" y="3"/>
                    </a:cubicBez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3" name="Freeform 71">
                <a:extLst>
                  <a:ext uri="{FF2B5EF4-FFF2-40B4-BE49-F238E27FC236}">
                    <a16:creationId xmlns:a16="http://schemas.microsoft.com/office/drawing/2014/main" id="{A5C00FF9-16AB-43DF-895C-DE5AEAB37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6" y="3248"/>
                <a:ext cx="38" cy="56"/>
              </a:xfrm>
              <a:custGeom>
                <a:avLst/>
                <a:gdLst>
                  <a:gd name="T0" fmla="*/ 456 w 15"/>
                  <a:gd name="T1" fmla="*/ 0 h 21"/>
                  <a:gd name="T2" fmla="*/ 243 w 15"/>
                  <a:gd name="T3" fmla="*/ 547 h 21"/>
                  <a:gd name="T4" fmla="*/ 0 w 15"/>
                  <a:gd name="T5" fmla="*/ 1059 h 21"/>
                  <a:gd name="T6" fmla="*/ 129 w 15"/>
                  <a:gd name="T7" fmla="*/ 1059 h 21"/>
                  <a:gd name="T8" fmla="*/ 372 w 15"/>
                  <a:gd name="T9" fmla="*/ 547 h 21"/>
                  <a:gd name="T10" fmla="*/ 616 w 15"/>
                  <a:gd name="T11" fmla="*/ 0 h 21"/>
                  <a:gd name="T12" fmla="*/ 456 w 15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21">
                    <a:moveTo>
                      <a:pt x="11" y="0"/>
                    </a:moveTo>
                    <a:cubicBezTo>
                      <a:pt x="9" y="0"/>
                      <a:pt x="7" y="8"/>
                      <a:pt x="6" y="11"/>
                    </a:cubicBezTo>
                    <a:cubicBezTo>
                      <a:pt x="5" y="14"/>
                      <a:pt x="2" y="21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5" y="21"/>
                      <a:pt x="8" y="14"/>
                      <a:pt x="9" y="11"/>
                    </a:cubicBezTo>
                    <a:cubicBezTo>
                      <a:pt x="10" y="8"/>
                      <a:pt x="13" y="0"/>
                      <a:pt x="15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4" name="Freeform 72">
                <a:extLst>
                  <a:ext uri="{FF2B5EF4-FFF2-40B4-BE49-F238E27FC236}">
                    <a16:creationId xmlns:a16="http://schemas.microsoft.com/office/drawing/2014/main" id="{8E18AEB7-99DA-4912-AA23-DE7540FB8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3245"/>
                <a:ext cx="35" cy="56"/>
              </a:xfrm>
              <a:custGeom>
                <a:avLst/>
                <a:gdLst>
                  <a:gd name="T0" fmla="*/ 438 w 14"/>
                  <a:gd name="T1" fmla="*/ 0 h 21"/>
                  <a:gd name="T2" fmla="*/ 238 w 14"/>
                  <a:gd name="T3" fmla="*/ 547 h 21"/>
                  <a:gd name="T4" fmla="*/ 0 w 14"/>
                  <a:gd name="T5" fmla="*/ 1059 h 21"/>
                  <a:gd name="T6" fmla="*/ 125 w 14"/>
                  <a:gd name="T7" fmla="*/ 1059 h 21"/>
                  <a:gd name="T8" fmla="*/ 363 w 14"/>
                  <a:gd name="T9" fmla="*/ 547 h 21"/>
                  <a:gd name="T10" fmla="*/ 550 w 14"/>
                  <a:gd name="T11" fmla="*/ 56 h 21"/>
                  <a:gd name="T12" fmla="*/ 438 w 14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1">
                    <a:moveTo>
                      <a:pt x="11" y="0"/>
                    </a:moveTo>
                    <a:cubicBezTo>
                      <a:pt x="9" y="0"/>
                      <a:pt x="7" y="8"/>
                      <a:pt x="6" y="11"/>
                    </a:cubicBezTo>
                    <a:cubicBezTo>
                      <a:pt x="5" y="14"/>
                      <a:pt x="2" y="21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5" y="21"/>
                      <a:pt x="8" y="14"/>
                      <a:pt x="9" y="11"/>
                    </a:cubicBezTo>
                    <a:cubicBezTo>
                      <a:pt x="10" y="8"/>
                      <a:pt x="12" y="1"/>
                      <a:pt x="14" y="1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5" name="Freeform 73">
                <a:extLst>
                  <a:ext uri="{FF2B5EF4-FFF2-40B4-BE49-F238E27FC236}">
                    <a16:creationId xmlns:a16="http://schemas.microsoft.com/office/drawing/2014/main" id="{6DA12AB3-443B-4918-96A0-47311F98D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" y="3253"/>
                <a:ext cx="15" cy="64"/>
              </a:xfrm>
              <a:custGeom>
                <a:avLst/>
                <a:gdLst>
                  <a:gd name="T0" fmla="*/ 50 w 6"/>
                  <a:gd name="T1" fmla="*/ 56 h 24"/>
                  <a:gd name="T2" fmla="*/ 83 w 6"/>
                  <a:gd name="T3" fmla="*/ 661 h 24"/>
                  <a:gd name="T4" fmla="*/ 83 w 6"/>
                  <a:gd name="T5" fmla="*/ 1216 h 24"/>
                  <a:gd name="T6" fmla="*/ 158 w 6"/>
                  <a:gd name="T7" fmla="*/ 1160 h 24"/>
                  <a:gd name="T8" fmla="*/ 208 w 6"/>
                  <a:gd name="T9" fmla="*/ 547 h 24"/>
                  <a:gd name="T10" fmla="*/ 158 w 6"/>
                  <a:gd name="T11" fmla="*/ 0 h 24"/>
                  <a:gd name="T12" fmla="*/ 50 w 6"/>
                  <a:gd name="T13" fmla="*/ 56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1" y="1"/>
                    </a:moveTo>
                    <a:cubicBezTo>
                      <a:pt x="0" y="2"/>
                      <a:pt x="2" y="10"/>
                      <a:pt x="2" y="13"/>
                    </a:cubicBezTo>
                    <a:cubicBezTo>
                      <a:pt x="3" y="16"/>
                      <a:pt x="4" y="23"/>
                      <a:pt x="2" y="24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21"/>
                      <a:pt x="5" y="14"/>
                      <a:pt x="5" y="11"/>
                    </a:cubicBezTo>
                    <a:cubicBezTo>
                      <a:pt x="4" y="8"/>
                      <a:pt x="3" y="1"/>
                      <a:pt x="4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6" name="Freeform 74">
                <a:extLst>
                  <a:ext uri="{FF2B5EF4-FFF2-40B4-BE49-F238E27FC236}">
                    <a16:creationId xmlns:a16="http://schemas.microsoft.com/office/drawing/2014/main" id="{5C3F174D-F818-479F-B226-3976447FD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" y="3259"/>
                <a:ext cx="17" cy="64"/>
              </a:xfrm>
              <a:custGeom>
                <a:avLst/>
                <a:gdLst>
                  <a:gd name="T0" fmla="*/ 70 w 7"/>
                  <a:gd name="T1" fmla="*/ 56 h 24"/>
                  <a:gd name="T2" fmla="*/ 100 w 7"/>
                  <a:gd name="T3" fmla="*/ 661 h 24"/>
                  <a:gd name="T4" fmla="*/ 70 w 7"/>
                  <a:gd name="T5" fmla="*/ 1216 h 24"/>
                  <a:gd name="T6" fmla="*/ 170 w 7"/>
                  <a:gd name="T7" fmla="*/ 1160 h 24"/>
                  <a:gd name="T8" fmla="*/ 170 w 7"/>
                  <a:gd name="T9" fmla="*/ 547 h 24"/>
                  <a:gd name="T10" fmla="*/ 170 w 7"/>
                  <a:gd name="T11" fmla="*/ 0 h 24"/>
                  <a:gd name="T12" fmla="*/ 70 w 7"/>
                  <a:gd name="T13" fmla="*/ 56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4">
                    <a:moveTo>
                      <a:pt x="2" y="1"/>
                    </a:moveTo>
                    <a:cubicBezTo>
                      <a:pt x="0" y="2"/>
                      <a:pt x="2" y="10"/>
                      <a:pt x="3" y="13"/>
                    </a:cubicBezTo>
                    <a:cubicBezTo>
                      <a:pt x="3" y="16"/>
                      <a:pt x="5" y="23"/>
                      <a:pt x="2" y="24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7" y="22"/>
                      <a:pt x="6" y="14"/>
                      <a:pt x="5" y="11"/>
                    </a:cubicBezTo>
                    <a:cubicBezTo>
                      <a:pt x="5" y="9"/>
                      <a:pt x="3" y="1"/>
                      <a:pt x="5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7" name="Freeform 75">
                <a:extLst>
                  <a:ext uri="{FF2B5EF4-FFF2-40B4-BE49-F238E27FC236}">
                    <a16:creationId xmlns:a16="http://schemas.microsoft.com/office/drawing/2014/main" id="{8698506F-D4D7-422C-9648-9667CD24D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3301"/>
                <a:ext cx="42" cy="48"/>
              </a:xfrm>
              <a:custGeom>
                <a:avLst/>
                <a:gdLst>
                  <a:gd name="T0" fmla="*/ 0 w 17"/>
                  <a:gd name="T1" fmla="*/ 149 h 18"/>
                  <a:gd name="T2" fmla="*/ 299 w 17"/>
                  <a:gd name="T3" fmla="*/ 512 h 18"/>
                  <a:gd name="T4" fmla="*/ 556 w 17"/>
                  <a:gd name="T5" fmla="*/ 909 h 18"/>
                  <a:gd name="T6" fmla="*/ 605 w 17"/>
                  <a:gd name="T7" fmla="*/ 819 h 18"/>
                  <a:gd name="T8" fmla="*/ 329 w 17"/>
                  <a:gd name="T9" fmla="*/ 397 h 18"/>
                  <a:gd name="T10" fmla="*/ 30 w 17"/>
                  <a:gd name="T11" fmla="*/ 0 h 18"/>
                  <a:gd name="T12" fmla="*/ 0 w 17"/>
                  <a:gd name="T13" fmla="*/ 149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18">
                    <a:moveTo>
                      <a:pt x="0" y="3"/>
                    </a:moveTo>
                    <a:cubicBezTo>
                      <a:pt x="0" y="5"/>
                      <a:pt x="6" y="9"/>
                      <a:pt x="8" y="10"/>
                    </a:cubicBezTo>
                    <a:cubicBezTo>
                      <a:pt x="10" y="12"/>
                      <a:pt x="16" y="16"/>
                      <a:pt x="15" y="1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4"/>
                      <a:pt x="11" y="9"/>
                      <a:pt x="9" y="8"/>
                    </a:cubicBezTo>
                    <a:cubicBezTo>
                      <a:pt x="7" y="6"/>
                      <a:pt x="1" y="2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8" name="Freeform 76">
                <a:extLst>
                  <a:ext uri="{FF2B5EF4-FFF2-40B4-BE49-F238E27FC236}">
                    <a16:creationId xmlns:a16="http://schemas.microsoft.com/office/drawing/2014/main" id="{58A35DDD-BF24-476F-93DD-246279108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6" y="3317"/>
                <a:ext cx="43" cy="46"/>
              </a:xfrm>
              <a:custGeom>
                <a:avLst/>
                <a:gdLst>
                  <a:gd name="T0" fmla="*/ 51 w 17"/>
                  <a:gd name="T1" fmla="*/ 103 h 17"/>
                  <a:gd name="T2" fmla="*/ 372 w 17"/>
                  <a:gd name="T3" fmla="*/ 476 h 17"/>
                  <a:gd name="T4" fmla="*/ 645 w 17"/>
                  <a:gd name="T5" fmla="*/ 909 h 17"/>
                  <a:gd name="T6" fmla="*/ 698 w 17"/>
                  <a:gd name="T7" fmla="*/ 812 h 17"/>
                  <a:gd name="T8" fmla="*/ 402 w 17"/>
                  <a:gd name="T9" fmla="*/ 373 h 17"/>
                  <a:gd name="T10" fmla="*/ 83 w 17"/>
                  <a:gd name="T11" fmla="*/ 0 h 17"/>
                  <a:gd name="T12" fmla="*/ 51 w 17"/>
                  <a:gd name="T13" fmla="*/ 103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1" y="2"/>
                    </a:moveTo>
                    <a:cubicBezTo>
                      <a:pt x="0" y="4"/>
                      <a:pt x="7" y="8"/>
                      <a:pt x="9" y="9"/>
                    </a:cubicBezTo>
                    <a:cubicBezTo>
                      <a:pt x="11" y="11"/>
                      <a:pt x="17" y="15"/>
                      <a:pt x="16" y="17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3"/>
                      <a:pt x="12" y="8"/>
                      <a:pt x="10" y="7"/>
                    </a:cubicBezTo>
                    <a:cubicBezTo>
                      <a:pt x="7" y="5"/>
                      <a:pt x="1" y="1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9" name="Freeform 77">
                <a:extLst>
                  <a:ext uri="{FF2B5EF4-FFF2-40B4-BE49-F238E27FC236}">
                    <a16:creationId xmlns:a16="http://schemas.microsoft.com/office/drawing/2014/main" id="{DFA3A32B-8EF1-4642-95C0-5481FAA29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3371"/>
                <a:ext cx="50" cy="18"/>
              </a:xfrm>
              <a:custGeom>
                <a:avLst/>
                <a:gdLst>
                  <a:gd name="T0" fmla="*/ 0 w 20"/>
                  <a:gd name="T1" fmla="*/ 85 h 7"/>
                  <a:gd name="T2" fmla="*/ 395 w 20"/>
                  <a:gd name="T3" fmla="*/ 172 h 7"/>
                  <a:gd name="T4" fmla="*/ 783 w 20"/>
                  <a:gd name="T5" fmla="*/ 303 h 7"/>
                  <a:gd name="T6" fmla="*/ 783 w 20"/>
                  <a:gd name="T7" fmla="*/ 172 h 7"/>
                  <a:gd name="T8" fmla="*/ 395 w 20"/>
                  <a:gd name="T9" fmla="*/ 54 h 7"/>
                  <a:gd name="T10" fmla="*/ 0 w 20"/>
                  <a:gd name="T11" fmla="*/ 0 h 7"/>
                  <a:gd name="T12" fmla="*/ 0 w 20"/>
                  <a:gd name="T13" fmla="*/ 85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7">
                    <a:moveTo>
                      <a:pt x="0" y="2"/>
                    </a:moveTo>
                    <a:cubicBezTo>
                      <a:pt x="1" y="4"/>
                      <a:pt x="8" y="4"/>
                      <a:pt x="10" y="4"/>
                    </a:cubicBezTo>
                    <a:cubicBezTo>
                      <a:pt x="13" y="4"/>
                      <a:pt x="20" y="5"/>
                      <a:pt x="20" y="7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2"/>
                      <a:pt x="12" y="2"/>
                      <a:pt x="10" y="1"/>
                    </a:cubicBezTo>
                    <a:cubicBezTo>
                      <a:pt x="7" y="1"/>
                      <a:pt x="0" y="1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0" name="Freeform 78">
                <a:extLst>
                  <a:ext uri="{FF2B5EF4-FFF2-40B4-BE49-F238E27FC236}">
                    <a16:creationId xmlns:a16="http://schemas.microsoft.com/office/drawing/2014/main" id="{9E3A4A12-E21A-464E-9031-23209456D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3384"/>
                <a:ext cx="50" cy="19"/>
              </a:xfrm>
              <a:custGeom>
                <a:avLst/>
                <a:gdLst>
                  <a:gd name="T0" fmla="*/ 0 w 20"/>
                  <a:gd name="T1" fmla="*/ 163 h 7"/>
                  <a:gd name="T2" fmla="*/ 395 w 20"/>
                  <a:gd name="T3" fmla="*/ 220 h 7"/>
                  <a:gd name="T4" fmla="*/ 783 w 20"/>
                  <a:gd name="T5" fmla="*/ 383 h 7"/>
                  <a:gd name="T6" fmla="*/ 750 w 20"/>
                  <a:gd name="T7" fmla="*/ 280 h 7"/>
                  <a:gd name="T8" fmla="*/ 363 w 20"/>
                  <a:gd name="T9" fmla="*/ 103 h 7"/>
                  <a:gd name="T10" fmla="*/ 0 w 20"/>
                  <a:gd name="T11" fmla="*/ 0 h 7"/>
                  <a:gd name="T12" fmla="*/ 0 w 20"/>
                  <a:gd name="T13" fmla="*/ 16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7">
                    <a:moveTo>
                      <a:pt x="0" y="3"/>
                    </a:moveTo>
                    <a:cubicBezTo>
                      <a:pt x="0" y="4"/>
                      <a:pt x="7" y="4"/>
                      <a:pt x="10" y="4"/>
                    </a:cubicBezTo>
                    <a:cubicBezTo>
                      <a:pt x="13" y="4"/>
                      <a:pt x="19" y="5"/>
                      <a:pt x="20" y="7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2"/>
                      <a:pt x="12" y="2"/>
                      <a:pt x="9" y="2"/>
                    </a:cubicBezTo>
                    <a:cubicBezTo>
                      <a:pt x="7" y="1"/>
                      <a:pt x="0" y="2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1" name="Freeform 79">
                <a:extLst>
                  <a:ext uri="{FF2B5EF4-FFF2-40B4-BE49-F238E27FC236}">
                    <a16:creationId xmlns:a16="http://schemas.microsoft.com/office/drawing/2014/main" id="{E92D51AD-78E4-46B7-9051-728B9F5FB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3405"/>
                <a:ext cx="52" cy="22"/>
              </a:xfrm>
              <a:custGeom>
                <a:avLst/>
                <a:gdLst>
                  <a:gd name="T0" fmla="*/ 30 w 21"/>
                  <a:gd name="T1" fmla="*/ 393 h 8"/>
                  <a:gd name="T2" fmla="*/ 411 w 21"/>
                  <a:gd name="T3" fmla="*/ 294 h 8"/>
                  <a:gd name="T4" fmla="*/ 790 w 21"/>
                  <a:gd name="T5" fmla="*/ 228 h 8"/>
                  <a:gd name="T6" fmla="*/ 711 w 21"/>
                  <a:gd name="T7" fmla="*/ 129 h 8"/>
                  <a:gd name="T8" fmla="*/ 332 w 21"/>
                  <a:gd name="T9" fmla="*/ 168 h 8"/>
                  <a:gd name="T10" fmla="*/ 0 w 21"/>
                  <a:gd name="T11" fmla="*/ 228 h 8"/>
                  <a:gd name="T12" fmla="*/ 30 w 21"/>
                  <a:gd name="T13" fmla="*/ 393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8">
                    <a:moveTo>
                      <a:pt x="1" y="7"/>
                    </a:moveTo>
                    <a:cubicBezTo>
                      <a:pt x="2" y="8"/>
                      <a:pt x="8" y="5"/>
                      <a:pt x="11" y="5"/>
                    </a:cubicBezTo>
                    <a:cubicBezTo>
                      <a:pt x="13" y="4"/>
                      <a:pt x="19" y="2"/>
                      <a:pt x="21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0"/>
                      <a:pt x="12" y="2"/>
                      <a:pt x="9" y="3"/>
                    </a:cubicBezTo>
                    <a:cubicBezTo>
                      <a:pt x="7" y="3"/>
                      <a:pt x="1" y="6"/>
                      <a:pt x="0" y="4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2" name="Freeform 80">
                <a:extLst>
                  <a:ext uri="{FF2B5EF4-FFF2-40B4-BE49-F238E27FC236}">
                    <a16:creationId xmlns:a16="http://schemas.microsoft.com/office/drawing/2014/main" id="{43ABDA18-0003-45F3-A49D-2C5F71B1C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" y="3419"/>
                <a:ext cx="52" cy="18"/>
              </a:xfrm>
              <a:custGeom>
                <a:avLst/>
                <a:gdLst>
                  <a:gd name="T0" fmla="*/ 74 w 21"/>
                  <a:gd name="T1" fmla="*/ 257 h 7"/>
                  <a:gd name="T2" fmla="*/ 411 w 21"/>
                  <a:gd name="T3" fmla="*/ 172 h 7"/>
                  <a:gd name="T4" fmla="*/ 790 w 21"/>
                  <a:gd name="T5" fmla="*/ 139 h 7"/>
                  <a:gd name="T6" fmla="*/ 760 w 21"/>
                  <a:gd name="T7" fmla="*/ 54 h 7"/>
                  <a:gd name="T8" fmla="*/ 381 w 21"/>
                  <a:gd name="T9" fmla="*/ 85 h 7"/>
                  <a:gd name="T10" fmla="*/ 0 w 21"/>
                  <a:gd name="T11" fmla="*/ 172 h 7"/>
                  <a:gd name="T12" fmla="*/ 74 w 21"/>
                  <a:gd name="T13" fmla="*/ 25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7">
                    <a:moveTo>
                      <a:pt x="2" y="6"/>
                    </a:moveTo>
                    <a:cubicBezTo>
                      <a:pt x="3" y="7"/>
                      <a:pt x="9" y="5"/>
                      <a:pt x="11" y="4"/>
                    </a:cubicBezTo>
                    <a:cubicBezTo>
                      <a:pt x="14" y="3"/>
                      <a:pt x="20" y="2"/>
                      <a:pt x="21" y="3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8" y="0"/>
                      <a:pt x="12" y="1"/>
                      <a:pt x="10" y="2"/>
                    </a:cubicBezTo>
                    <a:cubicBezTo>
                      <a:pt x="7" y="3"/>
                      <a:pt x="1" y="5"/>
                      <a:pt x="0" y="4"/>
                    </a:cubicBez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3" name="Freeform 81">
                <a:extLst>
                  <a:ext uri="{FF2B5EF4-FFF2-40B4-BE49-F238E27FC236}">
                    <a16:creationId xmlns:a16="http://schemas.microsoft.com/office/drawing/2014/main" id="{7EA6A4F4-6BBD-4257-99C3-6B6A34273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" y="3437"/>
                <a:ext cx="50" cy="19"/>
              </a:xfrm>
              <a:custGeom>
                <a:avLst/>
                <a:gdLst>
                  <a:gd name="T0" fmla="*/ 50 w 20"/>
                  <a:gd name="T1" fmla="*/ 318 h 7"/>
                  <a:gd name="T2" fmla="*/ 395 w 20"/>
                  <a:gd name="T3" fmla="*/ 220 h 7"/>
                  <a:gd name="T4" fmla="*/ 783 w 20"/>
                  <a:gd name="T5" fmla="*/ 220 h 7"/>
                  <a:gd name="T6" fmla="*/ 708 w 20"/>
                  <a:gd name="T7" fmla="*/ 103 h 7"/>
                  <a:gd name="T8" fmla="*/ 363 w 20"/>
                  <a:gd name="T9" fmla="*/ 103 h 7"/>
                  <a:gd name="T10" fmla="*/ 0 w 20"/>
                  <a:gd name="T11" fmla="*/ 220 h 7"/>
                  <a:gd name="T12" fmla="*/ 50 w 20"/>
                  <a:gd name="T13" fmla="*/ 318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7">
                    <a:moveTo>
                      <a:pt x="1" y="6"/>
                    </a:moveTo>
                    <a:cubicBezTo>
                      <a:pt x="2" y="7"/>
                      <a:pt x="8" y="5"/>
                      <a:pt x="10" y="4"/>
                    </a:cubicBezTo>
                    <a:cubicBezTo>
                      <a:pt x="13" y="4"/>
                      <a:pt x="18" y="2"/>
                      <a:pt x="20" y="4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0"/>
                      <a:pt x="11" y="2"/>
                      <a:pt x="9" y="2"/>
                    </a:cubicBezTo>
                    <a:cubicBezTo>
                      <a:pt x="7" y="3"/>
                      <a:pt x="1" y="5"/>
                      <a:pt x="0" y="4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4" name="Freeform 82">
                <a:extLst>
                  <a:ext uri="{FF2B5EF4-FFF2-40B4-BE49-F238E27FC236}">
                    <a16:creationId xmlns:a16="http://schemas.microsoft.com/office/drawing/2014/main" id="{BE6469AD-38DD-45EC-B093-C4C26B6C0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" y="3448"/>
                <a:ext cx="50" cy="21"/>
              </a:xfrm>
              <a:custGeom>
                <a:avLst/>
                <a:gdLst>
                  <a:gd name="T0" fmla="*/ 83 w 20"/>
                  <a:gd name="T1" fmla="*/ 289 h 8"/>
                  <a:gd name="T2" fmla="*/ 438 w 20"/>
                  <a:gd name="T3" fmla="*/ 200 h 8"/>
                  <a:gd name="T4" fmla="*/ 783 w 20"/>
                  <a:gd name="T5" fmla="*/ 200 h 8"/>
                  <a:gd name="T6" fmla="*/ 750 w 20"/>
                  <a:gd name="T7" fmla="*/ 89 h 8"/>
                  <a:gd name="T8" fmla="*/ 363 w 20"/>
                  <a:gd name="T9" fmla="*/ 144 h 8"/>
                  <a:gd name="T10" fmla="*/ 0 w 20"/>
                  <a:gd name="T11" fmla="*/ 200 h 8"/>
                  <a:gd name="T12" fmla="*/ 83 w 20"/>
                  <a:gd name="T13" fmla="*/ 289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8">
                    <a:moveTo>
                      <a:pt x="2" y="6"/>
                    </a:moveTo>
                    <a:cubicBezTo>
                      <a:pt x="2" y="8"/>
                      <a:pt x="8" y="5"/>
                      <a:pt x="11" y="4"/>
                    </a:cubicBezTo>
                    <a:cubicBezTo>
                      <a:pt x="13" y="4"/>
                      <a:pt x="19" y="2"/>
                      <a:pt x="20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0"/>
                      <a:pt x="12" y="2"/>
                      <a:pt x="9" y="3"/>
                    </a:cubicBezTo>
                    <a:cubicBezTo>
                      <a:pt x="7" y="3"/>
                      <a:pt x="1" y="5"/>
                      <a:pt x="0" y="4"/>
                    </a:cubicBez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5" name="Freeform 83">
                <a:extLst>
                  <a:ext uri="{FF2B5EF4-FFF2-40B4-BE49-F238E27FC236}">
                    <a16:creationId xmlns:a16="http://schemas.microsoft.com/office/drawing/2014/main" id="{8CA993C4-C329-4CA6-B7E4-6E092E9A2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3413"/>
                <a:ext cx="63" cy="80"/>
              </a:xfrm>
              <a:custGeom>
                <a:avLst/>
                <a:gdLst>
                  <a:gd name="T0" fmla="*/ 927 w 25"/>
                  <a:gd name="T1" fmla="*/ 1309 h 30"/>
                  <a:gd name="T2" fmla="*/ 527 w 25"/>
                  <a:gd name="T3" fmla="*/ 704 h 30"/>
                  <a:gd name="T4" fmla="*/ 126 w 25"/>
                  <a:gd name="T5" fmla="*/ 0 h 30"/>
                  <a:gd name="T6" fmla="*/ 50 w 25"/>
                  <a:gd name="T7" fmla="*/ 205 h 30"/>
                  <a:gd name="T8" fmla="*/ 451 w 25"/>
                  <a:gd name="T9" fmla="*/ 909 h 30"/>
                  <a:gd name="T10" fmla="*/ 852 w 25"/>
                  <a:gd name="T11" fmla="*/ 1515 h 30"/>
                  <a:gd name="T12" fmla="*/ 927 w 25"/>
                  <a:gd name="T13" fmla="*/ 1309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30">
                    <a:moveTo>
                      <a:pt x="23" y="26"/>
                    </a:moveTo>
                    <a:cubicBezTo>
                      <a:pt x="25" y="23"/>
                      <a:pt x="16" y="17"/>
                      <a:pt x="13" y="14"/>
                    </a:cubicBezTo>
                    <a:cubicBezTo>
                      <a:pt x="10" y="11"/>
                      <a:pt x="1" y="4"/>
                      <a:pt x="3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8"/>
                      <a:pt x="8" y="15"/>
                      <a:pt x="11" y="18"/>
                    </a:cubicBezTo>
                    <a:cubicBezTo>
                      <a:pt x="14" y="21"/>
                      <a:pt x="22" y="27"/>
                      <a:pt x="21" y="30"/>
                    </a:cubicBezTo>
                    <a:lnTo>
                      <a:pt x="23" y="26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6" name="Freeform 84">
                <a:extLst>
                  <a:ext uri="{FF2B5EF4-FFF2-40B4-BE49-F238E27FC236}">
                    <a16:creationId xmlns:a16="http://schemas.microsoft.com/office/drawing/2014/main" id="{9BA5040D-1708-475C-BF5B-580E5D5EE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" y="3392"/>
                <a:ext cx="70" cy="80"/>
              </a:xfrm>
              <a:custGeom>
                <a:avLst/>
                <a:gdLst>
                  <a:gd name="T0" fmla="*/ 1020 w 28"/>
                  <a:gd name="T1" fmla="*/ 1309 h 30"/>
                  <a:gd name="T2" fmla="*/ 595 w 28"/>
                  <a:gd name="T3" fmla="*/ 704 h 30"/>
                  <a:gd name="T4" fmla="*/ 125 w 28"/>
                  <a:gd name="T5" fmla="*/ 0 h 30"/>
                  <a:gd name="T6" fmla="*/ 83 w 28"/>
                  <a:gd name="T7" fmla="*/ 205 h 30"/>
                  <a:gd name="T8" fmla="*/ 550 w 28"/>
                  <a:gd name="T9" fmla="*/ 909 h 30"/>
                  <a:gd name="T10" fmla="*/ 938 w 28"/>
                  <a:gd name="T11" fmla="*/ 1515 h 30"/>
                  <a:gd name="T12" fmla="*/ 1020 w 28"/>
                  <a:gd name="T13" fmla="*/ 1309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30">
                    <a:moveTo>
                      <a:pt x="26" y="26"/>
                    </a:moveTo>
                    <a:cubicBezTo>
                      <a:pt x="28" y="24"/>
                      <a:pt x="18" y="17"/>
                      <a:pt x="15" y="14"/>
                    </a:cubicBezTo>
                    <a:cubicBezTo>
                      <a:pt x="12" y="11"/>
                      <a:pt x="2" y="4"/>
                      <a:pt x="3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7"/>
                      <a:pt x="10" y="15"/>
                      <a:pt x="14" y="18"/>
                    </a:cubicBezTo>
                    <a:cubicBezTo>
                      <a:pt x="17" y="21"/>
                      <a:pt x="26" y="27"/>
                      <a:pt x="24" y="30"/>
                    </a:cubicBezTo>
                    <a:lnTo>
                      <a:pt x="26" y="26"/>
                    </a:lnTo>
                    <a:close/>
                  </a:path>
                </a:pathLst>
              </a:custGeom>
              <a:solidFill>
                <a:srgbClr val="308539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7" name="Freeform 85">
                <a:extLst>
                  <a:ext uri="{FF2B5EF4-FFF2-40B4-BE49-F238E27FC236}">
                    <a16:creationId xmlns:a16="http://schemas.microsoft.com/office/drawing/2014/main" id="{65706FC9-6B8C-4D2B-9B91-45A002816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" y="2381"/>
                <a:ext cx="120" cy="70"/>
              </a:xfrm>
              <a:custGeom>
                <a:avLst/>
                <a:gdLst>
                  <a:gd name="T0" fmla="*/ 0 w 48"/>
                  <a:gd name="T1" fmla="*/ 1362 h 26"/>
                  <a:gd name="T2" fmla="*/ 988 w 48"/>
                  <a:gd name="T3" fmla="*/ 740 h 26"/>
                  <a:gd name="T4" fmla="*/ 1845 w 48"/>
                  <a:gd name="T5" fmla="*/ 312 h 26"/>
                  <a:gd name="T6" fmla="*/ 1875 w 48"/>
                  <a:gd name="T7" fmla="*/ 0 h 26"/>
                  <a:gd name="T8" fmla="*/ 1020 w 48"/>
                  <a:gd name="T9" fmla="*/ 369 h 26"/>
                  <a:gd name="T10" fmla="*/ 0 w 48"/>
                  <a:gd name="T11" fmla="*/ 993 h 26"/>
                  <a:gd name="T12" fmla="*/ 0 w 48"/>
                  <a:gd name="T13" fmla="*/ 1362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26">
                    <a:moveTo>
                      <a:pt x="0" y="26"/>
                    </a:moveTo>
                    <a:cubicBezTo>
                      <a:pt x="0" y="20"/>
                      <a:pt x="14" y="16"/>
                      <a:pt x="25" y="14"/>
                    </a:cubicBezTo>
                    <a:cubicBezTo>
                      <a:pt x="37" y="11"/>
                      <a:pt x="47" y="10"/>
                      <a:pt x="47" y="6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4"/>
                      <a:pt x="37" y="4"/>
                      <a:pt x="26" y="7"/>
                    </a:cubicBezTo>
                    <a:cubicBezTo>
                      <a:pt x="15" y="10"/>
                      <a:pt x="1" y="14"/>
                      <a:pt x="0" y="19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8" name="Freeform 86">
                <a:extLst>
                  <a:ext uri="{FF2B5EF4-FFF2-40B4-BE49-F238E27FC236}">
                    <a16:creationId xmlns:a16="http://schemas.microsoft.com/office/drawing/2014/main" id="{A221BD3D-0E2C-4087-AEC0-4F4EFE04C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416"/>
                <a:ext cx="123" cy="69"/>
              </a:xfrm>
              <a:custGeom>
                <a:avLst/>
                <a:gdLst>
                  <a:gd name="T0" fmla="*/ 0 w 49"/>
                  <a:gd name="T1" fmla="*/ 1290 h 26"/>
                  <a:gd name="T2" fmla="*/ 1027 w 49"/>
                  <a:gd name="T3" fmla="*/ 690 h 26"/>
                  <a:gd name="T4" fmla="*/ 1898 w 49"/>
                  <a:gd name="T5" fmla="*/ 353 h 26"/>
                  <a:gd name="T6" fmla="*/ 1948 w 49"/>
                  <a:gd name="T7" fmla="*/ 0 h 26"/>
                  <a:gd name="T8" fmla="*/ 1077 w 49"/>
                  <a:gd name="T9" fmla="*/ 395 h 26"/>
                  <a:gd name="T10" fmla="*/ 50 w 49"/>
                  <a:gd name="T11" fmla="*/ 993 h 26"/>
                  <a:gd name="T12" fmla="*/ 0 w 49"/>
                  <a:gd name="T13" fmla="*/ 129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26">
                    <a:moveTo>
                      <a:pt x="0" y="26"/>
                    </a:moveTo>
                    <a:cubicBezTo>
                      <a:pt x="1" y="21"/>
                      <a:pt x="15" y="17"/>
                      <a:pt x="26" y="14"/>
                    </a:cubicBezTo>
                    <a:cubicBezTo>
                      <a:pt x="38" y="11"/>
                      <a:pt x="48" y="11"/>
                      <a:pt x="48" y="7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4"/>
                      <a:pt x="38" y="5"/>
                      <a:pt x="27" y="8"/>
                    </a:cubicBezTo>
                    <a:cubicBezTo>
                      <a:pt x="15" y="11"/>
                      <a:pt x="1" y="14"/>
                      <a:pt x="1" y="2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9" name="Freeform 87">
                <a:extLst>
                  <a:ext uri="{FF2B5EF4-FFF2-40B4-BE49-F238E27FC236}">
                    <a16:creationId xmlns:a16="http://schemas.microsoft.com/office/drawing/2014/main" id="{D9E055B0-5238-45D4-A2C4-393682DEC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6" y="2389"/>
                <a:ext cx="110" cy="38"/>
              </a:xfrm>
              <a:custGeom>
                <a:avLst/>
                <a:gdLst>
                  <a:gd name="T0" fmla="*/ 1720 w 44"/>
                  <a:gd name="T1" fmla="*/ 0 h 14"/>
                  <a:gd name="T2" fmla="*/ 938 w 44"/>
                  <a:gd name="T3" fmla="*/ 318 h 14"/>
                  <a:gd name="T4" fmla="*/ 0 w 44"/>
                  <a:gd name="T5" fmla="*/ 760 h 14"/>
                  <a:gd name="T6" fmla="*/ 938 w 44"/>
                  <a:gd name="T7" fmla="*/ 280 h 14"/>
                  <a:gd name="T8" fmla="*/ 1720 w 4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14">
                    <a:moveTo>
                      <a:pt x="44" y="0"/>
                    </a:moveTo>
                    <a:cubicBezTo>
                      <a:pt x="41" y="2"/>
                      <a:pt x="33" y="4"/>
                      <a:pt x="24" y="6"/>
                    </a:cubicBezTo>
                    <a:cubicBezTo>
                      <a:pt x="15" y="8"/>
                      <a:pt x="4" y="10"/>
                      <a:pt x="0" y="14"/>
                    </a:cubicBezTo>
                    <a:cubicBezTo>
                      <a:pt x="4" y="10"/>
                      <a:pt x="15" y="8"/>
                      <a:pt x="24" y="5"/>
                    </a:cubicBezTo>
                    <a:cubicBezTo>
                      <a:pt x="33" y="3"/>
                      <a:pt x="41" y="2"/>
                      <a:pt x="4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0" name="Freeform 88">
                <a:extLst>
                  <a:ext uri="{FF2B5EF4-FFF2-40B4-BE49-F238E27FC236}">
                    <a16:creationId xmlns:a16="http://schemas.microsoft.com/office/drawing/2014/main" id="{F56B4200-4E87-4474-B12B-38DF447A1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2424"/>
                <a:ext cx="110" cy="40"/>
              </a:xfrm>
              <a:custGeom>
                <a:avLst/>
                <a:gdLst>
                  <a:gd name="T0" fmla="*/ 1720 w 44"/>
                  <a:gd name="T1" fmla="*/ 0 h 15"/>
                  <a:gd name="T2" fmla="*/ 938 w 44"/>
                  <a:gd name="T3" fmla="*/ 363 h 15"/>
                  <a:gd name="T4" fmla="*/ 0 w 44"/>
                  <a:gd name="T5" fmla="*/ 760 h 15"/>
                  <a:gd name="T6" fmla="*/ 938 w 44"/>
                  <a:gd name="T7" fmla="*/ 307 h 15"/>
                  <a:gd name="T8" fmla="*/ 1720 w 44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15">
                    <a:moveTo>
                      <a:pt x="44" y="0"/>
                    </a:moveTo>
                    <a:cubicBezTo>
                      <a:pt x="41" y="3"/>
                      <a:pt x="33" y="4"/>
                      <a:pt x="24" y="7"/>
                    </a:cubicBezTo>
                    <a:cubicBezTo>
                      <a:pt x="14" y="9"/>
                      <a:pt x="4" y="11"/>
                      <a:pt x="0" y="15"/>
                    </a:cubicBezTo>
                    <a:cubicBezTo>
                      <a:pt x="4" y="11"/>
                      <a:pt x="14" y="8"/>
                      <a:pt x="24" y="6"/>
                    </a:cubicBezTo>
                    <a:cubicBezTo>
                      <a:pt x="33" y="4"/>
                      <a:pt x="41" y="3"/>
                      <a:pt x="4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1" name="Freeform 89">
                <a:extLst>
                  <a:ext uri="{FF2B5EF4-FFF2-40B4-BE49-F238E27FC236}">
                    <a16:creationId xmlns:a16="http://schemas.microsoft.com/office/drawing/2014/main" id="{155BD577-F2B4-4E9C-BBA2-73DA39DF6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" y="2357"/>
                <a:ext cx="37" cy="22"/>
              </a:xfrm>
              <a:custGeom>
                <a:avLst/>
                <a:gdLst>
                  <a:gd name="T0" fmla="*/ 0 w 15"/>
                  <a:gd name="T1" fmla="*/ 0 h 8"/>
                  <a:gd name="T2" fmla="*/ 553 w 15"/>
                  <a:gd name="T3" fmla="*/ 462 h 8"/>
                  <a:gd name="T4" fmla="*/ 328 w 15"/>
                  <a:gd name="T5" fmla="*/ 228 h 8"/>
                  <a:gd name="T6" fmla="*/ 0 w 1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2" y="1"/>
                      <a:pt x="13" y="6"/>
                      <a:pt x="15" y="8"/>
                    </a:cubicBezTo>
                    <a:cubicBezTo>
                      <a:pt x="14" y="7"/>
                      <a:pt x="10" y="5"/>
                      <a:pt x="9" y="4"/>
                    </a:cubicBezTo>
                    <a:cubicBezTo>
                      <a:pt x="8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2" name="Freeform 90">
                <a:extLst>
                  <a:ext uri="{FF2B5EF4-FFF2-40B4-BE49-F238E27FC236}">
                    <a16:creationId xmlns:a16="http://schemas.microsoft.com/office/drawing/2014/main" id="{73BED77D-E2EA-4392-AAD0-E6F453CD5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525"/>
                <a:ext cx="137" cy="35"/>
              </a:xfrm>
              <a:custGeom>
                <a:avLst/>
                <a:gdLst>
                  <a:gd name="T0" fmla="*/ 0 w 55"/>
                  <a:gd name="T1" fmla="*/ 681 h 13"/>
                  <a:gd name="T2" fmla="*/ 1161 w 55"/>
                  <a:gd name="T3" fmla="*/ 428 h 13"/>
                  <a:gd name="T4" fmla="*/ 2085 w 55"/>
                  <a:gd name="T5" fmla="*/ 312 h 13"/>
                  <a:gd name="T6" fmla="*/ 2115 w 55"/>
                  <a:gd name="T7" fmla="*/ 0 h 13"/>
                  <a:gd name="T8" fmla="*/ 1235 w 55"/>
                  <a:gd name="T9" fmla="*/ 94 h 13"/>
                  <a:gd name="T10" fmla="*/ 105 w 55"/>
                  <a:gd name="T11" fmla="*/ 369 h 13"/>
                  <a:gd name="T12" fmla="*/ 0 w 55"/>
                  <a:gd name="T13" fmla="*/ 68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13">
                    <a:moveTo>
                      <a:pt x="0" y="13"/>
                    </a:moveTo>
                    <a:cubicBezTo>
                      <a:pt x="2" y="8"/>
                      <a:pt x="18" y="8"/>
                      <a:pt x="30" y="8"/>
                    </a:cubicBezTo>
                    <a:cubicBezTo>
                      <a:pt x="42" y="8"/>
                      <a:pt x="53" y="10"/>
                      <a:pt x="54" y="6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4"/>
                      <a:pt x="44" y="2"/>
                      <a:pt x="32" y="2"/>
                    </a:cubicBezTo>
                    <a:cubicBezTo>
                      <a:pt x="20" y="2"/>
                      <a:pt x="5" y="2"/>
                      <a:pt x="3" y="7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3" name="Freeform 91">
                <a:extLst>
                  <a:ext uri="{FF2B5EF4-FFF2-40B4-BE49-F238E27FC236}">
                    <a16:creationId xmlns:a16="http://schemas.microsoft.com/office/drawing/2014/main" id="{DCE5477A-458C-4567-BC41-152C7B6C7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2560"/>
                <a:ext cx="137" cy="35"/>
              </a:xfrm>
              <a:custGeom>
                <a:avLst/>
                <a:gdLst>
                  <a:gd name="T0" fmla="*/ 0 w 55"/>
                  <a:gd name="T1" fmla="*/ 681 h 13"/>
                  <a:gd name="T2" fmla="*/ 1079 w 55"/>
                  <a:gd name="T3" fmla="*/ 428 h 13"/>
                  <a:gd name="T4" fmla="*/ 2043 w 55"/>
                  <a:gd name="T5" fmla="*/ 312 h 13"/>
                  <a:gd name="T6" fmla="*/ 2115 w 55"/>
                  <a:gd name="T7" fmla="*/ 0 h 13"/>
                  <a:gd name="T8" fmla="*/ 1161 w 55"/>
                  <a:gd name="T9" fmla="*/ 94 h 13"/>
                  <a:gd name="T10" fmla="*/ 75 w 55"/>
                  <a:gd name="T11" fmla="*/ 312 h 13"/>
                  <a:gd name="T12" fmla="*/ 0 w 55"/>
                  <a:gd name="T13" fmla="*/ 68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13">
                    <a:moveTo>
                      <a:pt x="0" y="13"/>
                    </a:moveTo>
                    <a:cubicBezTo>
                      <a:pt x="2" y="8"/>
                      <a:pt x="16" y="8"/>
                      <a:pt x="28" y="8"/>
                    </a:cubicBezTo>
                    <a:cubicBezTo>
                      <a:pt x="40" y="8"/>
                      <a:pt x="51" y="10"/>
                      <a:pt x="53" y="6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3" y="4"/>
                      <a:pt x="42" y="2"/>
                      <a:pt x="30" y="2"/>
                    </a:cubicBezTo>
                    <a:cubicBezTo>
                      <a:pt x="18" y="2"/>
                      <a:pt x="3" y="1"/>
                      <a:pt x="2" y="6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4" name="Freeform 92">
                <a:extLst>
                  <a:ext uri="{FF2B5EF4-FFF2-40B4-BE49-F238E27FC236}">
                    <a16:creationId xmlns:a16="http://schemas.microsoft.com/office/drawing/2014/main" id="{F35D6982-5202-4A63-BA6A-13F5689F4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533"/>
                <a:ext cx="117" cy="8"/>
              </a:xfrm>
              <a:custGeom>
                <a:avLst/>
                <a:gdLst>
                  <a:gd name="T0" fmla="*/ 1802 w 47"/>
                  <a:gd name="T1" fmla="*/ 0 h 3"/>
                  <a:gd name="T2" fmla="*/ 1003 w 47"/>
                  <a:gd name="T3" fmla="*/ 56 h 3"/>
                  <a:gd name="T4" fmla="*/ 0 w 47"/>
                  <a:gd name="T5" fmla="*/ 149 h 3"/>
                  <a:gd name="T6" fmla="*/ 1003 w 47"/>
                  <a:gd name="T7" fmla="*/ 0 h 3"/>
                  <a:gd name="T8" fmla="*/ 1802 w 4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">
                    <a:moveTo>
                      <a:pt x="47" y="0"/>
                    </a:moveTo>
                    <a:cubicBezTo>
                      <a:pt x="43" y="1"/>
                      <a:pt x="35" y="1"/>
                      <a:pt x="26" y="1"/>
                    </a:cubicBezTo>
                    <a:cubicBezTo>
                      <a:pt x="16" y="1"/>
                      <a:pt x="5" y="0"/>
                      <a:pt x="0" y="3"/>
                    </a:cubicBezTo>
                    <a:cubicBezTo>
                      <a:pt x="5" y="0"/>
                      <a:pt x="16" y="0"/>
                      <a:pt x="26" y="0"/>
                    </a:cubicBezTo>
                    <a:cubicBezTo>
                      <a:pt x="35" y="0"/>
                      <a:pt x="43" y="1"/>
                      <a:pt x="4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5" name="Freeform 93">
                <a:extLst>
                  <a:ext uri="{FF2B5EF4-FFF2-40B4-BE49-F238E27FC236}">
                    <a16:creationId xmlns:a16="http://schemas.microsoft.com/office/drawing/2014/main" id="{55A1396F-A6D5-4DFE-B63C-DBD027C24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2568"/>
                <a:ext cx="117" cy="8"/>
              </a:xfrm>
              <a:custGeom>
                <a:avLst/>
                <a:gdLst>
                  <a:gd name="T0" fmla="*/ 1802 w 47"/>
                  <a:gd name="T1" fmla="*/ 0 h 3"/>
                  <a:gd name="T2" fmla="*/ 953 w 47"/>
                  <a:gd name="T3" fmla="*/ 56 h 3"/>
                  <a:gd name="T4" fmla="*/ 0 w 47"/>
                  <a:gd name="T5" fmla="*/ 149 h 3"/>
                  <a:gd name="T6" fmla="*/ 953 w 47"/>
                  <a:gd name="T7" fmla="*/ 0 h 3"/>
                  <a:gd name="T8" fmla="*/ 1802 w 4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">
                    <a:moveTo>
                      <a:pt x="47" y="0"/>
                    </a:moveTo>
                    <a:cubicBezTo>
                      <a:pt x="43" y="1"/>
                      <a:pt x="35" y="1"/>
                      <a:pt x="25" y="1"/>
                    </a:cubicBezTo>
                    <a:cubicBezTo>
                      <a:pt x="16" y="1"/>
                      <a:pt x="5" y="0"/>
                      <a:pt x="0" y="3"/>
                    </a:cubicBezTo>
                    <a:cubicBezTo>
                      <a:pt x="5" y="0"/>
                      <a:pt x="16" y="0"/>
                      <a:pt x="25" y="0"/>
                    </a:cubicBezTo>
                    <a:cubicBezTo>
                      <a:pt x="35" y="0"/>
                      <a:pt x="43" y="1"/>
                      <a:pt x="4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6" name="Freeform 94">
                <a:extLst>
                  <a:ext uri="{FF2B5EF4-FFF2-40B4-BE49-F238E27FC236}">
                    <a16:creationId xmlns:a16="http://schemas.microsoft.com/office/drawing/2014/main" id="{F732BA6B-B4A0-4E4F-BC38-4134963A7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" y="2493"/>
                <a:ext cx="33" cy="30"/>
              </a:xfrm>
              <a:custGeom>
                <a:avLst/>
                <a:gdLst>
                  <a:gd name="T0" fmla="*/ 0 w 13"/>
                  <a:gd name="T1" fmla="*/ 0 h 11"/>
                  <a:gd name="T2" fmla="*/ 541 w 13"/>
                  <a:gd name="T3" fmla="*/ 611 h 11"/>
                  <a:gd name="T4" fmla="*/ 327 w 13"/>
                  <a:gd name="T5" fmla="*/ 387 h 11"/>
                  <a:gd name="T6" fmla="*/ 0 w 13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1">
                    <a:moveTo>
                      <a:pt x="0" y="0"/>
                    </a:moveTo>
                    <a:cubicBezTo>
                      <a:pt x="2" y="1"/>
                      <a:pt x="12" y="9"/>
                      <a:pt x="13" y="11"/>
                    </a:cubicBezTo>
                    <a:cubicBezTo>
                      <a:pt x="12" y="10"/>
                      <a:pt x="9" y="7"/>
                      <a:pt x="8" y="7"/>
                    </a:cubicBezTo>
                    <a:cubicBezTo>
                      <a:pt x="7" y="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7" name="Freeform 95">
                <a:extLst>
                  <a:ext uri="{FF2B5EF4-FFF2-40B4-BE49-F238E27FC236}">
                    <a16:creationId xmlns:a16="http://schemas.microsoft.com/office/drawing/2014/main" id="{7814031F-9609-4FD8-81A4-45517933A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640"/>
                <a:ext cx="127" cy="43"/>
              </a:xfrm>
              <a:custGeom>
                <a:avLst/>
                <a:gdLst>
                  <a:gd name="T0" fmla="*/ 0 w 51"/>
                  <a:gd name="T1" fmla="*/ 839 h 16"/>
                  <a:gd name="T2" fmla="*/ 1036 w 51"/>
                  <a:gd name="T3" fmla="*/ 527 h 16"/>
                  <a:gd name="T4" fmla="*/ 1927 w 51"/>
                  <a:gd name="T5" fmla="*/ 312 h 16"/>
                  <a:gd name="T6" fmla="*/ 1960 w 51"/>
                  <a:gd name="T7" fmla="*/ 0 h 16"/>
                  <a:gd name="T8" fmla="*/ 1078 w 51"/>
                  <a:gd name="T9" fmla="*/ 218 h 16"/>
                  <a:gd name="T10" fmla="*/ 30 w 51"/>
                  <a:gd name="T11" fmla="*/ 470 h 16"/>
                  <a:gd name="T12" fmla="*/ 0 w 51"/>
                  <a:gd name="T13" fmla="*/ 839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" h="16">
                    <a:moveTo>
                      <a:pt x="0" y="16"/>
                    </a:moveTo>
                    <a:cubicBezTo>
                      <a:pt x="1" y="11"/>
                      <a:pt x="15" y="11"/>
                      <a:pt x="27" y="10"/>
                    </a:cubicBezTo>
                    <a:cubicBezTo>
                      <a:pt x="39" y="9"/>
                      <a:pt x="48" y="10"/>
                      <a:pt x="50" y="6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4"/>
                      <a:pt x="40" y="3"/>
                      <a:pt x="28" y="4"/>
                    </a:cubicBezTo>
                    <a:cubicBezTo>
                      <a:pt x="17" y="4"/>
                      <a:pt x="3" y="4"/>
                      <a:pt x="1" y="9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8" name="Freeform 96">
                <a:extLst>
                  <a:ext uri="{FF2B5EF4-FFF2-40B4-BE49-F238E27FC236}">
                    <a16:creationId xmlns:a16="http://schemas.microsoft.com/office/drawing/2014/main" id="{C1138A1D-797F-4A28-89A9-F7C4F3C6C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2677"/>
                <a:ext cx="130" cy="40"/>
              </a:xfrm>
              <a:custGeom>
                <a:avLst/>
                <a:gdLst>
                  <a:gd name="T0" fmla="*/ 0 w 52"/>
                  <a:gd name="T1" fmla="*/ 760 h 15"/>
                  <a:gd name="T2" fmla="*/ 1063 w 52"/>
                  <a:gd name="T3" fmla="*/ 456 h 15"/>
                  <a:gd name="T4" fmla="*/ 1958 w 52"/>
                  <a:gd name="T5" fmla="*/ 307 h 15"/>
                  <a:gd name="T6" fmla="*/ 2033 w 52"/>
                  <a:gd name="T7" fmla="*/ 0 h 15"/>
                  <a:gd name="T8" fmla="*/ 1145 w 52"/>
                  <a:gd name="T9" fmla="*/ 149 h 15"/>
                  <a:gd name="T10" fmla="*/ 83 w 52"/>
                  <a:gd name="T11" fmla="*/ 456 h 15"/>
                  <a:gd name="T12" fmla="*/ 0 w 52"/>
                  <a:gd name="T13" fmla="*/ 76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cubicBezTo>
                      <a:pt x="1" y="9"/>
                      <a:pt x="15" y="10"/>
                      <a:pt x="27" y="9"/>
                    </a:cubicBezTo>
                    <a:cubicBezTo>
                      <a:pt x="39" y="8"/>
                      <a:pt x="49" y="10"/>
                      <a:pt x="50" y="6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0" y="4"/>
                      <a:pt x="41" y="2"/>
                      <a:pt x="29" y="3"/>
                    </a:cubicBezTo>
                    <a:cubicBezTo>
                      <a:pt x="17" y="4"/>
                      <a:pt x="3" y="3"/>
                      <a:pt x="2" y="9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9" name="Freeform 97">
                <a:extLst>
                  <a:ext uri="{FF2B5EF4-FFF2-40B4-BE49-F238E27FC236}">
                    <a16:creationId xmlns:a16="http://schemas.microsoft.com/office/drawing/2014/main" id="{318957BE-2EBB-4DD1-8C7E-96A69B217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2648"/>
                <a:ext cx="115" cy="16"/>
              </a:xfrm>
              <a:custGeom>
                <a:avLst/>
                <a:gdLst>
                  <a:gd name="T0" fmla="*/ 1800 w 46"/>
                  <a:gd name="T1" fmla="*/ 0 h 6"/>
                  <a:gd name="T2" fmla="*/ 988 w 46"/>
                  <a:gd name="T3" fmla="*/ 93 h 6"/>
                  <a:gd name="T4" fmla="*/ 0 w 46"/>
                  <a:gd name="T5" fmla="*/ 307 h 6"/>
                  <a:gd name="T6" fmla="*/ 988 w 46"/>
                  <a:gd name="T7" fmla="*/ 93 h 6"/>
                  <a:gd name="T8" fmla="*/ 1800 w 4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6">
                    <a:moveTo>
                      <a:pt x="46" y="0"/>
                    </a:moveTo>
                    <a:cubicBezTo>
                      <a:pt x="42" y="2"/>
                      <a:pt x="34" y="2"/>
                      <a:pt x="25" y="2"/>
                    </a:cubicBezTo>
                    <a:cubicBezTo>
                      <a:pt x="15" y="3"/>
                      <a:pt x="4" y="3"/>
                      <a:pt x="0" y="6"/>
                    </a:cubicBezTo>
                    <a:cubicBezTo>
                      <a:pt x="4" y="3"/>
                      <a:pt x="16" y="2"/>
                      <a:pt x="25" y="2"/>
                    </a:cubicBezTo>
                    <a:cubicBezTo>
                      <a:pt x="34" y="1"/>
                      <a:pt x="42" y="2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0" name="Freeform 98">
                <a:extLst>
                  <a:ext uri="{FF2B5EF4-FFF2-40B4-BE49-F238E27FC236}">
                    <a16:creationId xmlns:a16="http://schemas.microsoft.com/office/drawing/2014/main" id="{9E96495A-8E51-4821-937F-38FDE6E7F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683"/>
                <a:ext cx="115" cy="16"/>
              </a:xfrm>
              <a:custGeom>
                <a:avLst/>
                <a:gdLst>
                  <a:gd name="T0" fmla="*/ 1800 w 46"/>
                  <a:gd name="T1" fmla="*/ 0 h 6"/>
                  <a:gd name="T2" fmla="*/ 988 w 46"/>
                  <a:gd name="T3" fmla="*/ 149 h 6"/>
                  <a:gd name="T4" fmla="*/ 0 w 46"/>
                  <a:gd name="T5" fmla="*/ 307 h 6"/>
                  <a:gd name="T6" fmla="*/ 988 w 46"/>
                  <a:gd name="T7" fmla="*/ 93 h 6"/>
                  <a:gd name="T8" fmla="*/ 1800 w 4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6">
                    <a:moveTo>
                      <a:pt x="46" y="0"/>
                    </a:moveTo>
                    <a:cubicBezTo>
                      <a:pt x="43" y="2"/>
                      <a:pt x="34" y="2"/>
                      <a:pt x="25" y="3"/>
                    </a:cubicBezTo>
                    <a:cubicBezTo>
                      <a:pt x="16" y="3"/>
                      <a:pt x="5" y="3"/>
                      <a:pt x="0" y="6"/>
                    </a:cubicBezTo>
                    <a:cubicBezTo>
                      <a:pt x="5" y="3"/>
                      <a:pt x="16" y="2"/>
                      <a:pt x="25" y="2"/>
                    </a:cubicBezTo>
                    <a:cubicBezTo>
                      <a:pt x="35" y="1"/>
                      <a:pt x="43" y="2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1" name="Freeform 99">
                <a:extLst>
                  <a:ext uri="{FF2B5EF4-FFF2-40B4-BE49-F238E27FC236}">
                    <a16:creationId xmlns:a16="http://schemas.microsoft.com/office/drawing/2014/main" id="{8E22BE0E-9D22-4490-ADE7-9A58668B9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2755"/>
                <a:ext cx="127" cy="50"/>
              </a:xfrm>
              <a:custGeom>
                <a:avLst/>
                <a:gdLst>
                  <a:gd name="T0" fmla="*/ 0 w 51"/>
                  <a:gd name="T1" fmla="*/ 913 h 19"/>
                  <a:gd name="T2" fmla="*/ 1036 w 51"/>
                  <a:gd name="T3" fmla="*/ 526 h 19"/>
                  <a:gd name="T4" fmla="*/ 1885 w 51"/>
                  <a:gd name="T5" fmla="*/ 292 h 19"/>
                  <a:gd name="T6" fmla="*/ 1960 w 51"/>
                  <a:gd name="T7" fmla="*/ 0 h 19"/>
                  <a:gd name="T8" fmla="*/ 1078 w 51"/>
                  <a:gd name="T9" fmla="*/ 234 h 19"/>
                  <a:gd name="T10" fmla="*/ 30 w 51"/>
                  <a:gd name="T11" fmla="*/ 616 h 19"/>
                  <a:gd name="T12" fmla="*/ 0 w 51"/>
                  <a:gd name="T13" fmla="*/ 91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" h="19">
                    <a:moveTo>
                      <a:pt x="0" y="19"/>
                    </a:moveTo>
                    <a:cubicBezTo>
                      <a:pt x="1" y="14"/>
                      <a:pt x="15" y="12"/>
                      <a:pt x="27" y="11"/>
                    </a:cubicBezTo>
                    <a:cubicBezTo>
                      <a:pt x="39" y="9"/>
                      <a:pt x="49" y="10"/>
                      <a:pt x="49" y="6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4"/>
                      <a:pt x="40" y="3"/>
                      <a:pt x="28" y="5"/>
                    </a:cubicBezTo>
                    <a:cubicBezTo>
                      <a:pt x="16" y="6"/>
                      <a:pt x="2" y="8"/>
                      <a:pt x="1" y="13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2" name="Freeform 100">
                <a:extLst>
                  <a:ext uri="{FF2B5EF4-FFF2-40B4-BE49-F238E27FC236}">
                    <a16:creationId xmlns:a16="http://schemas.microsoft.com/office/drawing/2014/main" id="{AE54C218-E9E5-4B56-B8E2-BB6198883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" y="2789"/>
                <a:ext cx="128" cy="54"/>
              </a:xfrm>
              <a:custGeom>
                <a:avLst/>
                <a:gdLst>
                  <a:gd name="T0" fmla="*/ 0 w 51"/>
                  <a:gd name="T1" fmla="*/ 1064 h 20"/>
                  <a:gd name="T2" fmla="*/ 1077 w 51"/>
                  <a:gd name="T3" fmla="*/ 591 h 20"/>
                  <a:gd name="T4" fmla="*/ 1948 w 51"/>
                  <a:gd name="T5" fmla="*/ 313 h 20"/>
                  <a:gd name="T6" fmla="*/ 2023 w 51"/>
                  <a:gd name="T7" fmla="*/ 0 h 20"/>
                  <a:gd name="T8" fmla="*/ 1109 w 51"/>
                  <a:gd name="T9" fmla="*/ 278 h 20"/>
                  <a:gd name="T10" fmla="*/ 50 w 51"/>
                  <a:gd name="T11" fmla="*/ 751 h 20"/>
                  <a:gd name="T12" fmla="*/ 0 w 51"/>
                  <a:gd name="T13" fmla="*/ 1064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" h="20">
                    <a:moveTo>
                      <a:pt x="0" y="20"/>
                    </a:moveTo>
                    <a:cubicBezTo>
                      <a:pt x="1" y="14"/>
                      <a:pt x="15" y="12"/>
                      <a:pt x="27" y="11"/>
                    </a:cubicBezTo>
                    <a:cubicBezTo>
                      <a:pt x="39" y="10"/>
                      <a:pt x="49" y="11"/>
                      <a:pt x="49" y="6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4"/>
                      <a:pt x="40" y="4"/>
                      <a:pt x="28" y="5"/>
                    </a:cubicBezTo>
                    <a:cubicBezTo>
                      <a:pt x="16" y="6"/>
                      <a:pt x="2" y="8"/>
                      <a:pt x="1" y="14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3" name="Freeform 101">
                <a:extLst>
                  <a:ext uri="{FF2B5EF4-FFF2-40B4-BE49-F238E27FC236}">
                    <a16:creationId xmlns:a16="http://schemas.microsoft.com/office/drawing/2014/main" id="{B8D9D52C-59CE-4E20-84C3-0313C32A2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2763"/>
                <a:ext cx="115" cy="21"/>
              </a:xfrm>
              <a:custGeom>
                <a:avLst/>
                <a:gdLst>
                  <a:gd name="T0" fmla="*/ 1800 w 46"/>
                  <a:gd name="T1" fmla="*/ 0 h 8"/>
                  <a:gd name="T2" fmla="*/ 988 w 46"/>
                  <a:gd name="T3" fmla="*/ 144 h 8"/>
                  <a:gd name="T4" fmla="*/ 0 w 46"/>
                  <a:gd name="T5" fmla="*/ 378 h 8"/>
                  <a:gd name="T6" fmla="*/ 988 w 46"/>
                  <a:gd name="T7" fmla="*/ 144 h 8"/>
                  <a:gd name="T8" fmla="*/ 1800 w 4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8">
                    <a:moveTo>
                      <a:pt x="46" y="0"/>
                    </a:moveTo>
                    <a:cubicBezTo>
                      <a:pt x="42" y="2"/>
                      <a:pt x="34" y="2"/>
                      <a:pt x="25" y="3"/>
                    </a:cubicBezTo>
                    <a:cubicBezTo>
                      <a:pt x="15" y="4"/>
                      <a:pt x="4" y="5"/>
                      <a:pt x="0" y="8"/>
                    </a:cubicBezTo>
                    <a:cubicBezTo>
                      <a:pt x="4" y="5"/>
                      <a:pt x="16" y="4"/>
                      <a:pt x="25" y="3"/>
                    </a:cubicBezTo>
                    <a:cubicBezTo>
                      <a:pt x="34" y="1"/>
                      <a:pt x="42" y="2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4" name="Freeform 102">
                <a:extLst>
                  <a:ext uri="{FF2B5EF4-FFF2-40B4-BE49-F238E27FC236}">
                    <a16:creationId xmlns:a16="http://schemas.microsoft.com/office/drawing/2014/main" id="{EE20CB9F-97AA-46A0-914B-CCE2EAB4F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2797"/>
                <a:ext cx="115" cy="24"/>
              </a:xfrm>
              <a:custGeom>
                <a:avLst/>
                <a:gdLst>
                  <a:gd name="T0" fmla="*/ 1800 w 46"/>
                  <a:gd name="T1" fmla="*/ 0 h 9"/>
                  <a:gd name="T2" fmla="*/ 988 w 46"/>
                  <a:gd name="T3" fmla="*/ 205 h 9"/>
                  <a:gd name="T4" fmla="*/ 0 w 46"/>
                  <a:gd name="T5" fmla="*/ 456 h 9"/>
                  <a:gd name="T6" fmla="*/ 988 w 46"/>
                  <a:gd name="T7" fmla="*/ 149 h 9"/>
                  <a:gd name="T8" fmla="*/ 1800 w 4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9">
                    <a:moveTo>
                      <a:pt x="46" y="0"/>
                    </a:moveTo>
                    <a:cubicBezTo>
                      <a:pt x="42" y="2"/>
                      <a:pt x="34" y="3"/>
                      <a:pt x="25" y="4"/>
                    </a:cubicBezTo>
                    <a:cubicBezTo>
                      <a:pt x="15" y="5"/>
                      <a:pt x="4" y="5"/>
                      <a:pt x="0" y="9"/>
                    </a:cubicBezTo>
                    <a:cubicBezTo>
                      <a:pt x="4" y="5"/>
                      <a:pt x="15" y="4"/>
                      <a:pt x="25" y="3"/>
                    </a:cubicBezTo>
                    <a:cubicBezTo>
                      <a:pt x="34" y="2"/>
                      <a:pt x="42" y="2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5" name="Freeform 103">
                <a:extLst>
                  <a:ext uri="{FF2B5EF4-FFF2-40B4-BE49-F238E27FC236}">
                    <a16:creationId xmlns:a16="http://schemas.microsoft.com/office/drawing/2014/main" id="{F7D64186-2B54-40A2-9267-6346CFA1F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725"/>
                <a:ext cx="35" cy="27"/>
              </a:xfrm>
              <a:custGeom>
                <a:avLst/>
                <a:gdLst>
                  <a:gd name="T0" fmla="*/ 0 w 14"/>
                  <a:gd name="T1" fmla="*/ 0 h 10"/>
                  <a:gd name="T2" fmla="*/ 550 w 14"/>
                  <a:gd name="T3" fmla="*/ 532 h 10"/>
                  <a:gd name="T4" fmla="*/ 363 w 14"/>
                  <a:gd name="T5" fmla="*/ 313 h 10"/>
                  <a:gd name="T6" fmla="*/ 0 w 1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cubicBezTo>
                      <a:pt x="2" y="1"/>
                      <a:pt x="13" y="7"/>
                      <a:pt x="14" y="10"/>
                    </a:cubicBezTo>
                    <a:cubicBezTo>
                      <a:pt x="13" y="9"/>
                      <a:pt x="9" y="6"/>
                      <a:pt x="9" y="6"/>
                    </a:cubicBezTo>
                    <a:cubicBezTo>
                      <a:pt x="8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6" name="Freeform 104">
                <a:extLst>
                  <a:ext uri="{FF2B5EF4-FFF2-40B4-BE49-F238E27FC236}">
                    <a16:creationId xmlns:a16="http://schemas.microsoft.com/office/drawing/2014/main" id="{1D146D7D-A63E-4A12-8CF9-051C8D92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" y="2611"/>
                <a:ext cx="30" cy="32"/>
              </a:xfrm>
              <a:custGeom>
                <a:avLst/>
                <a:gdLst>
                  <a:gd name="T0" fmla="*/ 0 w 12"/>
                  <a:gd name="T1" fmla="*/ 0 h 12"/>
                  <a:gd name="T2" fmla="*/ 470 w 12"/>
                  <a:gd name="T3" fmla="*/ 605 h 12"/>
                  <a:gd name="T4" fmla="*/ 283 w 12"/>
                  <a:gd name="T5" fmla="*/ 363 h 12"/>
                  <a:gd name="T6" fmla="*/ 0 w 12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1" y="1"/>
                      <a:pt x="11" y="9"/>
                      <a:pt x="12" y="12"/>
                    </a:cubicBezTo>
                    <a:cubicBezTo>
                      <a:pt x="11" y="11"/>
                      <a:pt x="8" y="8"/>
                      <a:pt x="7" y="7"/>
                    </a:cubicBezTo>
                    <a:cubicBezTo>
                      <a:pt x="6" y="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7" name="Freeform 105">
                <a:extLst>
                  <a:ext uri="{FF2B5EF4-FFF2-40B4-BE49-F238E27FC236}">
                    <a16:creationId xmlns:a16="http://schemas.microsoft.com/office/drawing/2014/main" id="{2B62DEAE-4C71-4362-BEBF-6329FDDE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2883"/>
                <a:ext cx="137" cy="34"/>
              </a:xfrm>
              <a:custGeom>
                <a:avLst/>
                <a:gdLst>
                  <a:gd name="T0" fmla="*/ 0 w 55"/>
                  <a:gd name="T1" fmla="*/ 520 h 13"/>
                  <a:gd name="T2" fmla="*/ 1111 w 55"/>
                  <a:gd name="T3" fmla="*/ 432 h 13"/>
                  <a:gd name="T4" fmla="*/ 2043 w 55"/>
                  <a:gd name="T5" fmla="*/ 432 h 13"/>
                  <a:gd name="T6" fmla="*/ 2115 w 55"/>
                  <a:gd name="T7" fmla="*/ 144 h 13"/>
                  <a:gd name="T8" fmla="*/ 1191 w 55"/>
                  <a:gd name="T9" fmla="*/ 144 h 13"/>
                  <a:gd name="T10" fmla="*/ 105 w 55"/>
                  <a:gd name="T11" fmla="*/ 233 h 13"/>
                  <a:gd name="T12" fmla="*/ 0 w 55"/>
                  <a:gd name="T13" fmla="*/ 52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13">
                    <a:moveTo>
                      <a:pt x="0" y="11"/>
                    </a:moveTo>
                    <a:cubicBezTo>
                      <a:pt x="3" y="6"/>
                      <a:pt x="17" y="7"/>
                      <a:pt x="29" y="9"/>
                    </a:cubicBezTo>
                    <a:cubicBezTo>
                      <a:pt x="41" y="10"/>
                      <a:pt x="51" y="13"/>
                      <a:pt x="53" y="9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3" y="7"/>
                      <a:pt x="43" y="4"/>
                      <a:pt x="31" y="3"/>
                    </a:cubicBezTo>
                    <a:cubicBezTo>
                      <a:pt x="20" y="2"/>
                      <a:pt x="6" y="0"/>
                      <a:pt x="3" y="5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8" name="Freeform 106">
                <a:extLst>
                  <a:ext uri="{FF2B5EF4-FFF2-40B4-BE49-F238E27FC236}">
                    <a16:creationId xmlns:a16="http://schemas.microsoft.com/office/drawing/2014/main" id="{FC72DB1E-18D4-4858-B5FD-1FC2607F3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" y="2912"/>
                <a:ext cx="140" cy="37"/>
              </a:xfrm>
              <a:custGeom>
                <a:avLst/>
                <a:gdLst>
                  <a:gd name="T0" fmla="*/ 0 w 56"/>
                  <a:gd name="T1" fmla="*/ 595 h 14"/>
                  <a:gd name="T2" fmla="*/ 1095 w 56"/>
                  <a:gd name="T3" fmla="*/ 481 h 14"/>
                  <a:gd name="T4" fmla="*/ 2083 w 56"/>
                  <a:gd name="T5" fmla="*/ 539 h 14"/>
                  <a:gd name="T6" fmla="*/ 2188 w 56"/>
                  <a:gd name="T7" fmla="*/ 238 h 14"/>
                  <a:gd name="T8" fmla="*/ 1220 w 56"/>
                  <a:gd name="T9" fmla="*/ 204 h 14"/>
                  <a:gd name="T10" fmla="*/ 83 w 56"/>
                  <a:gd name="T11" fmla="*/ 293 h 14"/>
                  <a:gd name="T12" fmla="*/ 0 w 56"/>
                  <a:gd name="T13" fmla="*/ 595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14">
                    <a:moveTo>
                      <a:pt x="0" y="12"/>
                    </a:moveTo>
                    <a:cubicBezTo>
                      <a:pt x="2" y="7"/>
                      <a:pt x="16" y="9"/>
                      <a:pt x="28" y="10"/>
                    </a:cubicBezTo>
                    <a:cubicBezTo>
                      <a:pt x="40" y="11"/>
                      <a:pt x="51" y="14"/>
                      <a:pt x="53" y="11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4" y="9"/>
                      <a:pt x="43" y="6"/>
                      <a:pt x="31" y="4"/>
                    </a:cubicBezTo>
                    <a:cubicBezTo>
                      <a:pt x="19" y="3"/>
                      <a:pt x="5" y="0"/>
                      <a:pt x="2" y="6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9" name="Freeform 107">
                <a:extLst>
                  <a:ext uri="{FF2B5EF4-FFF2-40B4-BE49-F238E27FC236}">
                    <a16:creationId xmlns:a16="http://schemas.microsoft.com/office/drawing/2014/main" id="{EEA5570D-B8B0-4F0F-9DC0-EF051BFD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2888"/>
                <a:ext cx="118" cy="13"/>
              </a:xfrm>
              <a:custGeom>
                <a:avLst/>
                <a:gdLst>
                  <a:gd name="T0" fmla="*/ 1865 w 47"/>
                  <a:gd name="T1" fmla="*/ 177 h 5"/>
                  <a:gd name="T2" fmla="*/ 1027 w 47"/>
                  <a:gd name="T3" fmla="*/ 88 h 5"/>
                  <a:gd name="T4" fmla="*/ 0 w 47"/>
                  <a:gd name="T5" fmla="*/ 88 h 5"/>
                  <a:gd name="T6" fmla="*/ 1027 w 47"/>
                  <a:gd name="T7" fmla="*/ 88 h 5"/>
                  <a:gd name="T8" fmla="*/ 1865 w 47"/>
                  <a:gd name="T9" fmla="*/ 177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5">
                    <a:moveTo>
                      <a:pt x="47" y="4"/>
                    </a:moveTo>
                    <a:cubicBezTo>
                      <a:pt x="43" y="5"/>
                      <a:pt x="35" y="3"/>
                      <a:pt x="26" y="2"/>
                    </a:cubicBezTo>
                    <a:cubicBezTo>
                      <a:pt x="16" y="2"/>
                      <a:pt x="6" y="0"/>
                      <a:pt x="0" y="2"/>
                    </a:cubicBezTo>
                    <a:cubicBezTo>
                      <a:pt x="6" y="0"/>
                      <a:pt x="17" y="1"/>
                      <a:pt x="26" y="2"/>
                    </a:cubicBezTo>
                    <a:cubicBezTo>
                      <a:pt x="35" y="3"/>
                      <a:pt x="43" y="5"/>
                      <a:pt x="47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0" name="Freeform 108">
                <a:extLst>
                  <a:ext uri="{FF2B5EF4-FFF2-40B4-BE49-F238E27FC236}">
                    <a16:creationId xmlns:a16="http://schemas.microsoft.com/office/drawing/2014/main" id="{FFD5D75F-B0A8-4B44-A4BC-E4B6A4045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2920"/>
                <a:ext cx="115" cy="13"/>
              </a:xfrm>
              <a:custGeom>
                <a:avLst/>
                <a:gdLst>
                  <a:gd name="T0" fmla="*/ 1800 w 46"/>
                  <a:gd name="T1" fmla="*/ 177 h 5"/>
                  <a:gd name="T2" fmla="*/ 988 w 46"/>
                  <a:gd name="T3" fmla="*/ 143 h 5"/>
                  <a:gd name="T4" fmla="*/ 0 w 46"/>
                  <a:gd name="T5" fmla="*/ 143 h 5"/>
                  <a:gd name="T6" fmla="*/ 988 w 46"/>
                  <a:gd name="T7" fmla="*/ 88 h 5"/>
                  <a:gd name="T8" fmla="*/ 1800 w 46"/>
                  <a:gd name="T9" fmla="*/ 177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5">
                    <a:moveTo>
                      <a:pt x="46" y="4"/>
                    </a:moveTo>
                    <a:cubicBezTo>
                      <a:pt x="43" y="5"/>
                      <a:pt x="34" y="4"/>
                      <a:pt x="25" y="3"/>
                    </a:cubicBezTo>
                    <a:cubicBezTo>
                      <a:pt x="16" y="2"/>
                      <a:pt x="5" y="0"/>
                      <a:pt x="0" y="3"/>
                    </a:cubicBezTo>
                    <a:cubicBezTo>
                      <a:pt x="5" y="0"/>
                      <a:pt x="16" y="1"/>
                      <a:pt x="25" y="2"/>
                    </a:cubicBezTo>
                    <a:cubicBezTo>
                      <a:pt x="35" y="3"/>
                      <a:pt x="43" y="5"/>
                      <a:pt x="46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1" name="Freeform 109">
                <a:extLst>
                  <a:ext uri="{FF2B5EF4-FFF2-40B4-BE49-F238E27FC236}">
                    <a16:creationId xmlns:a16="http://schemas.microsoft.com/office/drawing/2014/main" id="{9872564F-C37F-4513-A3AD-716518B01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2856"/>
                <a:ext cx="30" cy="32"/>
              </a:xfrm>
              <a:custGeom>
                <a:avLst/>
                <a:gdLst>
                  <a:gd name="T0" fmla="*/ 0 w 12"/>
                  <a:gd name="T1" fmla="*/ 0 h 12"/>
                  <a:gd name="T2" fmla="*/ 470 w 12"/>
                  <a:gd name="T3" fmla="*/ 605 h 12"/>
                  <a:gd name="T4" fmla="*/ 283 w 12"/>
                  <a:gd name="T5" fmla="*/ 363 h 12"/>
                  <a:gd name="T6" fmla="*/ 0 w 12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2" y="1"/>
                      <a:pt x="11" y="9"/>
                      <a:pt x="12" y="12"/>
                    </a:cubicBezTo>
                    <a:cubicBezTo>
                      <a:pt x="11" y="11"/>
                      <a:pt x="8" y="8"/>
                      <a:pt x="7" y="7"/>
                    </a:cubicBezTo>
                    <a:cubicBezTo>
                      <a:pt x="7" y="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2" name="Freeform 110">
                <a:extLst>
                  <a:ext uri="{FF2B5EF4-FFF2-40B4-BE49-F238E27FC236}">
                    <a16:creationId xmlns:a16="http://schemas.microsoft.com/office/drawing/2014/main" id="{54BC9E9F-EDF3-40C7-8EE1-3E70AA24D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2989"/>
                <a:ext cx="135" cy="48"/>
              </a:xfrm>
              <a:custGeom>
                <a:avLst/>
                <a:gdLst>
                  <a:gd name="T0" fmla="*/ 0 w 54"/>
                  <a:gd name="T1" fmla="*/ 512 h 18"/>
                  <a:gd name="T2" fmla="*/ 1095 w 54"/>
                  <a:gd name="T3" fmla="*/ 547 h 18"/>
                  <a:gd name="T4" fmla="*/ 2000 w 54"/>
                  <a:gd name="T5" fmla="*/ 704 h 18"/>
                  <a:gd name="T6" fmla="*/ 2113 w 54"/>
                  <a:gd name="T7" fmla="*/ 456 h 18"/>
                  <a:gd name="T8" fmla="*/ 1220 w 54"/>
                  <a:gd name="T9" fmla="*/ 307 h 18"/>
                  <a:gd name="T10" fmla="*/ 125 w 54"/>
                  <a:gd name="T11" fmla="*/ 248 h 18"/>
                  <a:gd name="T12" fmla="*/ 0 w 54"/>
                  <a:gd name="T13" fmla="*/ 512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18">
                    <a:moveTo>
                      <a:pt x="0" y="10"/>
                    </a:moveTo>
                    <a:cubicBezTo>
                      <a:pt x="3" y="5"/>
                      <a:pt x="17" y="9"/>
                      <a:pt x="28" y="11"/>
                    </a:cubicBezTo>
                    <a:cubicBezTo>
                      <a:pt x="40" y="14"/>
                      <a:pt x="49" y="18"/>
                      <a:pt x="51" y="14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2" y="12"/>
                      <a:pt x="43" y="8"/>
                      <a:pt x="31" y="6"/>
                    </a:cubicBezTo>
                    <a:cubicBezTo>
                      <a:pt x="20" y="3"/>
                      <a:pt x="6" y="0"/>
                      <a:pt x="3" y="5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3" name="Freeform 111">
                <a:extLst>
                  <a:ext uri="{FF2B5EF4-FFF2-40B4-BE49-F238E27FC236}">
                    <a16:creationId xmlns:a16="http://schemas.microsoft.com/office/drawing/2014/main" id="{ACD35910-C4E3-463D-9DA4-001746E0C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" y="3019"/>
                <a:ext cx="135" cy="48"/>
              </a:xfrm>
              <a:custGeom>
                <a:avLst/>
                <a:gdLst>
                  <a:gd name="T0" fmla="*/ 0 w 54"/>
                  <a:gd name="T1" fmla="*/ 512 h 18"/>
                  <a:gd name="T2" fmla="*/ 1095 w 54"/>
                  <a:gd name="T3" fmla="*/ 605 h 18"/>
                  <a:gd name="T4" fmla="*/ 2000 w 54"/>
                  <a:gd name="T5" fmla="*/ 760 h 18"/>
                  <a:gd name="T6" fmla="*/ 2113 w 54"/>
                  <a:gd name="T7" fmla="*/ 456 h 18"/>
                  <a:gd name="T8" fmla="*/ 1220 w 54"/>
                  <a:gd name="T9" fmla="*/ 363 h 18"/>
                  <a:gd name="T10" fmla="*/ 158 w 54"/>
                  <a:gd name="T11" fmla="*/ 248 h 18"/>
                  <a:gd name="T12" fmla="*/ 0 w 54"/>
                  <a:gd name="T13" fmla="*/ 512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18">
                    <a:moveTo>
                      <a:pt x="0" y="10"/>
                    </a:moveTo>
                    <a:cubicBezTo>
                      <a:pt x="3" y="6"/>
                      <a:pt x="17" y="10"/>
                      <a:pt x="28" y="12"/>
                    </a:cubicBezTo>
                    <a:cubicBezTo>
                      <a:pt x="40" y="14"/>
                      <a:pt x="49" y="18"/>
                      <a:pt x="51" y="15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2" y="13"/>
                      <a:pt x="43" y="9"/>
                      <a:pt x="31" y="7"/>
                    </a:cubicBezTo>
                    <a:cubicBezTo>
                      <a:pt x="20" y="4"/>
                      <a:pt x="7" y="0"/>
                      <a:pt x="4" y="5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4" name="Freeform 112">
                <a:extLst>
                  <a:ext uri="{FF2B5EF4-FFF2-40B4-BE49-F238E27FC236}">
                    <a16:creationId xmlns:a16="http://schemas.microsoft.com/office/drawing/2014/main" id="{13CE03B7-3234-49E3-9E43-2730EF814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9" y="2995"/>
                <a:ext cx="117" cy="24"/>
              </a:xfrm>
              <a:custGeom>
                <a:avLst/>
                <a:gdLst>
                  <a:gd name="T0" fmla="*/ 1802 w 47"/>
                  <a:gd name="T1" fmla="*/ 456 h 9"/>
                  <a:gd name="T2" fmla="*/ 953 w 47"/>
                  <a:gd name="T3" fmla="*/ 248 h 9"/>
                  <a:gd name="T4" fmla="*/ 0 w 47"/>
                  <a:gd name="T5" fmla="*/ 93 h 9"/>
                  <a:gd name="T6" fmla="*/ 1003 w 47"/>
                  <a:gd name="T7" fmla="*/ 248 h 9"/>
                  <a:gd name="T8" fmla="*/ 1802 w 47"/>
                  <a:gd name="T9" fmla="*/ 45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9">
                    <a:moveTo>
                      <a:pt x="47" y="9"/>
                    </a:moveTo>
                    <a:cubicBezTo>
                      <a:pt x="43" y="9"/>
                      <a:pt x="35" y="7"/>
                      <a:pt x="25" y="5"/>
                    </a:cubicBezTo>
                    <a:cubicBezTo>
                      <a:pt x="16" y="3"/>
                      <a:pt x="6" y="0"/>
                      <a:pt x="0" y="2"/>
                    </a:cubicBezTo>
                    <a:cubicBezTo>
                      <a:pt x="6" y="0"/>
                      <a:pt x="17" y="3"/>
                      <a:pt x="26" y="5"/>
                    </a:cubicBezTo>
                    <a:cubicBezTo>
                      <a:pt x="35" y="7"/>
                      <a:pt x="43" y="9"/>
                      <a:pt x="47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5" name="Freeform 113">
                <a:extLst>
                  <a:ext uri="{FF2B5EF4-FFF2-40B4-BE49-F238E27FC236}">
                    <a16:creationId xmlns:a16="http://schemas.microsoft.com/office/drawing/2014/main" id="{C11F53CF-1B9A-4DAC-90CC-2EB6890D5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3027"/>
                <a:ext cx="115" cy="24"/>
              </a:xfrm>
              <a:custGeom>
                <a:avLst/>
                <a:gdLst>
                  <a:gd name="T0" fmla="*/ 1800 w 46"/>
                  <a:gd name="T1" fmla="*/ 456 h 9"/>
                  <a:gd name="T2" fmla="*/ 988 w 46"/>
                  <a:gd name="T3" fmla="*/ 248 h 9"/>
                  <a:gd name="T4" fmla="*/ 0 w 46"/>
                  <a:gd name="T5" fmla="*/ 93 h 9"/>
                  <a:gd name="T6" fmla="*/ 1020 w 46"/>
                  <a:gd name="T7" fmla="*/ 205 h 9"/>
                  <a:gd name="T8" fmla="*/ 1800 w 46"/>
                  <a:gd name="T9" fmla="*/ 45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9">
                    <a:moveTo>
                      <a:pt x="46" y="9"/>
                    </a:moveTo>
                    <a:cubicBezTo>
                      <a:pt x="42" y="9"/>
                      <a:pt x="34" y="7"/>
                      <a:pt x="25" y="5"/>
                    </a:cubicBezTo>
                    <a:cubicBezTo>
                      <a:pt x="16" y="3"/>
                      <a:pt x="6" y="0"/>
                      <a:pt x="0" y="2"/>
                    </a:cubicBezTo>
                    <a:cubicBezTo>
                      <a:pt x="6" y="0"/>
                      <a:pt x="17" y="2"/>
                      <a:pt x="26" y="4"/>
                    </a:cubicBezTo>
                    <a:cubicBezTo>
                      <a:pt x="35" y="6"/>
                      <a:pt x="42" y="9"/>
                      <a:pt x="46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6" name="Freeform 114">
                <a:extLst>
                  <a:ext uri="{FF2B5EF4-FFF2-40B4-BE49-F238E27FC236}">
                    <a16:creationId xmlns:a16="http://schemas.microsoft.com/office/drawing/2014/main" id="{1A68D4B0-3FD7-40CF-A983-8F396DE10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" y="3083"/>
                <a:ext cx="23" cy="37"/>
              </a:xfrm>
              <a:custGeom>
                <a:avLst/>
                <a:gdLst>
                  <a:gd name="T0" fmla="*/ 0 w 9"/>
                  <a:gd name="T1" fmla="*/ 0 h 14"/>
                  <a:gd name="T2" fmla="*/ 386 w 9"/>
                  <a:gd name="T3" fmla="*/ 685 h 14"/>
                  <a:gd name="T4" fmla="*/ 248 w 9"/>
                  <a:gd name="T5" fmla="*/ 391 h 14"/>
                  <a:gd name="T6" fmla="*/ 0 w 9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4">
                    <a:moveTo>
                      <a:pt x="0" y="0"/>
                    </a:moveTo>
                    <a:cubicBezTo>
                      <a:pt x="2" y="1"/>
                      <a:pt x="9" y="11"/>
                      <a:pt x="9" y="14"/>
                    </a:cubicBezTo>
                    <a:cubicBezTo>
                      <a:pt x="9" y="13"/>
                      <a:pt x="6" y="9"/>
                      <a:pt x="6" y="8"/>
                    </a:cubicBezTo>
                    <a:cubicBezTo>
                      <a:pt x="5" y="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7" name="Freeform 115">
                <a:extLst>
                  <a:ext uri="{FF2B5EF4-FFF2-40B4-BE49-F238E27FC236}">
                    <a16:creationId xmlns:a16="http://schemas.microsoft.com/office/drawing/2014/main" id="{09D9129A-E716-448D-B8EA-799846410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2973"/>
                <a:ext cx="25" cy="38"/>
              </a:xfrm>
              <a:custGeom>
                <a:avLst/>
                <a:gdLst>
                  <a:gd name="T0" fmla="*/ 0 w 10"/>
                  <a:gd name="T1" fmla="*/ 0 h 14"/>
                  <a:gd name="T2" fmla="*/ 395 w 10"/>
                  <a:gd name="T3" fmla="*/ 760 h 14"/>
                  <a:gd name="T4" fmla="*/ 238 w 10"/>
                  <a:gd name="T5" fmla="*/ 442 h 14"/>
                  <a:gd name="T6" fmla="*/ 0 w 10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4">
                    <a:moveTo>
                      <a:pt x="0" y="0"/>
                    </a:moveTo>
                    <a:cubicBezTo>
                      <a:pt x="1" y="2"/>
                      <a:pt x="9" y="11"/>
                      <a:pt x="10" y="14"/>
                    </a:cubicBezTo>
                    <a:cubicBezTo>
                      <a:pt x="9" y="13"/>
                      <a:pt x="6" y="9"/>
                      <a:pt x="6" y="8"/>
                    </a:cubicBezTo>
                    <a:cubicBezTo>
                      <a:pt x="5" y="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8" name="Freeform 116">
                <a:extLst>
                  <a:ext uri="{FF2B5EF4-FFF2-40B4-BE49-F238E27FC236}">
                    <a16:creationId xmlns:a16="http://schemas.microsoft.com/office/drawing/2014/main" id="{A802A768-326A-4D03-8589-A284D5ED6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3533"/>
                <a:ext cx="85" cy="136"/>
              </a:xfrm>
              <a:custGeom>
                <a:avLst/>
                <a:gdLst>
                  <a:gd name="T0" fmla="*/ 1063 w 34"/>
                  <a:gd name="T1" fmla="*/ 0 h 51"/>
                  <a:gd name="T2" fmla="*/ 595 w 34"/>
                  <a:gd name="T3" fmla="*/ 1309 h 51"/>
                  <a:gd name="T4" fmla="*/ 125 w 34"/>
                  <a:gd name="T5" fmla="*/ 2333 h 51"/>
                  <a:gd name="T6" fmla="*/ 238 w 34"/>
                  <a:gd name="T7" fmla="*/ 2581 h 51"/>
                  <a:gd name="T8" fmla="*/ 708 w 34"/>
                  <a:gd name="T9" fmla="*/ 1571 h 51"/>
                  <a:gd name="T10" fmla="*/ 1175 w 34"/>
                  <a:gd name="T11" fmla="*/ 248 h 51"/>
                  <a:gd name="T12" fmla="*/ 1063 w 34"/>
                  <a:gd name="T13" fmla="*/ 0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51">
                    <a:moveTo>
                      <a:pt x="27" y="0"/>
                    </a:moveTo>
                    <a:cubicBezTo>
                      <a:pt x="30" y="5"/>
                      <a:pt x="22" y="17"/>
                      <a:pt x="15" y="26"/>
                    </a:cubicBezTo>
                    <a:cubicBezTo>
                      <a:pt x="8" y="36"/>
                      <a:pt x="0" y="43"/>
                      <a:pt x="3" y="46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4" y="48"/>
                      <a:pt x="11" y="41"/>
                      <a:pt x="18" y="31"/>
                    </a:cubicBezTo>
                    <a:cubicBezTo>
                      <a:pt x="25" y="22"/>
                      <a:pt x="34" y="10"/>
                      <a:pt x="30" y="5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9" name="Freeform 117">
                <a:extLst>
                  <a:ext uri="{FF2B5EF4-FFF2-40B4-BE49-F238E27FC236}">
                    <a16:creationId xmlns:a16="http://schemas.microsoft.com/office/drawing/2014/main" id="{F8494A87-93A6-4BEC-8A1F-1E15E70D8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4" y="3504"/>
                <a:ext cx="82" cy="136"/>
              </a:xfrm>
              <a:custGeom>
                <a:avLst/>
                <a:gdLst>
                  <a:gd name="T0" fmla="*/ 1001 w 33"/>
                  <a:gd name="T1" fmla="*/ 0 h 51"/>
                  <a:gd name="T2" fmla="*/ 537 w 33"/>
                  <a:gd name="T3" fmla="*/ 1309 h 51"/>
                  <a:gd name="T4" fmla="*/ 75 w 33"/>
                  <a:gd name="T5" fmla="*/ 2333 h 51"/>
                  <a:gd name="T6" fmla="*/ 229 w 33"/>
                  <a:gd name="T7" fmla="*/ 2581 h 51"/>
                  <a:gd name="T8" fmla="*/ 641 w 33"/>
                  <a:gd name="T9" fmla="*/ 1571 h 51"/>
                  <a:gd name="T10" fmla="*/ 1106 w 33"/>
                  <a:gd name="T11" fmla="*/ 248 h 51"/>
                  <a:gd name="T12" fmla="*/ 1001 w 33"/>
                  <a:gd name="T13" fmla="*/ 0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51">
                    <a:moveTo>
                      <a:pt x="26" y="0"/>
                    </a:moveTo>
                    <a:cubicBezTo>
                      <a:pt x="29" y="5"/>
                      <a:pt x="21" y="16"/>
                      <a:pt x="14" y="26"/>
                    </a:cubicBezTo>
                    <a:cubicBezTo>
                      <a:pt x="7" y="35"/>
                      <a:pt x="0" y="42"/>
                      <a:pt x="2" y="46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47"/>
                      <a:pt x="10" y="41"/>
                      <a:pt x="17" y="31"/>
                    </a:cubicBezTo>
                    <a:cubicBezTo>
                      <a:pt x="24" y="21"/>
                      <a:pt x="33" y="10"/>
                      <a:pt x="29" y="5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0" name="Freeform 118">
                <a:extLst>
                  <a:ext uri="{FF2B5EF4-FFF2-40B4-BE49-F238E27FC236}">
                    <a16:creationId xmlns:a16="http://schemas.microsoft.com/office/drawing/2014/main" id="{EC3291E1-47A8-45A8-AFA7-02AB52DDC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4" y="3555"/>
                <a:ext cx="62" cy="106"/>
              </a:xfrm>
              <a:custGeom>
                <a:avLst/>
                <a:gdLst>
                  <a:gd name="T0" fmla="*/ 0 w 25"/>
                  <a:gd name="T1" fmla="*/ 1974 h 40"/>
                  <a:gd name="T2" fmla="*/ 456 w 25"/>
                  <a:gd name="T3" fmla="*/ 1081 h 40"/>
                  <a:gd name="T4" fmla="*/ 947 w 25"/>
                  <a:gd name="T5" fmla="*/ 0 h 40"/>
                  <a:gd name="T6" fmla="*/ 486 w 25"/>
                  <a:gd name="T7" fmla="*/ 1081 h 40"/>
                  <a:gd name="T8" fmla="*/ 0 w 25"/>
                  <a:gd name="T9" fmla="*/ 1974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40">
                    <a:moveTo>
                      <a:pt x="0" y="40"/>
                    </a:moveTo>
                    <a:cubicBezTo>
                      <a:pt x="2" y="36"/>
                      <a:pt x="7" y="29"/>
                      <a:pt x="12" y="22"/>
                    </a:cubicBezTo>
                    <a:cubicBezTo>
                      <a:pt x="18" y="14"/>
                      <a:pt x="25" y="6"/>
                      <a:pt x="25" y="0"/>
                    </a:cubicBezTo>
                    <a:cubicBezTo>
                      <a:pt x="25" y="6"/>
                      <a:pt x="18" y="15"/>
                      <a:pt x="13" y="22"/>
                    </a:cubicBezTo>
                    <a:cubicBezTo>
                      <a:pt x="7" y="30"/>
                      <a:pt x="2" y="36"/>
                      <a:pt x="0" y="4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1" name="Freeform 119">
                <a:extLst>
                  <a:ext uri="{FF2B5EF4-FFF2-40B4-BE49-F238E27FC236}">
                    <a16:creationId xmlns:a16="http://schemas.microsoft.com/office/drawing/2014/main" id="{ACC5FD4B-2096-48F9-A107-CB5CC3869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6" y="3525"/>
                <a:ext cx="63" cy="104"/>
              </a:xfrm>
              <a:custGeom>
                <a:avLst/>
                <a:gdLst>
                  <a:gd name="T0" fmla="*/ 0 w 25"/>
                  <a:gd name="T1" fmla="*/ 1971 h 39"/>
                  <a:gd name="T2" fmla="*/ 484 w 25"/>
                  <a:gd name="T3" fmla="*/ 1117 h 39"/>
                  <a:gd name="T4" fmla="*/ 1011 w 25"/>
                  <a:gd name="T5" fmla="*/ 0 h 39"/>
                  <a:gd name="T6" fmla="*/ 484 w 25"/>
                  <a:gd name="T7" fmla="*/ 1117 h 39"/>
                  <a:gd name="T8" fmla="*/ 0 w 25"/>
                  <a:gd name="T9" fmla="*/ 1971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39">
                    <a:moveTo>
                      <a:pt x="0" y="39"/>
                    </a:moveTo>
                    <a:cubicBezTo>
                      <a:pt x="1" y="36"/>
                      <a:pt x="6" y="29"/>
                      <a:pt x="12" y="22"/>
                    </a:cubicBezTo>
                    <a:cubicBezTo>
                      <a:pt x="17" y="14"/>
                      <a:pt x="24" y="5"/>
                      <a:pt x="25" y="0"/>
                    </a:cubicBezTo>
                    <a:cubicBezTo>
                      <a:pt x="24" y="5"/>
                      <a:pt x="17" y="15"/>
                      <a:pt x="12" y="22"/>
                    </a:cubicBezTo>
                    <a:cubicBezTo>
                      <a:pt x="6" y="30"/>
                      <a:pt x="1" y="36"/>
                      <a:pt x="0" y="3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2" name="Freeform 120">
                <a:extLst>
                  <a:ext uri="{FF2B5EF4-FFF2-40B4-BE49-F238E27FC236}">
                    <a16:creationId xmlns:a16="http://schemas.microsoft.com/office/drawing/2014/main" id="{9EB02140-CB24-4D3E-B812-DFE8A23FB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9" y="3651"/>
                <a:ext cx="42" cy="16"/>
              </a:xfrm>
              <a:custGeom>
                <a:avLst/>
                <a:gdLst>
                  <a:gd name="T0" fmla="*/ 635 w 17"/>
                  <a:gd name="T1" fmla="*/ 0 h 6"/>
                  <a:gd name="T2" fmla="*/ 0 w 17"/>
                  <a:gd name="T3" fmla="*/ 248 h 6"/>
                  <a:gd name="T4" fmla="*/ 257 w 17"/>
                  <a:gd name="T5" fmla="*/ 149 h 6"/>
                  <a:gd name="T6" fmla="*/ 635 w 1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6">
                    <a:moveTo>
                      <a:pt x="17" y="0"/>
                    </a:moveTo>
                    <a:cubicBezTo>
                      <a:pt x="15" y="1"/>
                      <a:pt x="4" y="6"/>
                      <a:pt x="0" y="5"/>
                    </a:cubicBezTo>
                    <a:cubicBezTo>
                      <a:pt x="2" y="5"/>
                      <a:pt x="6" y="4"/>
                      <a:pt x="7" y="3"/>
                    </a:cubicBezTo>
                    <a:cubicBezTo>
                      <a:pt x="8" y="3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3" name="Freeform 121">
                <a:extLst>
                  <a:ext uri="{FF2B5EF4-FFF2-40B4-BE49-F238E27FC236}">
                    <a16:creationId xmlns:a16="http://schemas.microsoft.com/office/drawing/2014/main" id="{2FA9FC28-7265-4200-8251-90C933DD9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3653"/>
                <a:ext cx="53" cy="136"/>
              </a:xfrm>
              <a:custGeom>
                <a:avLst/>
                <a:gdLst>
                  <a:gd name="T0" fmla="*/ 0 w 21"/>
                  <a:gd name="T1" fmla="*/ 0 h 51"/>
                  <a:gd name="T2" fmla="*/ 368 w 21"/>
                  <a:gd name="T3" fmla="*/ 1365 h 51"/>
                  <a:gd name="T4" fmla="*/ 560 w 21"/>
                  <a:gd name="T5" fmla="*/ 2525 h 51"/>
                  <a:gd name="T6" fmla="*/ 853 w 21"/>
                  <a:gd name="T7" fmla="*/ 2581 h 51"/>
                  <a:gd name="T8" fmla="*/ 611 w 21"/>
                  <a:gd name="T9" fmla="*/ 1421 h 51"/>
                  <a:gd name="T10" fmla="*/ 242 w 21"/>
                  <a:gd name="T11" fmla="*/ 56 h 51"/>
                  <a:gd name="T12" fmla="*/ 0 w 21"/>
                  <a:gd name="T13" fmla="*/ 0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1">
                    <a:moveTo>
                      <a:pt x="0" y="0"/>
                    </a:moveTo>
                    <a:cubicBezTo>
                      <a:pt x="6" y="1"/>
                      <a:pt x="8" y="15"/>
                      <a:pt x="9" y="27"/>
                    </a:cubicBezTo>
                    <a:cubicBezTo>
                      <a:pt x="11" y="39"/>
                      <a:pt x="10" y="49"/>
                      <a:pt x="14" y="50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16" y="50"/>
                      <a:pt x="17" y="40"/>
                      <a:pt x="15" y="28"/>
                    </a:cubicBezTo>
                    <a:cubicBezTo>
                      <a:pt x="14" y="17"/>
                      <a:pt x="12" y="2"/>
                      <a:pt x="6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4" name="Freeform 122">
                <a:extLst>
                  <a:ext uri="{FF2B5EF4-FFF2-40B4-BE49-F238E27FC236}">
                    <a16:creationId xmlns:a16="http://schemas.microsoft.com/office/drawing/2014/main" id="{B7E8878A-FF89-4CA6-AC9D-39EE4338F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3645"/>
                <a:ext cx="50" cy="136"/>
              </a:xfrm>
              <a:custGeom>
                <a:avLst/>
                <a:gdLst>
                  <a:gd name="T0" fmla="*/ 0 w 20"/>
                  <a:gd name="T1" fmla="*/ 0 h 51"/>
                  <a:gd name="T2" fmla="*/ 363 w 20"/>
                  <a:gd name="T3" fmla="*/ 1365 h 51"/>
                  <a:gd name="T4" fmla="*/ 550 w 20"/>
                  <a:gd name="T5" fmla="*/ 2525 h 51"/>
                  <a:gd name="T6" fmla="*/ 783 w 20"/>
                  <a:gd name="T7" fmla="*/ 2581 h 51"/>
                  <a:gd name="T8" fmla="*/ 595 w 20"/>
                  <a:gd name="T9" fmla="*/ 1421 h 51"/>
                  <a:gd name="T10" fmla="*/ 238 w 20"/>
                  <a:gd name="T11" fmla="*/ 93 h 51"/>
                  <a:gd name="T12" fmla="*/ 0 w 20"/>
                  <a:gd name="T13" fmla="*/ 0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51">
                    <a:moveTo>
                      <a:pt x="0" y="0"/>
                    </a:moveTo>
                    <a:cubicBezTo>
                      <a:pt x="5" y="1"/>
                      <a:pt x="7" y="16"/>
                      <a:pt x="9" y="27"/>
                    </a:cubicBezTo>
                    <a:cubicBezTo>
                      <a:pt x="10" y="39"/>
                      <a:pt x="10" y="49"/>
                      <a:pt x="14" y="50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16" y="50"/>
                      <a:pt x="16" y="40"/>
                      <a:pt x="15" y="28"/>
                    </a:cubicBezTo>
                    <a:cubicBezTo>
                      <a:pt x="13" y="17"/>
                      <a:pt x="11" y="3"/>
                      <a:pt x="6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5" name="Freeform 123">
                <a:extLst>
                  <a:ext uri="{FF2B5EF4-FFF2-40B4-BE49-F238E27FC236}">
                    <a16:creationId xmlns:a16="http://schemas.microsoft.com/office/drawing/2014/main" id="{68D8D2CE-5B75-47E7-A3B6-9274E7C8A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6" y="3661"/>
                <a:ext cx="23" cy="123"/>
              </a:xfrm>
              <a:custGeom>
                <a:avLst/>
                <a:gdLst>
                  <a:gd name="T0" fmla="*/ 386 w 9"/>
                  <a:gd name="T1" fmla="*/ 2353 h 46"/>
                  <a:gd name="T2" fmla="*/ 248 w 9"/>
                  <a:gd name="T3" fmla="*/ 1281 h 46"/>
                  <a:gd name="T4" fmla="*/ 0 w 9"/>
                  <a:gd name="T5" fmla="*/ 0 h 46"/>
                  <a:gd name="T6" fmla="*/ 248 w 9"/>
                  <a:gd name="T7" fmla="*/ 1281 h 46"/>
                  <a:gd name="T8" fmla="*/ 386 w 9"/>
                  <a:gd name="T9" fmla="*/ 2353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46">
                    <a:moveTo>
                      <a:pt x="9" y="46"/>
                    </a:moveTo>
                    <a:cubicBezTo>
                      <a:pt x="8" y="42"/>
                      <a:pt x="7" y="34"/>
                      <a:pt x="6" y="25"/>
                    </a:cubicBezTo>
                    <a:cubicBezTo>
                      <a:pt x="4" y="16"/>
                      <a:pt x="4" y="5"/>
                      <a:pt x="0" y="0"/>
                    </a:cubicBezTo>
                    <a:cubicBezTo>
                      <a:pt x="4" y="5"/>
                      <a:pt x="5" y="16"/>
                      <a:pt x="6" y="25"/>
                    </a:cubicBezTo>
                    <a:cubicBezTo>
                      <a:pt x="8" y="34"/>
                      <a:pt x="8" y="42"/>
                      <a:pt x="9" y="4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6" name="Freeform 124">
                <a:extLst>
                  <a:ext uri="{FF2B5EF4-FFF2-40B4-BE49-F238E27FC236}">
                    <a16:creationId xmlns:a16="http://schemas.microsoft.com/office/drawing/2014/main" id="{25110D97-6FF7-4427-809D-E651F5E2A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" y="3653"/>
                <a:ext cx="22" cy="123"/>
              </a:xfrm>
              <a:custGeom>
                <a:avLst/>
                <a:gdLst>
                  <a:gd name="T0" fmla="*/ 323 w 9"/>
                  <a:gd name="T1" fmla="*/ 2353 h 46"/>
                  <a:gd name="T2" fmla="*/ 174 w 9"/>
                  <a:gd name="T3" fmla="*/ 1281 h 46"/>
                  <a:gd name="T4" fmla="*/ 0 w 9"/>
                  <a:gd name="T5" fmla="*/ 0 h 46"/>
                  <a:gd name="T6" fmla="*/ 220 w 9"/>
                  <a:gd name="T7" fmla="*/ 1281 h 46"/>
                  <a:gd name="T8" fmla="*/ 323 w 9"/>
                  <a:gd name="T9" fmla="*/ 2353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46">
                    <a:moveTo>
                      <a:pt x="9" y="46"/>
                    </a:moveTo>
                    <a:cubicBezTo>
                      <a:pt x="7" y="43"/>
                      <a:pt x="7" y="34"/>
                      <a:pt x="5" y="25"/>
                    </a:cubicBezTo>
                    <a:cubicBezTo>
                      <a:pt x="4" y="16"/>
                      <a:pt x="3" y="5"/>
                      <a:pt x="0" y="0"/>
                    </a:cubicBezTo>
                    <a:cubicBezTo>
                      <a:pt x="3" y="5"/>
                      <a:pt x="5" y="16"/>
                      <a:pt x="6" y="25"/>
                    </a:cubicBezTo>
                    <a:cubicBezTo>
                      <a:pt x="7" y="35"/>
                      <a:pt x="7" y="43"/>
                      <a:pt x="9" y="4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7" name="Freeform 125">
                <a:extLst>
                  <a:ext uri="{FF2B5EF4-FFF2-40B4-BE49-F238E27FC236}">
                    <a16:creationId xmlns:a16="http://schemas.microsoft.com/office/drawing/2014/main" id="{A317E57B-C15B-4A71-8545-DAA0D0A03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3744"/>
                <a:ext cx="20" cy="40"/>
              </a:xfrm>
              <a:custGeom>
                <a:avLst/>
                <a:gdLst>
                  <a:gd name="T0" fmla="*/ 313 w 8"/>
                  <a:gd name="T1" fmla="*/ 0 h 15"/>
                  <a:gd name="T2" fmla="*/ 0 w 8"/>
                  <a:gd name="T3" fmla="*/ 760 h 15"/>
                  <a:gd name="T4" fmla="*/ 158 w 8"/>
                  <a:gd name="T5" fmla="*/ 456 h 15"/>
                  <a:gd name="T6" fmla="*/ 313 w 8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cubicBezTo>
                      <a:pt x="7" y="2"/>
                      <a:pt x="3" y="13"/>
                      <a:pt x="0" y="15"/>
                    </a:cubicBezTo>
                    <a:cubicBezTo>
                      <a:pt x="1" y="14"/>
                      <a:pt x="3" y="10"/>
                      <a:pt x="4" y="9"/>
                    </a:cubicBezTo>
                    <a:cubicBezTo>
                      <a:pt x="4" y="8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8" name="Freeform 126">
                <a:extLst>
                  <a:ext uri="{FF2B5EF4-FFF2-40B4-BE49-F238E27FC236}">
                    <a16:creationId xmlns:a16="http://schemas.microsoft.com/office/drawing/2014/main" id="{41C98CF8-1AAE-4672-9BD6-C4E112CA4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3608"/>
                <a:ext cx="52" cy="149"/>
              </a:xfrm>
              <a:custGeom>
                <a:avLst/>
                <a:gdLst>
                  <a:gd name="T0" fmla="*/ 411 w 21"/>
                  <a:gd name="T1" fmla="*/ 0 h 56"/>
                  <a:gd name="T2" fmla="*/ 307 w 21"/>
                  <a:gd name="T3" fmla="*/ 1450 h 56"/>
                  <a:gd name="T4" fmla="*/ 154 w 21"/>
                  <a:gd name="T5" fmla="*/ 2655 h 56"/>
                  <a:gd name="T6" fmla="*/ 332 w 21"/>
                  <a:gd name="T7" fmla="*/ 2804 h 56"/>
                  <a:gd name="T8" fmla="*/ 485 w 21"/>
                  <a:gd name="T9" fmla="*/ 1658 h 56"/>
                  <a:gd name="T10" fmla="*/ 607 w 21"/>
                  <a:gd name="T11" fmla="*/ 247 h 56"/>
                  <a:gd name="T12" fmla="*/ 411 w 21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6">
                    <a:moveTo>
                      <a:pt x="11" y="0"/>
                    </a:moveTo>
                    <a:cubicBezTo>
                      <a:pt x="16" y="4"/>
                      <a:pt x="12" y="18"/>
                      <a:pt x="8" y="29"/>
                    </a:cubicBezTo>
                    <a:cubicBezTo>
                      <a:pt x="5" y="41"/>
                      <a:pt x="0" y="50"/>
                      <a:pt x="4" y="53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5" y="53"/>
                      <a:pt x="10" y="44"/>
                      <a:pt x="13" y="33"/>
                    </a:cubicBezTo>
                    <a:cubicBezTo>
                      <a:pt x="17" y="22"/>
                      <a:pt x="21" y="8"/>
                      <a:pt x="16" y="5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9" name="Freeform 127">
                <a:extLst>
                  <a:ext uri="{FF2B5EF4-FFF2-40B4-BE49-F238E27FC236}">
                    <a16:creationId xmlns:a16="http://schemas.microsoft.com/office/drawing/2014/main" id="{45714DF8-CA90-4DD4-84F5-9E5D98F5A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3589"/>
                <a:ext cx="55" cy="150"/>
              </a:xfrm>
              <a:custGeom>
                <a:avLst/>
                <a:gdLst>
                  <a:gd name="T0" fmla="*/ 470 w 22"/>
                  <a:gd name="T1" fmla="*/ 0 h 56"/>
                  <a:gd name="T2" fmla="*/ 313 w 22"/>
                  <a:gd name="T3" fmla="*/ 1441 h 56"/>
                  <a:gd name="T4" fmla="*/ 125 w 22"/>
                  <a:gd name="T5" fmla="*/ 2668 h 56"/>
                  <a:gd name="T6" fmla="*/ 313 w 22"/>
                  <a:gd name="T7" fmla="*/ 2885 h 56"/>
                  <a:gd name="T8" fmla="*/ 520 w 22"/>
                  <a:gd name="T9" fmla="*/ 1650 h 56"/>
                  <a:gd name="T10" fmla="*/ 708 w 22"/>
                  <a:gd name="T11" fmla="*/ 209 h 56"/>
                  <a:gd name="T12" fmla="*/ 470 w 22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56">
                    <a:moveTo>
                      <a:pt x="12" y="0"/>
                    </a:moveTo>
                    <a:cubicBezTo>
                      <a:pt x="16" y="3"/>
                      <a:pt x="12" y="17"/>
                      <a:pt x="8" y="28"/>
                    </a:cubicBezTo>
                    <a:cubicBezTo>
                      <a:pt x="5" y="39"/>
                      <a:pt x="0" y="50"/>
                      <a:pt x="3" y="52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5" y="54"/>
                      <a:pt x="10" y="43"/>
                      <a:pt x="13" y="32"/>
                    </a:cubicBezTo>
                    <a:cubicBezTo>
                      <a:pt x="17" y="20"/>
                      <a:pt x="22" y="7"/>
                      <a:pt x="18" y="4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0" name="Freeform 128">
                <a:extLst>
                  <a:ext uri="{FF2B5EF4-FFF2-40B4-BE49-F238E27FC236}">
                    <a16:creationId xmlns:a16="http://schemas.microsoft.com/office/drawing/2014/main" id="{C8430A56-B778-431E-850D-7180879D2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3627"/>
                <a:ext cx="30" cy="120"/>
              </a:xfrm>
              <a:custGeom>
                <a:avLst/>
                <a:gdLst>
                  <a:gd name="T0" fmla="*/ 0 w 12"/>
                  <a:gd name="T1" fmla="*/ 2275 h 45"/>
                  <a:gd name="T2" fmla="*/ 208 w 12"/>
                  <a:gd name="T3" fmla="*/ 1272 h 45"/>
                  <a:gd name="T4" fmla="*/ 395 w 12"/>
                  <a:gd name="T5" fmla="*/ 0 h 45"/>
                  <a:gd name="T6" fmla="*/ 238 w 12"/>
                  <a:gd name="T7" fmla="*/ 1272 h 45"/>
                  <a:gd name="T8" fmla="*/ 0 w 12"/>
                  <a:gd name="T9" fmla="*/ 2275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45">
                    <a:moveTo>
                      <a:pt x="0" y="45"/>
                    </a:moveTo>
                    <a:cubicBezTo>
                      <a:pt x="0" y="41"/>
                      <a:pt x="2" y="34"/>
                      <a:pt x="5" y="25"/>
                    </a:cubicBezTo>
                    <a:cubicBezTo>
                      <a:pt x="8" y="16"/>
                      <a:pt x="12" y="5"/>
                      <a:pt x="10" y="0"/>
                    </a:cubicBezTo>
                    <a:cubicBezTo>
                      <a:pt x="12" y="5"/>
                      <a:pt x="8" y="16"/>
                      <a:pt x="6" y="25"/>
                    </a:cubicBezTo>
                    <a:cubicBezTo>
                      <a:pt x="3" y="34"/>
                      <a:pt x="0" y="41"/>
                      <a:pt x="0" y="4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1" name="Freeform 129">
                <a:extLst>
                  <a:ext uri="{FF2B5EF4-FFF2-40B4-BE49-F238E27FC236}">
                    <a16:creationId xmlns:a16="http://schemas.microsoft.com/office/drawing/2014/main" id="{18952458-EE6E-42B0-A0C9-EF5034700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3605"/>
                <a:ext cx="30" cy="120"/>
              </a:xfrm>
              <a:custGeom>
                <a:avLst/>
                <a:gdLst>
                  <a:gd name="T0" fmla="*/ 0 w 12"/>
                  <a:gd name="T1" fmla="*/ 2275 h 45"/>
                  <a:gd name="T2" fmla="*/ 208 w 12"/>
                  <a:gd name="T3" fmla="*/ 1272 h 45"/>
                  <a:gd name="T4" fmla="*/ 395 w 12"/>
                  <a:gd name="T5" fmla="*/ 0 h 45"/>
                  <a:gd name="T6" fmla="*/ 238 w 12"/>
                  <a:gd name="T7" fmla="*/ 1272 h 45"/>
                  <a:gd name="T8" fmla="*/ 0 w 12"/>
                  <a:gd name="T9" fmla="*/ 2275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45">
                    <a:moveTo>
                      <a:pt x="0" y="45"/>
                    </a:moveTo>
                    <a:cubicBezTo>
                      <a:pt x="0" y="41"/>
                      <a:pt x="2" y="34"/>
                      <a:pt x="5" y="25"/>
                    </a:cubicBezTo>
                    <a:cubicBezTo>
                      <a:pt x="8" y="16"/>
                      <a:pt x="12" y="5"/>
                      <a:pt x="10" y="0"/>
                    </a:cubicBezTo>
                    <a:cubicBezTo>
                      <a:pt x="12" y="5"/>
                      <a:pt x="8" y="16"/>
                      <a:pt x="6" y="25"/>
                    </a:cubicBezTo>
                    <a:cubicBezTo>
                      <a:pt x="3" y="34"/>
                      <a:pt x="0" y="41"/>
                      <a:pt x="0" y="4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2" name="Freeform 130">
                <a:extLst>
                  <a:ext uri="{FF2B5EF4-FFF2-40B4-BE49-F238E27FC236}">
                    <a16:creationId xmlns:a16="http://schemas.microsoft.com/office/drawing/2014/main" id="{065DD4B5-1112-4CB7-A0B4-2B10DBE61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3720"/>
                <a:ext cx="32" cy="32"/>
              </a:xfrm>
              <a:custGeom>
                <a:avLst/>
                <a:gdLst>
                  <a:gd name="T0" fmla="*/ 478 w 13"/>
                  <a:gd name="T1" fmla="*/ 0 h 12"/>
                  <a:gd name="T2" fmla="*/ 0 w 13"/>
                  <a:gd name="T3" fmla="*/ 605 h 12"/>
                  <a:gd name="T4" fmla="*/ 182 w 13"/>
                  <a:gd name="T5" fmla="*/ 363 h 12"/>
                  <a:gd name="T6" fmla="*/ 478 w 13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11" y="2"/>
                      <a:pt x="3" y="10"/>
                      <a:pt x="0" y="12"/>
                    </a:cubicBezTo>
                    <a:cubicBezTo>
                      <a:pt x="1" y="10"/>
                      <a:pt x="5" y="8"/>
                      <a:pt x="5" y="7"/>
                    </a:cubicBezTo>
                    <a:cubicBezTo>
                      <a:pt x="6" y="6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3" name="Freeform 131">
                <a:extLst>
                  <a:ext uri="{FF2B5EF4-FFF2-40B4-BE49-F238E27FC236}">
                    <a16:creationId xmlns:a16="http://schemas.microsoft.com/office/drawing/2014/main" id="{1ECB45EE-F549-4749-B1B9-1FC79C96C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3651"/>
                <a:ext cx="98" cy="114"/>
              </a:xfrm>
              <a:custGeom>
                <a:avLst/>
                <a:gdLst>
                  <a:gd name="T0" fmla="*/ 0 w 39"/>
                  <a:gd name="T1" fmla="*/ 148 h 43"/>
                  <a:gd name="T2" fmla="*/ 764 w 39"/>
                  <a:gd name="T3" fmla="*/ 1196 h 43"/>
                  <a:gd name="T4" fmla="*/ 1319 w 39"/>
                  <a:gd name="T5" fmla="*/ 2124 h 43"/>
                  <a:gd name="T6" fmla="*/ 1553 w 39"/>
                  <a:gd name="T7" fmla="*/ 2031 h 43"/>
                  <a:gd name="T8" fmla="*/ 998 w 39"/>
                  <a:gd name="T9" fmla="*/ 1137 h 43"/>
                  <a:gd name="T10" fmla="*/ 284 w 39"/>
                  <a:gd name="T11" fmla="*/ 56 h 43"/>
                  <a:gd name="T12" fmla="*/ 0 w 39"/>
                  <a:gd name="T13" fmla="*/ 148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43">
                    <a:moveTo>
                      <a:pt x="0" y="3"/>
                    </a:moveTo>
                    <a:cubicBezTo>
                      <a:pt x="6" y="2"/>
                      <a:pt x="13" y="14"/>
                      <a:pt x="19" y="24"/>
                    </a:cubicBezTo>
                    <a:cubicBezTo>
                      <a:pt x="26" y="34"/>
                      <a:pt x="29" y="43"/>
                      <a:pt x="33" y="43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5" y="42"/>
                      <a:pt x="32" y="33"/>
                      <a:pt x="25" y="23"/>
                    </a:cubicBezTo>
                    <a:cubicBezTo>
                      <a:pt x="19" y="13"/>
                      <a:pt x="12" y="0"/>
                      <a:pt x="7" y="1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4" name="Freeform 132">
                <a:extLst>
                  <a:ext uri="{FF2B5EF4-FFF2-40B4-BE49-F238E27FC236}">
                    <a16:creationId xmlns:a16="http://schemas.microsoft.com/office/drawing/2014/main" id="{B6B2685D-6C35-4CC9-9694-8CE2FF7A9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" y="3659"/>
                <a:ext cx="97" cy="114"/>
              </a:xfrm>
              <a:custGeom>
                <a:avLst/>
                <a:gdLst>
                  <a:gd name="T0" fmla="*/ 0 w 39"/>
                  <a:gd name="T1" fmla="*/ 148 h 43"/>
                  <a:gd name="T2" fmla="*/ 724 w 39"/>
                  <a:gd name="T3" fmla="*/ 1196 h 43"/>
                  <a:gd name="T4" fmla="*/ 1261 w 39"/>
                  <a:gd name="T5" fmla="*/ 2065 h 43"/>
                  <a:gd name="T6" fmla="*/ 1490 w 39"/>
                  <a:gd name="T7" fmla="*/ 2031 h 43"/>
                  <a:gd name="T8" fmla="*/ 953 w 39"/>
                  <a:gd name="T9" fmla="*/ 1082 h 43"/>
                  <a:gd name="T10" fmla="*/ 229 w 39"/>
                  <a:gd name="T11" fmla="*/ 56 h 43"/>
                  <a:gd name="T12" fmla="*/ 0 w 39"/>
                  <a:gd name="T13" fmla="*/ 148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43">
                    <a:moveTo>
                      <a:pt x="0" y="3"/>
                    </a:moveTo>
                    <a:cubicBezTo>
                      <a:pt x="5" y="1"/>
                      <a:pt x="13" y="14"/>
                      <a:pt x="19" y="24"/>
                    </a:cubicBezTo>
                    <a:cubicBezTo>
                      <a:pt x="25" y="34"/>
                      <a:pt x="29" y="43"/>
                      <a:pt x="33" y="42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5" y="42"/>
                      <a:pt x="31" y="33"/>
                      <a:pt x="25" y="22"/>
                    </a:cubicBezTo>
                    <a:cubicBezTo>
                      <a:pt x="19" y="12"/>
                      <a:pt x="12" y="0"/>
                      <a:pt x="6" y="1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5" name="Freeform 133">
                <a:extLst>
                  <a:ext uri="{FF2B5EF4-FFF2-40B4-BE49-F238E27FC236}">
                    <a16:creationId xmlns:a16="http://schemas.microsoft.com/office/drawing/2014/main" id="{8430E30D-E85D-4A68-88F6-96C672F37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3656"/>
                <a:ext cx="67" cy="104"/>
              </a:xfrm>
              <a:custGeom>
                <a:avLst/>
                <a:gdLst>
                  <a:gd name="T0" fmla="*/ 1022 w 27"/>
                  <a:gd name="T1" fmla="*/ 1971 h 39"/>
                  <a:gd name="T2" fmla="*/ 566 w 27"/>
                  <a:gd name="T3" fmla="*/ 1059 h 39"/>
                  <a:gd name="T4" fmla="*/ 0 w 27"/>
                  <a:gd name="T5" fmla="*/ 0 h 39"/>
                  <a:gd name="T6" fmla="*/ 610 w 27"/>
                  <a:gd name="T7" fmla="*/ 1059 h 39"/>
                  <a:gd name="T8" fmla="*/ 1022 w 27"/>
                  <a:gd name="T9" fmla="*/ 1971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39">
                    <a:moveTo>
                      <a:pt x="27" y="39"/>
                    </a:moveTo>
                    <a:cubicBezTo>
                      <a:pt x="24" y="36"/>
                      <a:pt x="20" y="29"/>
                      <a:pt x="15" y="21"/>
                    </a:cubicBezTo>
                    <a:cubicBezTo>
                      <a:pt x="10" y="13"/>
                      <a:pt x="5" y="3"/>
                      <a:pt x="0" y="0"/>
                    </a:cubicBezTo>
                    <a:cubicBezTo>
                      <a:pt x="5" y="3"/>
                      <a:pt x="11" y="13"/>
                      <a:pt x="16" y="21"/>
                    </a:cubicBezTo>
                    <a:cubicBezTo>
                      <a:pt x="20" y="29"/>
                      <a:pt x="24" y="36"/>
                      <a:pt x="27" y="3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6" name="Freeform 134">
                <a:extLst>
                  <a:ext uri="{FF2B5EF4-FFF2-40B4-BE49-F238E27FC236}">
                    <a16:creationId xmlns:a16="http://schemas.microsoft.com/office/drawing/2014/main" id="{25B3D82B-1EF3-4812-AFD3-9165DF8C1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1" y="3664"/>
                <a:ext cx="65" cy="104"/>
              </a:xfrm>
              <a:custGeom>
                <a:avLst/>
                <a:gdLst>
                  <a:gd name="T0" fmla="*/ 1020 w 26"/>
                  <a:gd name="T1" fmla="*/ 1971 h 39"/>
                  <a:gd name="T2" fmla="*/ 550 w 26"/>
                  <a:gd name="T3" fmla="*/ 1059 h 39"/>
                  <a:gd name="T4" fmla="*/ 0 w 26"/>
                  <a:gd name="T5" fmla="*/ 0 h 39"/>
                  <a:gd name="T6" fmla="*/ 595 w 26"/>
                  <a:gd name="T7" fmla="*/ 1059 h 39"/>
                  <a:gd name="T8" fmla="*/ 1020 w 26"/>
                  <a:gd name="T9" fmla="*/ 1971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9">
                    <a:moveTo>
                      <a:pt x="26" y="39"/>
                    </a:moveTo>
                    <a:cubicBezTo>
                      <a:pt x="23" y="36"/>
                      <a:pt x="19" y="29"/>
                      <a:pt x="14" y="21"/>
                    </a:cubicBezTo>
                    <a:cubicBezTo>
                      <a:pt x="10" y="13"/>
                      <a:pt x="4" y="3"/>
                      <a:pt x="0" y="0"/>
                    </a:cubicBezTo>
                    <a:cubicBezTo>
                      <a:pt x="4" y="3"/>
                      <a:pt x="10" y="13"/>
                      <a:pt x="15" y="21"/>
                    </a:cubicBezTo>
                    <a:cubicBezTo>
                      <a:pt x="20" y="29"/>
                      <a:pt x="23" y="36"/>
                      <a:pt x="26" y="3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7" name="Freeform 135">
                <a:extLst>
                  <a:ext uri="{FF2B5EF4-FFF2-40B4-BE49-F238E27FC236}">
                    <a16:creationId xmlns:a16="http://schemas.microsoft.com/office/drawing/2014/main" id="{6FDF5617-E2C9-415C-8481-D2712B620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3712"/>
                <a:ext cx="5" cy="45"/>
              </a:xfrm>
              <a:custGeom>
                <a:avLst/>
                <a:gdLst>
                  <a:gd name="T0" fmla="*/ 50 w 2"/>
                  <a:gd name="T1" fmla="*/ 0 h 17"/>
                  <a:gd name="T2" fmla="*/ 0 w 2"/>
                  <a:gd name="T3" fmla="*/ 834 h 17"/>
                  <a:gd name="T4" fmla="*/ 50 w 2"/>
                  <a:gd name="T5" fmla="*/ 484 h 17"/>
                  <a:gd name="T6" fmla="*/ 50 w 2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7">
                    <a:moveTo>
                      <a:pt x="1" y="0"/>
                    </a:moveTo>
                    <a:cubicBezTo>
                      <a:pt x="2" y="2"/>
                      <a:pt x="2" y="14"/>
                      <a:pt x="0" y="17"/>
                    </a:cubicBezTo>
                    <a:cubicBezTo>
                      <a:pt x="0" y="15"/>
                      <a:pt x="1" y="11"/>
                      <a:pt x="1" y="10"/>
                    </a:cubicBezTo>
                    <a:cubicBezTo>
                      <a:pt x="1" y="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8" name="Freeform 136">
                <a:extLst>
                  <a:ext uri="{FF2B5EF4-FFF2-40B4-BE49-F238E27FC236}">
                    <a16:creationId xmlns:a16="http://schemas.microsoft.com/office/drawing/2014/main" id="{4889BF0A-DF52-41BC-AD13-BAAD4BC81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" y="3125"/>
                <a:ext cx="137" cy="51"/>
              </a:xfrm>
              <a:custGeom>
                <a:avLst/>
                <a:gdLst>
                  <a:gd name="T0" fmla="*/ 2115 w 55"/>
                  <a:gd name="T1" fmla="*/ 518 h 19"/>
                  <a:gd name="T2" fmla="*/ 1006 w 55"/>
                  <a:gd name="T3" fmla="*/ 368 h 19"/>
                  <a:gd name="T4" fmla="*/ 105 w 55"/>
                  <a:gd name="T5" fmla="*/ 150 h 19"/>
                  <a:gd name="T6" fmla="*/ 0 w 55"/>
                  <a:gd name="T7" fmla="*/ 462 h 19"/>
                  <a:gd name="T8" fmla="*/ 882 w 55"/>
                  <a:gd name="T9" fmla="*/ 676 h 19"/>
                  <a:gd name="T10" fmla="*/ 1960 w 55"/>
                  <a:gd name="T11" fmla="*/ 770 h 19"/>
                  <a:gd name="T12" fmla="*/ 2115 w 55"/>
                  <a:gd name="T13" fmla="*/ 518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19">
                    <a:moveTo>
                      <a:pt x="55" y="10"/>
                    </a:moveTo>
                    <a:cubicBezTo>
                      <a:pt x="52" y="14"/>
                      <a:pt x="38" y="10"/>
                      <a:pt x="26" y="7"/>
                    </a:cubicBezTo>
                    <a:cubicBezTo>
                      <a:pt x="15" y="4"/>
                      <a:pt x="6" y="0"/>
                      <a:pt x="3" y="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5"/>
                      <a:pt x="11" y="10"/>
                      <a:pt x="23" y="13"/>
                    </a:cubicBezTo>
                    <a:cubicBezTo>
                      <a:pt x="34" y="16"/>
                      <a:pt x="48" y="19"/>
                      <a:pt x="51" y="15"/>
                    </a:cubicBezTo>
                    <a:lnTo>
                      <a:pt x="55" y="10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9" name="Freeform 137">
                <a:extLst>
                  <a:ext uri="{FF2B5EF4-FFF2-40B4-BE49-F238E27FC236}">
                    <a16:creationId xmlns:a16="http://schemas.microsoft.com/office/drawing/2014/main" id="{C813629E-A7E7-41CE-BB11-6B38538A4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" y="3096"/>
                <a:ext cx="137" cy="51"/>
              </a:xfrm>
              <a:custGeom>
                <a:avLst/>
                <a:gdLst>
                  <a:gd name="T0" fmla="*/ 2115 w 55"/>
                  <a:gd name="T1" fmla="*/ 462 h 19"/>
                  <a:gd name="T2" fmla="*/ 1006 w 55"/>
                  <a:gd name="T3" fmla="*/ 368 h 19"/>
                  <a:gd name="T4" fmla="*/ 105 w 55"/>
                  <a:gd name="T5" fmla="*/ 150 h 19"/>
                  <a:gd name="T6" fmla="*/ 0 w 55"/>
                  <a:gd name="T7" fmla="*/ 403 h 19"/>
                  <a:gd name="T8" fmla="*/ 882 w 55"/>
                  <a:gd name="T9" fmla="*/ 620 h 19"/>
                  <a:gd name="T10" fmla="*/ 1960 w 55"/>
                  <a:gd name="T11" fmla="*/ 735 h 19"/>
                  <a:gd name="T12" fmla="*/ 2115 w 55"/>
                  <a:gd name="T13" fmla="*/ 4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19">
                    <a:moveTo>
                      <a:pt x="55" y="9"/>
                    </a:moveTo>
                    <a:cubicBezTo>
                      <a:pt x="51" y="14"/>
                      <a:pt x="37" y="10"/>
                      <a:pt x="26" y="7"/>
                    </a:cubicBezTo>
                    <a:cubicBezTo>
                      <a:pt x="15" y="4"/>
                      <a:pt x="6" y="0"/>
                      <a:pt x="3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5"/>
                      <a:pt x="11" y="9"/>
                      <a:pt x="23" y="12"/>
                    </a:cubicBezTo>
                    <a:cubicBezTo>
                      <a:pt x="34" y="15"/>
                      <a:pt x="48" y="19"/>
                      <a:pt x="51" y="14"/>
                    </a:cubicBezTo>
                    <a:lnTo>
                      <a:pt x="55" y="9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0" name="Freeform 138">
                <a:extLst>
                  <a:ext uri="{FF2B5EF4-FFF2-40B4-BE49-F238E27FC236}">
                    <a16:creationId xmlns:a16="http://schemas.microsoft.com/office/drawing/2014/main" id="{9DA9EAC3-9B20-4C42-A440-ECD0B7A4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3141"/>
                <a:ext cx="115" cy="30"/>
              </a:xfrm>
              <a:custGeom>
                <a:avLst/>
                <a:gdLst>
                  <a:gd name="T0" fmla="*/ 0 w 46"/>
                  <a:gd name="T1" fmla="*/ 60 h 11"/>
                  <a:gd name="T2" fmla="*/ 833 w 46"/>
                  <a:gd name="T3" fmla="*/ 284 h 11"/>
                  <a:gd name="T4" fmla="*/ 1800 w 46"/>
                  <a:gd name="T5" fmla="*/ 551 h 11"/>
                  <a:gd name="T6" fmla="*/ 783 w 46"/>
                  <a:gd name="T7" fmla="*/ 327 h 11"/>
                  <a:gd name="T8" fmla="*/ 0 w 46"/>
                  <a:gd name="T9" fmla="*/ 6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11">
                    <a:moveTo>
                      <a:pt x="0" y="1"/>
                    </a:moveTo>
                    <a:cubicBezTo>
                      <a:pt x="4" y="0"/>
                      <a:pt x="12" y="3"/>
                      <a:pt x="21" y="5"/>
                    </a:cubicBezTo>
                    <a:cubicBezTo>
                      <a:pt x="30" y="8"/>
                      <a:pt x="40" y="11"/>
                      <a:pt x="46" y="10"/>
                    </a:cubicBezTo>
                    <a:cubicBezTo>
                      <a:pt x="40" y="11"/>
                      <a:pt x="29" y="8"/>
                      <a:pt x="20" y="6"/>
                    </a:cubicBezTo>
                    <a:cubicBezTo>
                      <a:pt x="11" y="3"/>
                      <a:pt x="4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1" name="Freeform 139">
                <a:extLst>
                  <a:ext uri="{FF2B5EF4-FFF2-40B4-BE49-F238E27FC236}">
                    <a16:creationId xmlns:a16="http://schemas.microsoft.com/office/drawing/2014/main" id="{06D6E4AC-BF48-47DB-87A6-6FB40C727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3112"/>
                <a:ext cx="115" cy="29"/>
              </a:xfrm>
              <a:custGeom>
                <a:avLst/>
                <a:gdLst>
                  <a:gd name="T0" fmla="*/ 0 w 46"/>
                  <a:gd name="T1" fmla="*/ 0 h 11"/>
                  <a:gd name="T2" fmla="*/ 833 w 46"/>
                  <a:gd name="T3" fmla="*/ 237 h 11"/>
                  <a:gd name="T4" fmla="*/ 1800 w 46"/>
                  <a:gd name="T5" fmla="*/ 438 h 11"/>
                  <a:gd name="T6" fmla="*/ 783 w 46"/>
                  <a:gd name="T7" fmla="*/ 293 h 11"/>
                  <a:gd name="T8" fmla="*/ 0 w 4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11">
                    <a:moveTo>
                      <a:pt x="0" y="0"/>
                    </a:moveTo>
                    <a:cubicBezTo>
                      <a:pt x="4" y="0"/>
                      <a:pt x="12" y="3"/>
                      <a:pt x="21" y="5"/>
                    </a:cubicBezTo>
                    <a:cubicBezTo>
                      <a:pt x="30" y="7"/>
                      <a:pt x="40" y="11"/>
                      <a:pt x="46" y="9"/>
                    </a:cubicBezTo>
                    <a:cubicBezTo>
                      <a:pt x="40" y="11"/>
                      <a:pt x="29" y="8"/>
                      <a:pt x="20" y="6"/>
                    </a:cubicBezTo>
                    <a:cubicBezTo>
                      <a:pt x="11" y="3"/>
                      <a:pt x="4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2" name="Freeform 140">
                <a:extLst>
                  <a:ext uri="{FF2B5EF4-FFF2-40B4-BE49-F238E27FC236}">
                    <a16:creationId xmlns:a16="http://schemas.microsoft.com/office/drawing/2014/main" id="{26F64462-F801-463F-8CA9-26654F3E0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3149"/>
                <a:ext cx="27" cy="35"/>
              </a:xfrm>
              <a:custGeom>
                <a:avLst/>
                <a:gdLst>
                  <a:gd name="T0" fmla="*/ 398 w 11"/>
                  <a:gd name="T1" fmla="*/ 681 h 13"/>
                  <a:gd name="T2" fmla="*/ 0 w 11"/>
                  <a:gd name="T3" fmla="*/ 0 h 13"/>
                  <a:gd name="T4" fmla="*/ 150 w 11"/>
                  <a:gd name="T5" fmla="*/ 312 h 13"/>
                  <a:gd name="T6" fmla="*/ 398 w 11"/>
                  <a:gd name="T7" fmla="*/ 681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3">
                    <a:moveTo>
                      <a:pt x="11" y="13"/>
                    </a:moveTo>
                    <a:cubicBezTo>
                      <a:pt x="9" y="12"/>
                      <a:pt x="1" y="3"/>
                      <a:pt x="0" y="0"/>
                    </a:cubicBezTo>
                    <a:cubicBezTo>
                      <a:pt x="1" y="1"/>
                      <a:pt x="4" y="5"/>
                      <a:pt x="4" y="6"/>
                    </a:cubicBezTo>
                    <a:cubicBezTo>
                      <a:pt x="5" y="6"/>
                      <a:pt x="11" y="13"/>
                      <a:pt x="1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3" name="Freeform 141">
                <a:extLst>
                  <a:ext uri="{FF2B5EF4-FFF2-40B4-BE49-F238E27FC236}">
                    <a16:creationId xmlns:a16="http://schemas.microsoft.com/office/drawing/2014/main" id="{4B18D13E-1DD3-4CE6-9D25-A1AF443AB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3331"/>
                <a:ext cx="110" cy="98"/>
              </a:xfrm>
              <a:custGeom>
                <a:avLst/>
                <a:gdLst>
                  <a:gd name="T0" fmla="*/ 1645 w 44"/>
                  <a:gd name="T1" fmla="*/ 0 h 37"/>
                  <a:gd name="T2" fmla="*/ 833 w 44"/>
                  <a:gd name="T3" fmla="*/ 890 h 37"/>
                  <a:gd name="T4" fmla="*/ 50 w 44"/>
                  <a:gd name="T5" fmla="*/ 1523 h 37"/>
                  <a:gd name="T6" fmla="*/ 83 w 44"/>
                  <a:gd name="T7" fmla="*/ 1825 h 37"/>
                  <a:gd name="T8" fmla="*/ 863 w 44"/>
                  <a:gd name="T9" fmla="*/ 1192 h 37"/>
                  <a:gd name="T10" fmla="*/ 1688 w 44"/>
                  <a:gd name="T11" fmla="*/ 294 h 37"/>
                  <a:gd name="T12" fmla="*/ 1645 w 4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37">
                    <a:moveTo>
                      <a:pt x="42" y="0"/>
                    </a:moveTo>
                    <a:cubicBezTo>
                      <a:pt x="43" y="6"/>
                      <a:pt x="31" y="13"/>
                      <a:pt x="21" y="18"/>
                    </a:cubicBezTo>
                    <a:cubicBezTo>
                      <a:pt x="10" y="24"/>
                      <a:pt x="0" y="27"/>
                      <a:pt x="1" y="31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1" y="33"/>
                      <a:pt x="11" y="30"/>
                      <a:pt x="22" y="24"/>
                    </a:cubicBezTo>
                    <a:cubicBezTo>
                      <a:pt x="32" y="19"/>
                      <a:pt x="44" y="12"/>
                      <a:pt x="43" y="6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4" name="Freeform 142">
                <a:extLst>
                  <a:ext uri="{FF2B5EF4-FFF2-40B4-BE49-F238E27FC236}">
                    <a16:creationId xmlns:a16="http://schemas.microsoft.com/office/drawing/2014/main" id="{6DCE7B7B-2E0C-4C62-89CF-6E1C2EDB7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3296"/>
                <a:ext cx="110" cy="99"/>
              </a:xfrm>
              <a:custGeom>
                <a:avLst/>
                <a:gdLst>
                  <a:gd name="T0" fmla="*/ 1645 w 44"/>
                  <a:gd name="T1" fmla="*/ 0 h 37"/>
                  <a:gd name="T2" fmla="*/ 783 w 44"/>
                  <a:gd name="T3" fmla="*/ 915 h 37"/>
                  <a:gd name="T4" fmla="*/ 50 w 44"/>
                  <a:gd name="T5" fmla="*/ 1589 h 37"/>
                  <a:gd name="T6" fmla="*/ 83 w 44"/>
                  <a:gd name="T7" fmla="*/ 1897 h 37"/>
                  <a:gd name="T8" fmla="*/ 833 w 44"/>
                  <a:gd name="T9" fmla="*/ 1225 h 37"/>
                  <a:gd name="T10" fmla="*/ 1688 w 44"/>
                  <a:gd name="T11" fmla="*/ 308 h 37"/>
                  <a:gd name="T12" fmla="*/ 1645 w 4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37">
                    <a:moveTo>
                      <a:pt x="42" y="0"/>
                    </a:moveTo>
                    <a:cubicBezTo>
                      <a:pt x="43" y="5"/>
                      <a:pt x="31" y="12"/>
                      <a:pt x="20" y="18"/>
                    </a:cubicBezTo>
                    <a:cubicBezTo>
                      <a:pt x="10" y="23"/>
                      <a:pt x="0" y="26"/>
                      <a:pt x="1" y="31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1" y="33"/>
                      <a:pt x="11" y="30"/>
                      <a:pt x="21" y="24"/>
                    </a:cubicBezTo>
                    <a:cubicBezTo>
                      <a:pt x="32" y="18"/>
                      <a:pt x="44" y="11"/>
                      <a:pt x="43" y="6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5" name="Freeform 143">
                <a:extLst>
                  <a:ext uri="{FF2B5EF4-FFF2-40B4-BE49-F238E27FC236}">
                    <a16:creationId xmlns:a16="http://schemas.microsoft.com/office/drawing/2014/main" id="{8E326A15-A57C-4EB7-BCF8-274815641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" y="3355"/>
                <a:ext cx="98" cy="66"/>
              </a:xfrm>
              <a:custGeom>
                <a:avLst/>
                <a:gdLst>
                  <a:gd name="T0" fmla="*/ 0 w 39"/>
                  <a:gd name="T1" fmla="*/ 1212 h 25"/>
                  <a:gd name="T2" fmla="*/ 714 w 39"/>
                  <a:gd name="T3" fmla="*/ 684 h 25"/>
                  <a:gd name="T4" fmla="*/ 1553 w 39"/>
                  <a:gd name="T5" fmla="*/ 0 h 25"/>
                  <a:gd name="T6" fmla="*/ 714 w 39"/>
                  <a:gd name="T7" fmla="*/ 684 h 25"/>
                  <a:gd name="T8" fmla="*/ 0 w 39"/>
                  <a:gd name="T9" fmla="*/ 12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25">
                    <a:moveTo>
                      <a:pt x="0" y="25"/>
                    </a:moveTo>
                    <a:cubicBezTo>
                      <a:pt x="3" y="22"/>
                      <a:pt x="10" y="18"/>
                      <a:pt x="18" y="14"/>
                    </a:cubicBezTo>
                    <a:cubicBezTo>
                      <a:pt x="27" y="9"/>
                      <a:pt x="37" y="5"/>
                      <a:pt x="39" y="0"/>
                    </a:cubicBezTo>
                    <a:cubicBezTo>
                      <a:pt x="37" y="5"/>
                      <a:pt x="27" y="10"/>
                      <a:pt x="18" y="14"/>
                    </a:cubicBezTo>
                    <a:cubicBezTo>
                      <a:pt x="10" y="19"/>
                      <a:pt x="3" y="22"/>
                      <a:pt x="0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6" name="Freeform 144">
                <a:extLst>
                  <a:ext uri="{FF2B5EF4-FFF2-40B4-BE49-F238E27FC236}">
                    <a16:creationId xmlns:a16="http://schemas.microsoft.com/office/drawing/2014/main" id="{6FBCB466-AE3B-48A9-A013-FD528B370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3317"/>
                <a:ext cx="98" cy="67"/>
              </a:xfrm>
              <a:custGeom>
                <a:avLst/>
                <a:gdLst>
                  <a:gd name="T0" fmla="*/ 0 w 39"/>
                  <a:gd name="T1" fmla="*/ 1292 h 25"/>
                  <a:gd name="T2" fmla="*/ 714 w 39"/>
                  <a:gd name="T3" fmla="*/ 732 h 25"/>
                  <a:gd name="T4" fmla="*/ 1553 w 39"/>
                  <a:gd name="T5" fmla="*/ 0 h 25"/>
                  <a:gd name="T6" fmla="*/ 714 w 39"/>
                  <a:gd name="T7" fmla="*/ 769 h 25"/>
                  <a:gd name="T8" fmla="*/ 0 w 39"/>
                  <a:gd name="T9" fmla="*/ 129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25">
                    <a:moveTo>
                      <a:pt x="0" y="25"/>
                    </a:moveTo>
                    <a:cubicBezTo>
                      <a:pt x="2" y="22"/>
                      <a:pt x="10" y="19"/>
                      <a:pt x="18" y="14"/>
                    </a:cubicBezTo>
                    <a:cubicBezTo>
                      <a:pt x="26" y="10"/>
                      <a:pt x="36" y="5"/>
                      <a:pt x="39" y="0"/>
                    </a:cubicBezTo>
                    <a:cubicBezTo>
                      <a:pt x="36" y="5"/>
                      <a:pt x="26" y="10"/>
                      <a:pt x="18" y="15"/>
                    </a:cubicBezTo>
                    <a:cubicBezTo>
                      <a:pt x="10" y="19"/>
                      <a:pt x="2" y="22"/>
                      <a:pt x="0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7" name="Freeform 145">
                <a:extLst>
                  <a:ext uri="{FF2B5EF4-FFF2-40B4-BE49-F238E27FC236}">
                    <a16:creationId xmlns:a16="http://schemas.microsoft.com/office/drawing/2014/main" id="{9F79B257-8FEF-4F72-9A56-B87C327D9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9" y="3427"/>
                <a:ext cx="42" cy="8"/>
              </a:xfrm>
              <a:custGeom>
                <a:avLst/>
                <a:gdLst>
                  <a:gd name="T0" fmla="*/ 635 w 17"/>
                  <a:gd name="T1" fmla="*/ 149 h 3"/>
                  <a:gd name="T2" fmla="*/ 0 w 17"/>
                  <a:gd name="T3" fmla="*/ 0 h 3"/>
                  <a:gd name="T4" fmla="*/ 257 w 17"/>
                  <a:gd name="T5" fmla="*/ 93 h 3"/>
                  <a:gd name="T6" fmla="*/ 635 w 17"/>
                  <a:gd name="T7" fmla="*/ 149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3">
                    <a:moveTo>
                      <a:pt x="17" y="3"/>
                    </a:moveTo>
                    <a:cubicBezTo>
                      <a:pt x="15" y="3"/>
                      <a:pt x="3" y="2"/>
                      <a:pt x="0" y="0"/>
                    </a:cubicBezTo>
                    <a:cubicBezTo>
                      <a:pt x="1" y="1"/>
                      <a:pt x="6" y="2"/>
                      <a:pt x="7" y="2"/>
                    </a:cubicBezTo>
                    <a:cubicBezTo>
                      <a:pt x="8" y="2"/>
                      <a:pt x="17" y="3"/>
                      <a:pt x="1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8" name="Freeform 146">
                <a:extLst>
                  <a:ext uri="{FF2B5EF4-FFF2-40B4-BE49-F238E27FC236}">
                    <a16:creationId xmlns:a16="http://schemas.microsoft.com/office/drawing/2014/main" id="{F7A66074-0B89-48B6-8AE4-512D94810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3240"/>
                <a:ext cx="130" cy="48"/>
              </a:xfrm>
              <a:custGeom>
                <a:avLst/>
                <a:gdLst>
                  <a:gd name="T0" fmla="*/ 2033 w 52"/>
                  <a:gd name="T1" fmla="*/ 0 h 18"/>
                  <a:gd name="T2" fmla="*/ 988 w 52"/>
                  <a:gd name="T3" fmla="*/ 397 h 18"/>
                  <a:gd name="T4" fmla="*/ 50 w 52"/>
                  <a:gd name="T5" fmla="*/ 605 h 18"/>
                  <a:gd name="T6" fmla="*/ 0 w 52"/>
                  <a:gd name="T7" fmla="*/ 909 h 18"/>
                  <a:gd name="T8" fmla="*/ 908 w 52"/>
                  <a:gd name="T9" fmla="*/ 704 h 18"/>
                  <a:gd name="T10" fmla="*/ 1958 w 52"/>
                  <a:gd name="T11" fmla="*/ 363 h 18"/>
                  <a:gd name="T12" fmla="*/ 2033 w 52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18">
                    <a:moveTo>
                      <a:pt x="52" y="0"/>
                    </a:moveTo>
                    <a:cubicBezTo>
                      <a:pt x="51" y="6"/>
                      <a:pt x="36" y="7"/>
                      <a:pt x="25" y="8"/>
                    </a:cubicBezTo>
                    <a:cubicBezTo>
                      <a:pt x="13" y="9"/>
                      <a:pt x="2" y="8"/>
                      <a:pt x="1" y="1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4"/>
                      <a:pt x="11" y="15"/>
                      <a:pt x="23" y="14"/>
                    </a:cubicBezTo>
                    <a:cubicBezTo>
                      <a:pt x="35" y="13"/>
                      <a:pt x="49" y="12"/>
                      <a:pt x="50" y="7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9" name="Freeform 147">
                <a:extLst>
                  <a:ext uri="{FF2B5EF4-FFF2-40B4-BE49-F238E27FC236}">
                    <a16:creationId xmlns:a16="http://schemas.microsoft.com/office/drawing/2014/main" id="{C9EA97BC-A2BB-46B9-8ABD-38AE2C0E8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3208"/>
                <a:ext cx="135" cy="43"/>
              </a:xfrm>
              <a:custGeom>
                <a:avLst/>
                <a:gdLst>
                  <a:gd name="T0" fmla="*/ 2113 w 54"/>
                  <a:gd name="T1" fmla="*/ 0 h 16"/>
                  <a:gd name="T2" fmla="*/ 1020 w 54"/>
                  <a:gd name="T3" fmla="*/ 368 h 16"/>
                  <a:gd name="T4" fmla="*/ 83 w 54"/>
                  <a:gd name="T5" fmla="*/ 527 h 16"/>
                  <a:gd name="T6" fmla="*/ 0 w 54"/>
                  <a:gd name="T7" fmla="*/ 839 h 16"/>
                  <a:gd name="T8" fmla="*/ 988 w 54"/>
                  <a:gd name="T9" fmla="*/ 680 h 16"/>
                  <a:gd name="T10" fmla="*/ 2033 w 54"/>
                  <a:gd name="T11" fmla="*/ 368 h 16"/>
                  <a:gd name="T12" fmla="*/ 2113 w 54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16">
                    <a:moveTo>
                      <a:pt x="54" y="0"/>
                    </a:moveTo>
                    <a:cubicBezTo>
                      <a:pt x="52" y="5"/>
                      <a:pt x="38" y="6"/>
                      <a:pt x="26" y="7"/>
                    </a:cubicBezTo>
                    <a:cubicBezTo>
                      <a:pt x="14" y="7"/>
                      <a:pt x="3" y="6"/>
                      <a:pt x="2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2"/>
                      <a:pt x="13" y="14"/>
                      <a:pt x="25" y="13"/>
                    </a:cubicBezTo>
                    <a:cubicBezTo>
                      <a:pt x="36" y="12"/>
                      <a:pt x="51" y="12"/>
                      <a:pt x="52" y="7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0" name="Freeform 148">
                <a:extLst>
                  <a:ext uri="{FF2B5EF4-FFF2-40B4-BE49-F238E27FC236}">
                    <a16:creationId xmlns:a16="http://schemas.microsoft.com/office/drawing/2014/main" id="{E6A68009-53E6-4990-920A-C0802AB5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3261"/>
                <a:ext cx="118" cy="19"/>
              </a:xfrm>
              <a:custGeom>
                <a:avLst/>
                <a:gdLst>
                  <a:gd name="T0" fmla="*/ 0 w 47"/>
                  <a:gd name="T1" fmla="*/ 383 h 7"/>
                  <a:gd name="T2" fmla="*/ 839 w 47"/>
                  <a:gd name="T3" fmla="*/ 220 h 7"/>
                  <a:gd name="T4" fmla="*/ 1865 w 47"/>
                  <a:gd name="T5" fmla="*/ 0 h 7"/>
                  <a:gd name="T6" fmla="*/ 839 w 47"/>
                  <a:gd name="T7" fmla="*/ 280 h 7"/>
                  <a:gd name="T8" fmla="*/ 0 w 47"/>
                  <a:gd name="T9" fmla="*/ 38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">
                    <a:moveTo>
                      <a:pt x="0" y="7"/>
                    </a:moveTo>
                    <a:cubicBezTo>
                      <a:pt x="4" y="5"/>
                      <a:pt x="12" y="5"/>
                      <a:pt x="21" y="4"/>
                    </a:cubicBezTo>
                    <a:cubicBezTo>
                      <a:pt x="31" y="4"/>
                      <a:pt x="42" y="4"/>
                      <a:pt x="47" y="0"/>
                    </a:cubicBezTo>
                    <a:cubicBezTo>
                      <a:pt x="42" y="4"/>
                      <a:pt x="31" y="4"/>
                      <a:pt x="21" y="5"/>
                    </a:cubicBezTo>
                    <a:cubicBezTo>
                      <a:pt x="12" y="6"/>
                      <a:pt x="4" y="5"/>
                      <a:pt x="0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1" name="Freeform 149">
                <a:extLst>
                  <a:ext uri="{FF2B5EF4-FFF2-40B4-BE49-F238E27FC236}">
                    <a16:creationId xmlns:a16="http://schemas.microsoft.com/office/drawing/2014/main" id="{4700A3D8-7DD5-4D24-8A6D-B1CE4F2FD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3227"/>
                <a:ext cx="115" cy="18"/>
              </a:xfrm>
              <a:custGeom>
                <a:avLst/>
                <a:gdLst>
                  <a:gd name="T0" fmla="*/ 0 w 46"/>
                  <a:gd name="T1" fmla="*/ 303 h 7"/>
                  <a:gd name="T2" fmla="*/ 833 w 46"/>
                  <a:gd name="T3" fmla="*/ 172 h 7"/>
                  <a:gd name="T4" fmla="*/ 1800 w 46"/>
                  <a:gd name="T5" fmla="*/ 0 h 7"/>
                  <a:gd name="T6" fmla="*/ 833 w 46"/>
                  <a:gd name="T7" fmla="*/ 219 h 7"/>
                  <a:gd name="T8" fmla="*/ 0 w 46"/>
                  <a:gd name="T9" fmla="*/ 30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7">
                    <a:moveTo>
                      <a:pt x="0" y="7"/>
                    </a:moveTo>
                    <a:cubicBezTo>
                      <a:pt x="3" y="5"/>
                      <a:pt x="12" y="5"/>
                      <a:pt x="21" y="4"/>
                    </a:cubicBezTo>
                    <a:cubicBezTo>
                      <a:pt x="30" y="3"/>
                      <a:pt x="41" y="3"/>
                      <a:pt x="46" y="0"/>
                    </a:cubicBezTo>
                    <a:cubicBezTo>
                      <a:pt x="41" y="3"/>
                      <a:pt x="30" y="4"/>
                      <a:pt x="21" y="5"/>
                    </a:cubicBezTo>
                    <a:cubicBezTo>
                      <a:pt x="12" y="5"/>
                      <a:pt x="3" y="5"/>
                      <a:pt x="0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2" name="Freeform 150">
                <a:extLst>
                  <a:ext uri="{FF2B5EF4-FFF2-40B4-BE49-F238E27FC236}">
                    <a16:creationId xmlns:a16="http://schemas.microsoft.com/office/drawing/2014/main" id="{5103D039-B2F1-4B50-A0FA-D489C0087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3283"/>
                <a:ext cx="38" cy="21"/>
              </a:xfrm>
              <a:custGeom>
                <a:avLst/>
                <a:gdLst>
                  <a:gd name="T0" fmla="*/ 616 w 15"/>
                  <a:gd name="T1" fmla="*/ 378 h 8"/>
                  <a:gd name="T2" fmla="*/ 0 w 15"/>
                  <a:gd name="T3" fmla="*/ 0 h 8"/>
                  <a:gd name="T4" fmla="*/ 243 w 15"/>
                  <a:gd name="T5" fmla="*/ 200 h 8"/>
                  <a:gd name="T6" fmla="*/ 616 w 15"/>
                  <a:gd name="T7" fmla="*/ 378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15" y="8"/>
                    </a:moveTo>
                    <a:cubicBezTo>
                      <a:pt x="13" y="7"/>
                      <a:pt x="2" y="3"/>
                      <a:pt x="0" y="0"/>
                    </a:cubicBezTo>
                    <a:cubicBezTo>
                      <a:pt x="1" y="1"/>
                      <a:pt x="5" y="3"/>
                      <a:pt x="6" y="4"/>
                    </a:cubicBezTo>
                    <a:cubicBezTo>
                      <a:pt x="7" y="4"/>
                      <a:pt x="15" y="8"/>
                      <a:pt x="15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3" name="Freeform 151">
                <a:extLst>
                  <a:ext uri="{FF2B5EF4-FFF2-40B4-BE49-F238E27FC236}">
                    <a16:creationId xmlns:a16="http://schemas.microsoft.com/office/drawing/2014/main" id="{F57E5880-71D3-4CF1-A1CD-845AC8C4C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3435"/>
                <a:ext cx="97" cy="122"/>
              </a:xfrm>
              <a:custGeom>
                <a:avLst/>
                <a:gdLst>
                  <a:gd name="T0" fmla="*/ 1306 w 39"/>
                  <a:gd name="T1" fmla="*/ 0 h 46"/>
                  <a:gd name="T2" fmla="*/ 644 w 39"/>
                  <a:gd name="T3" fmla="*/ 1140 h 46"/>
                  <a:gd name="T4" fmla="*/ 75 w 39"/>
                  <a:gd name="T5" fmla="*/ 1976 h 46"/>
                  <a:gd name="T6" fmla="*/ 154 w 39"/>
                  <a:gd name="T7" fmla="*/ 2278 h 46"/>
                  <a:gd name="T8" fmla="*/ 766 w 39"/>
                  <a:gd name="T9" fmla="*/ 1379 h 46"/>
                  <a:gd name="T10" fmla="*/ 1418 w 39"/>
                  <a:gd name="T11" fmla="*/ 294 h 46"/>
                  <a:gd name="T12" fmla="*/ 1306 w 39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46">
                    <a:moveTo>
                      <a:pt x="34" y="0"/>
                    </a:moveTo>
                    <a:cubicBezTo>
                      <a:pt x="36" y="5"/>
                      <a:pt x="26" y="15"/>
                      <a:pt x="17" y="23"/>
                    </a:cubicBezTo>
                    <a:cubicBezTo>
                      <a:pt x="9" y="31"/>
                      <a:pt x="0" y="36"/>
                      <a:pt x="2" y="40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42"/>
                      <a:pt x="11" y="37"/>
                      <a:pt x="20" y="28"/>
                    </a:cubicBezTo>
                    <a:cubicBezTo>
                      <a:pt x="28" y="21"/>
                      <a:pt x="39" y="11"/>
                      <a:pt x="37" y="6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4" name="Freeform 152">
                <a:extLst>
                  <a:ext uri="{FF2B5EF4-FFF2-40B4-BE49-F238E27FC236}">
                    <a16:creationId xmlns:a16="http://schemas.microsoft.com/office/drawing/2014/main" id="{67F32F72-6C84-4D62-B840-82E3142FE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" y="3400"/>
                <a:ext cx="95" cy="123"/>
              </a:xfrm>
              <a:custGeom>
                <a:avLst/>
                <a:gdLst>
                  <a:gd name="T0" fmla="*/ 1333 w 38"/>
                  <a:gd name="T1" fmla="*/ 0 h 46"/>
                  <a:gd name="T2" fmla="*/ 675 w 38"/>
                  <a:gd name="T3" fmla="*/ 1187 h 46"/>
                  <a:gd name="T4" fmla="*/ 50 w 38"/>
                  <a:gd name="T5" fmla="*/ 2046 h 46"/>
                  <a:gd name="T6" fmla="*/ 158 w 38"/>
                  <a:gd name="T7" fmla="*/ 2353 h 46"/>
                  <a:gd name="T8" fmla="*/ 750 w 38"/>
                  <a:gd name="T9" fmla="*/ 1495 h 46"/>
                  <a:gd name="T10" fmla="*/ 1408 w 38"/>
                  <a:gd name="T11" fmla="*/ 308 h 46"/>
                  <a:gd name="T12" fmla="*/ 1333 w 38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46">
                    <a:moveTo>
                      <a:pt x="34" y="0"/>
                    </a:moveTo>
                    <a:cubicBezTo>
                      <a:pt x="36" y="5"/>
                      <a:pt x="25" y="15"/>
                      <a:pt x="17" y="23"/>
                    </a:cubicBezTo>
                    <a:cubicBezTo>
                      <a:pt x="8" y="31"/>
                      <a:pt x="0" y="37"/>
                      <a:pt x="1" y="40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2" y="42"/>
                      <a:pt x="11" y="37"/>
                      <a:pt x="19" y="29"/>
                    </a:cubicBezTo>
                    <a:cubicBezTo>
                      <a:pt x="28" y="21"/>
                      <a:pt x="38" y="11"/>
                      <a:pt x="36" y="6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5" name="Freeform 153">
                <a:extLst>
                  <a:ext uri="{FF2B5EF4-FFF2-40B4-BE49-F238E27FC236}">
                    <a16:creationId xmlns:a16="http://schemas.microsoft.com/office/drawing/2014/main" id="{E790A273-A750-48F1-BAA7-3A812BE7A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9" y="3456"/>
                <a:ext cx="80" cy="91"/>
              </a:xfrm>
              <a:custGeom>
                <a:avLst/>
                <a:gdLst>
                  <a:gd name="T0" fmla="*/ 0 w 32"/>
                  <a:gd name="T1" fmla="*/ 1748 h 34"/>
                  <a:gd name="T2" fmla="*/ 595 w 32"/>
                  <a:gd name="T3" fmla="*/ 982 h 34"/>
                  <a:gd name="T4" fmla="*/ 1250 w 32"/>
                  <a:gd name="T5" fmla="*/ 0 h 34"/>
                  <a:gd name="T6" fmla="*/ 595 w 32"/>
                  <a:gd name="T7" fmla="*/ 1038 h 34"/>
                  <a:gd name="T8" fmla="*/ 0 w 32"/>
                  <a:gd name="T9" fmla="*/ 1748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4">
                    <a:moveTo>
                      <a:pt x="0" y="34"/>
                    </a:moveTo>
                    <a:cubicBezTo>
                      <a:pt x="2" y="31"/>
                      <a:pt x="8" y="25"/>
                      <a:pt x="15" y="19"/>
                    </a:cubicBezTo>
                    <a:cubicBezTo>
                      <a:pt x="22" y="13"/>
                      <a:pt x="31" y="6"/>
                      <a:pt x="32" y="0"/>
                    </a:cubicBezTo>
                    <a:cubicBezTo>
                      <a:pt x="31" y="6"/>
                      <a:pt x="22" y="13"/>
                      <a:pt x="15" y="20"/>
                    </a:cubicBezTo>
                    <a:cubicBezTo>
                      <a:pt x="9" y="26"/>
                      <a:pt x="2" y="31"/>
                      <a:pt x="0" y="3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6" name="Freeform 154">
                <a:extLst>
                  <a:ext uri="{FF2B5EF4-FFF2-40B4-BE49-F238E27FC236}">
                    <a16:creationId xmlns:a16="http://schemas.microsoft.com/office/drawing/2014/main" id="{734879C0-278C-4D3A-8BC3-8D1B25A86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6" y="3424"/>
                <a:ext cx="80" cy="91"/>
              </a:xfrm>
              <a:custGeom>
                <a:avLst/>
                <a:gdLst>
                  <a:gd name="T0" fmla="*/ 0 w 32"/>
                  <a:gd name="T1" fmla="*/ 1748 h 34"/>
                  <a:gd name="T2" fmla="*/ 595 w 32"/>
                  <a:gd name="T3" fmla="*/ 918 h 34"/>
                  <a:gd name="T4" fmla="*/ 1250 w 32"/>
                  <a:gd name="T5" fmla="*/ 0 h 34"/>
                  <a:gd name="T6" fmla="*/ 595 w 32"/>
                  <a:gd name="T7" fmla="*/ 982 h 34"/>
                  <a:gd name="T8" fmla="*/ 0 w 32"/>
                  <a:gd name="T9" fmla="*/ 1748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4">
                    <a:moveTo>
                      <a:pt x="0" y="34"/>
                    </a:moveTo>
                    <a:cubicBezTo>
                      <a:pt x="1" y="30"/>
                      <a:pt x="8" y="25"/>
                      <a:pt x="15" y="18"/>
                    </a:cubicBezTo>
                    <a:cubicBezTo>
                      <a:pt x="22" y="12"/>
                      <a:pt x="30" y="5"/>
                      <a:pt x="32" y="0"/>
                    </a:cubicBezTo>
                    <a:cubicBezTo>
                      <a:pt x="30" y="5"/>
                      <a:pt x="22" y="13"/>
                      <a:pt x="15" y="19"/>
                    </a:cubicBezTo>
                    <a:cubicBezTo>
                      <a:pt x="8" y="25"/>
                      <a:pt x="1" y="30"/>
                      <a:pt x="0" y="3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7" name="Freeform 155">
                <a:extLst>
                  <a:ext uri="{FF2B5EF4-FFF2-40B4-BE49-F238E27FC236}">
                    <a16:creationId xmlns:a16="http://schemas.microsoft.com/office/drawing/2014/main" id="{0BE8AEBD-52B7-4EF6-AC19-B5B139BFD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" y="3552"/>
                <a:ext cx="45" cy="5"/>
              </a:xfrm>
              <a:custGeom>
                <a:avLst/>
                <a:gdLst>
                  <a:gd name="T0" fmla="*/ 708 w 18"/>
                  <a:gd name="T1" fmla="*/ 0 h 2"/>
                  <a:gd name="T2" fmla="*/ 0 w 18"/>
                  <a:gd name="T3" fmla="*/ 0 h 2"/>
                  <a:gd name="T4" fmla="*/ 313 w 18"/>
                  <a:gd name="T5" fmla="*/ 0 h 2"/>
                  <a:gd name="T6" fmla="*/ 708 w 1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2">
                    <a:moveTo>
                      <a:pt x="18" y="0"/>
                    </a:moveTo>
                    <a:cubicBezTo>
                      <a:pt x="16" y="0"/>
                      <a:pt x="3" y="2"/>
                      <a:pt x="0" y="0"/>
                    </a:cubicBezTo>
                    <a:cubicBezTo>
                      <a:pt x="2" y="0"/>
                      <a:pt x="7" y="0"/>
                      <a:pt x="8" y="0"/>
                    </a:cubicBezTo>
                    <a:cubicBezTo>
                      <a:pt x="9" y="0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8" name="Freeform 156">
                <a:extLst>
                  <a:ext uri="{FF2B5EF4-FFF2-40B4-BE49-F238E27FC236}">
                    <a16:creationId xmlns:a16="http://schemas.microsoft.com/office/drawing/2014/main" id="{9665471A-94A1-4693-B674-715C9EF3D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3541"/>
                <a:ext cx="138" cy="54"/>
              </a:xfrm>
              <a:custGeom>
                <a:avLst/>
                <a:gdLst>
                  <a:gd name="T0" fmla="*/ 0 w 55"/>
                  <a:gd name="T1" fmla="*/ 532 h 20"/>
                  <a:gd name="T2" fmla="*/ 1109 w 55"/>
                  <a:gd name="T3" fmla="*/ 626 h 20"/>
                  <a:gd name="T4" fmla="*/ 2020 w 55"/>
                  <a:gd name="T5" fmla="*/ 845 h 20"/>
                  <a:gd name="T6" fmla="*/ 2178 w 55"/>
                  <a:gd name="T7" fmla="*/ 591 h 20"/>
                  <a:gd name="T8" fmla="*/ 1265 w 55"/>
                  <a:gd name="T9" fmla="*/ 373 h 20"/>
                  <a:gd name="T10" fmla="*/ 158 w 55"/>
                  <a:gd name="T11" fmla="*/ 278 h 20"/>
                  <a:gd name="T12" fmla="*/ 0 w 55"/>
                  <a:gd name="T13" fmla="*/ 532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20">
                    <a:moveTo>
                      <a:pt x="0" y="10"/>
                    </a:moveTo>
                    <a:cubicBezTo>
                      <a:pt x="3" y="6"/>
                      <a:pt x="17" y="9"/>
                      <a:pt x="28" y="12"/>
                    </a:cubicBezTo>
                    <a:cubicBezTo>
                      <a:pt x="40" y="15"/>
                      <a:pt x="49" y="20"/>
                      <a:pt x="51" y="16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3" y="15"/>
                      <a:pt x="44" y="10"/>
                      <a:pt x="32" y="7"/>
                    </a:cubicBezTo>
                    <a:cubicBezTo>
                      <a:pt x="21" y="4"/>
                      <a:pt x="7" y="0"/>
                      <a:pt x="4" y="5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9" name="Freeform 157">
                <a:extLst>
                  <a:ext uri="{FF2B5EF4-FFF2-40B4-BE49-F238E27FC236}">
                    <a16:creationId xmlns:a16="http://schemas.microsoft.com/office/drawing/2014/main" id="{E0F78F2F-15DE-49AE-99C3-0EE533419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9" y="3573"/>
                <a:ext cx="138" cy="51"/>
              </a:xfrm>
              <a:custGeom>
                <a:avLst/>
                <a:gdLst>
                  <a:gd name="T0" fmla="*/ 0 w 55"/>
                  <a:gd name="T1" fmla="*/ 518 h 19"/>
                  <a:gd name="T2" fmla="*/ 1152 w 55"/>
                  <a:gd name="T3" fmla="*/ 620 h 19"/>
                  <a:gd name="T4" fmla="*/ 2052 w 55"/>
                  <a:gd name="T5" fmla="*/ 829 h 19"/>
                  <a:gd name="T6" fmla="*/ 2178 w 55"/>
                  <a:gd name="T7" fmla="*/ 582 h 19"/>
                  <a:gd name="T8" fmla="*/ 1265 w 55"/>
                  <a:gd name="T9" fmla="*/ 368 h 19"/>
                  <a:gd name="T10" fmla="*/ 158 w 55"/>
                  <a:gd name="T11" fmla="*/ 217 h 19"/>
                  <a:gd name="T12" fmla="*/ 0 w 55"/>
                  <a:gd name="T13" fmla="*/ 518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19">
                    <a:moveTo>
                      <a:pt x="0" y="10"/>
                    </a:moveTo>
                    <a:cubicBezTo>
                      <a:pt x="4" y="5"/>
                      <a:pt x="17" y="9"/>
                      <a:pt x="29" y="12"/>
                    </a:cubicBezTo>
                    <a:cubicBezTo>
                      <a:pt x="40" y="15"/>
                      <a:pt x="49" y="19"/>
                      <a:pt x="52" y="16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3" y="14"/>
                      <a:pt x="44" y="10"/>
                      <a:pt x="32" y="7"/>
                    </a:cubicBezTo>
                    <a:cubicBezTo>
                      <a:pt x="21" y="4"/>
                      <a:pt x="7" y="0"/>
                      <a:pt x="4" y="4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0" name="Freeform 158">
                <a:extLst>
                  <a:ext uri="{FF2B5EF4-FFF2-40B4-BE49-F238E27FC236}">
                    <a16:creationId xmlns:a16="http://schemas.microsoft.com/office/drawing/2014/main" id="{1022BE54-04E8-451B-BD4A-4418193EA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3549"/>
                <a:ext cx="115" cy="30"/>
              </a:xfrm>
              <a:custGeom>
                <a:avLst/>
                <a:gdLst>
                  <a:gd name="T0" fmla="*/ 1800 w 46"/>
                  <a:gd name="T1" fmla="*/ 551 h 11"/>
                  <a:gd name="T2" fmla="*/ 988 w 46"/>
                  <a:gd name="T3" fmla="*/ 327 h 11"/>
                  <a:gd name="T4" fmla="*/ 0 w 46"/>
                  <a:gd name="T5" fmla="*/ 60 h 11"/>
                  <a:gd name="T6" fmla="*/ 988 w 46"/>
                  <a:gd name="T7" fmla="*/ 284 h 11"/>
                  <a:gd name="T8" fmla="*/ 1800 w 46"/>
                  <a:gd name="T9" fmla="*/ 55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11">
                    <a:moveTo>
                      <a:pt x="46" y="10"/>
                    </a:moveTo>
                    <a:cubicBezTo>
                      <a:pt x="42" y="11"/>
                      <a:pt x="34" y="8"/>
                      <a:pt x="25" y="6"/>
                    </a:cubicBezTo>
                    <a:cubicBezTo>
                      <a:pt x="16" y="3"/>
                      <a:pt x="6" y="0"/>
                      <a:pt x="0" y="1"/>
                    </a:cubicBezTo>
                    <a:cubicBezTo>
                      <a:pt x="6" y="0"/>
                      <a:pt x="16" y="3"/>
                      <a:pt x="25" y="5"/>
                    </a:cubicBezTo>
                    <a:cubicBezTo>
                      <a:pt x="34" y="7"/>
                      <a:pt x="42" y="11"/>
                      <a:pt x="46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1" name="Freeform 159">
                <a:extLst>
                  <a:ext uri="{FF2B5EF4-FFF2-40B4-BE49-F238E27FC236}">
                    <a16:creationId xmlns:a16="http://schemas.microsoft.com/office/drawing/2014/main" id="{60975C3D-EBDC-4515-A3FB-66E3073FE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3579"/>
                <a:ext cx="115" cy="29"/>
              </a:xfrm>
              <a:custGeom>
                <a:avLst/>
                <a:gdLst>
                  <a:gd name="T0" fmla="*/ 1800 w 46"/>
                  <a:gd name="T1" fmla="*/ 527 h 11"/>
                  <a:gd name="T2" fmla="*/ 988 w 46"/>
                  <a:gd name="T3" fmla="*/ 293 h 11"/>
                  <a:gd name="T4" fmla="*/ 0 w 46"/>
                  <a:gd name="T5" fmla="*/ 55 h 11"/>
                  <a:gd name="T6" fmla="*/ 1020 w 46"/>
                  <a:gd name="T7" fmla="*/ 237 h 11"/>
                  <a:gd name="T8" fmla="*/ 1800 w 46"/>
                  <a:gd name="T9" fmla="*/ 5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11">
                    <a:moveTo>
                      <a:pt x="46" y="11"/>
                    </a:moveTo>
                    <a:cubicBezTo>
                      <a:pt x="42" y="11"/>
                      <a:pt x="34" y="8"/>
                      <a:pt x="25" y="6"/>
                    </a:cubicBezTo>
                    <a:cubicBezTo>
                      <a:pt x="16" y="3"/>
                      <a:pt x="6" y="0"/>
                      <a:pt x="0" y="1"/>
                    </a:cubicBezTo>
                    <a:cubicBezTo>
                      <a:pt x="6" y="0"/>
                      <a:pt x="17" y="3"/>
                      <a:pt x="26" y="5"/>
                    </a:cubicBezTo>
                    <a:cubicBezTo>
                      <a:pt x="35" y="8"/>
                      <a:pt x="42" y="11"/>
                      <a:pt x="46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2" name="Freeform 160">
                <a:extLst>
                  <a:ext uri="{FF2B5EF4-FFF2-40B4-BE49-F238E27FC236}">
                    <a16:creationId xmlns:a16="http://schemas.microsoft.com/office/drawing/2014/main" id="{D2DC9D17-53A1-4A38-A810-2513AF30B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536"/>
                <a:ext cx="28" cy="35"/>
              </a:xfrm>
              <a:custGeom>
                <a:avLst/>
                <a:gdLst>
                  <a:gd name="T0" fmla="*/ 0 w 11"/>
                  <a:gd name="T1" fmla="*/ 0 h 13"/>
                  <a:gd name="T2" fmla="*/ 461 w 11"/>
                  <a:gd name="T3" fmla="*/ 681 h 13"/>
                  <a:gd name="T4" fmla="*/ 298 w 11"/>
                  <a:gd name="T5" fmla="*/ 369 h 13"/>
                  <a:gd name="T6" fmla="*/ 0 w 11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3">
                    <a:moveTo>
                      <a:pt x="0" y="0"/>
                    </a:moveTo>
                    <a:cubicBezTo>
                      <a:pt x="2" y="1"/>
                      <a:pt x="10" y="10"/>
                      <a:pt x="11" y="13"/>
                    </a:cubicBezTo>
                    <a:cubicBezTo>
                      <a:pt x="10" y="12"/>
                      <a:pt x="7" y="8"/>
                      <a:pt x="7" y="7"/>
                    </a:cubicBezTo>
                    <a:cubicBezTo>
                      <a:pt x="6" y="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3" name="Freeform 161">
                <a:extLst>
                  <a:ext uri="{FF2B5EF4-FFF2-40B4-BE49-F238E27FC236}">
                    <a16:creationId xmlns:a16="http://schemas.microsoft.com/office/drawing/2014/main" id="{FB79A8BF-8C4B-4277-A2CC-0E2CA4BBF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3608"/>
                <a:ext cx="126" cy="96"/>
              </a:xfrm>
              <a:custGeom>
                <a:avLst/>
                <a:gdLst>
                  <a:gd name="T0" fmla="*/ 0 w 50"/>
                  <a:gd name="T1" fmla="*/ 307 h 36"/>
                  <a:gd name="T2" fmla="*/ 1011 w 50"/>
                  <a:gd name="T3" fmla="*/ 1003 h 36"/>
                  <a:gd name="T4" fmla="*/ 1809 w 50"/>
                  <a:gd name="T5" fmla="*/ 1728 h 36"/>
                  <a:gd name="T6" fmla="*/ 2019 w 50"/>
                  <a:gd name="T7" fmla="*/ 1515 h 36"/>
                  <a:gd name="T8" fmla="*/ 1250 w 50"/>
                  <a:gd name="T9" fmla="*/ 853 h 36"/>
                  <a:gd name="T10" fmla="*/ 242 w 50"/>
                  <a:gd name="T11" fmla="*/ 149 h 36"/>
                  <a:gd name="T12" fmla="*/ 0 w 50"/>
                  <a:gd name="T13" fmla="*/ 307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36">
                    <a:moveTo>
                      <a:pt x="0" y="6"/>
                    </a:moveTo>
                    <a:cubicBezTo>
                      <a:pt x="5" y="3"/>
                      <a:pt x="16" y="13"/>
                      <a:pt x="25" y="20"/>
                    </a:cubicBezTo>
                    <a:cubicBezTo>
                      <a:pt x="35" y="28"/>
                      <a:pt x="42" y="36"/>
                      <a:pt x="45" y="34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6" y="32"/>
                      <a:pt x="40" y="24"/>
                      <a:pt x="31" y="17"/>
                    </a:cubicBezTo>
                    <a:cubicBezTo>
                      <a:pt x="22" y="9"/>
                      <a:pt x="11" y="0"/>
                      <a:pt x="6" y="3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4" name="Freeform 162">
                <a:extLst>
                  <a:ext uri="{FF2B5EF4-FFF2-40B4-BE49-F238E27FC236}">
                    <a16:creationId xmlns:a16="http://schemas.microsoft.com/office/drawing/2014/main" id="{E7FD94E1-FBC9-4720-A7FA-29AD559B9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" y="3624"/>
                <a:ext cx="125" cy="101"/>
              </a:xfrm>
              <a:custGeom>
                <a:avLst/>
                <a:gdLst>
                  <a:gd name="T0" fmla="*/ 0 w 50"/>
                  <a:gd name="T1" fmla="*/ 361 h 38"/>
                  <a:gd name="T2" fmla="*/ 988 w 50"/>
                  <a:gd name="T3" fmla="*/ 1053 h 38"/>
                  <a:gd name="T4" fmla="*/ 1770 w 50"/>
                  <a:gd name="T5" fmla="*/ 1746 h 38"/>
                  <a:gd name="T6" fmla="*/ 1958 w 50"/>
                  <a:gd name="T7" fmla="*/ 1597 h 38"/>
                  <a:gd name="T8" fmla="*/ 1175 w 50"/>
                  <a:gd name="T9" fmla="*/ 904 h 38"/>
                  <a:gd name="T10" fmla="*/ 238 w 50"/>
                  <a:gd name="T11" fmla="*/ 149 h 38"/>
                  <a:gd name="T12" fmla="*/ 0 w 50"/>
                  <a:gd name="T13" fmla="*/ 361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38">
                    <a:moveTo>
                      <a:pt x="0" y="7"/>
                    </a:moveTo>
                    <a:cubicBezTo>
                      <a:pt x="5" y="4"/>
                      <a:pt x="16" y="14"/>
                      <a:pt x="25" y="21"/>
                    </a:cubicBezTo>
                    <a:cubicBezTo>
                      <a:pt x="34" y="29"/>
                      <a:pt x="41" y="38"/>
                      <a:pt x="45" y="35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47" y="34"/>
                      <a:pt x="39" y="25"/>
                      <a:pt x="30" y="18"/>
                    </a:cubicBezTo>
                    <a:cubicBezTo>
                      <a:pt x="21" y="10"/>
                      <a:pt x="11" y="0"/>
                      <a:pt x="6" y="3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5" name="Freeform 163">
                <a:extLst>
                  <a:ext uri="{FF2B5EF4-FFF2-40B4-BE49-F238E27FC236}">
                    <a16:creationId xmlns:a16="http://schemas.microsoft.com/office/drawing/2014/main" id="{B6693C9A-56F1-48B8-92C8-14EC5E3FA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616"/>
                <a:ext cx="92" cy="75"/>
              </a:xfrm>
              <a:custGeom>
                <a:avLst/>
                <a:gdLst>
                  <a:gd name="T0" fmla="*/ 1415 w 37"/>
                  <a:gd name="T1" fmla="*/ 1441 h 28"/>
                  <a:gd name="T2" fmla="*/ 766 w 37"/>
                  <a:gd name="T3" fmla="*/ 769 h 28"/>
                  <a:gd name="T4" fmla="*/ 0 w 37"/>
                  <a:gd name="T5" fmla="*/ 0 h 28"/>
                  <a:gd name="T6" fmla="*/ 798 w 37"/>
                  <a:gd name="T7" fmla="*/ 731 h 28"/>
                  <a:gd name="T8" fmla="*/ 1415 w 37"/>
                  <a:gd name="T9" fmla="*/ 144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28">
                    <a:moveTo>
                      <a:pt x="37" y="28"/>
                    </a:moveTo>
                    <a:cubicBezTo>
                      <a:pt x="34" y="26"/>
                      <a:pt x="28" y="21"/>
                      <a:pt x="20" y="15"/>
                    </a:cubicBezTo>
                    <a:cubicBezTo>
                      <a:pt x="13" y="9"/>
                      <a:pt x="5" y="1"/>
                      <a:pt x="0" y="0"/>
                    </a:cubicBezTo>
                    <a:cubicBezTo>
                      <a:pt x="5" y="1"/>
                      <a:pt x="14" y="8"/>
                      <a:pt x="21" y="14"/>
                    </a:cubicBezTo>
                    <a:cubicBezTo>
                      <a:pt x="28" y="20"/>
                      <a:pt x="34" y="26"/>
                      <a:pt x="37" y="2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6" name="Freeform 164">
                <a:extLst>
                  <a:ext uri="{FF2B5EF4-FFF2-40B4-BE49-F238E27FC236}">
                    <a16:creationId xmlns:a16="http://schemas.microsoft.com/office/drawing/2014/main" id="{B5DC51DF-AA4F-4612-BD0C-97D1708AA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3635"/>
                <a:ext cx="95" cy="74"/>
              </a:xfrm>
              <a:custGeom>
                <a:avLst/>
                <a:gdLst>
                  <a:gd name="T0" fmla="*/ 1488 w 38"/>
                  <a:gd name="T1" fmla="*/ 1369 h 28"/>
                  <a:gd name="T2" fmla="*/ 833 w 38"/>
                  <a:gd name="T3" fmla="*/ 740 h 28"/>
                  <a:gd name="T4" fmla="*/ 0 w 38"/>
                  <a:gd name="T5" fmla="*/ 0 h 28"/>
                  <a:gd name="T6" fmla="*/ 833 w 38"/>
                  <a:gd name="T7" fmla="*/ 685 h 28"/>
                  <a:gd name="T8" fmla="*/ 1488 w 38"/>
                  <a:gd name="T9" fmla="*/ 136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28">
                    <a:moveTo>
                      <a:pt x="38" y="28"/>
                    </a:moveTo>
                    <a:cubicBezTo>
                      <a:pt x="34" y="26"/>
                      <a:pt x="28" y="21"/>
                      <a:pt x="21" y="15"/>
                    </a:cubicBezTo>
                    <a:cubicBezTo>
                      <a:pt x="13" y="9"/>
                      <a:pt x="5" y="1"/>
                      <a:pt x="0" y="0"/>
                    </a:cubicBezTo>
                    <a:cubicBezTo>
                      <a:pt x="5" y="1"/>
                      <a:pt x="14" y="8"/>
                      <a:pt x="21" y="14"/>
                    </a:cubicBezTo>
                    <a:cubicBezTo>
                      <a:pt x="29" y="20"/>
                      <a:pt x="34" y="26"/>
                      <a:pt x="38" y="2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7" name="Freeform 165">
                <a:extLst>
                  <a:ext uri="{FF2B5EF4-FFF2-40B4-BE49-F238E27FC236}">
                    <a16:creationId xmlns:a16="http://schemas.microsoft.com/office/drawing/2014/main" id="{FB8B62B1-27CC-46FA-A6E2-31233B8DC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3645"/>
                <a:ext cx="16" cy="43"/>
              </a:xfrm>
              <a:custGeom>
                <a:avLst/>
                <a:gdLst>
                  <a:gd name="T0" fmla="*/ 0 w 6"/>
                  <a:gd name="T1" fmla="*/ 0 h 16"/>
                  <a:gd name="T2" fmla="*/ 307 w 6"/>
                  <a:gd name="T3" fmla="*/ 839 h 16"/>
                  <a:gd name="T4" fmla="*/ 205 w 6"/>
                  <a:gd name="T5" fmla="*/ 470 h 16"/>
                  <a:gd name="T6" fmla="*/ 0 w 6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6">
                    <a:moveTo>
                      <a:pt x="0" y="0"/>
                    </a:moveTo>
                    <a:cubicBezTo>
                      <a:pt x="1" y="2"/>
                      <a:pt x="6" y="13"/>
                      <a:pt x="6" y="16"/>
                    </a:cubicBezTo>
                    <a:cubicBezTo>
                      <a:pt x="5" y="14"/>
                      <a:pt x="4" y="10"/>
                      <a:pt x="4" y="9"/>
                    </a:cubicBezTo>
                    <a:cubicBezTo>
                      <a:pt x="3" y="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8" name="Freeform 166">
                <a:extLst>
                  <a:ext uri="{FF2B5EF4-FFF2-40B4-BE49-F238E27FC236}">
                    <a16:creationId xmlns:a16="http://schemas.microsoft.com/office/drawing/2014/main" id="{ED748631-0366-45E6-9B6B-F931B6DE2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3413"/>
                <a:ext cx="123" cy="67"/>
              </a:xfrm>
              <a:custGeom>
                <a:avLst/>
                <a:gdLst>
                  <a:gd name="T0" fmla="*/ 0 w 49"/>
                  <a:gd name="T1" fmla="*/ 1292 h 25"/>
                  <a:gd name="T2" fmla="*/ 1027 w 49"/>
                  <a:gd name="T3" fmla="*/ 675 h 25"/>
                  <a:gd name="T4" fmla="*/ 1898 w 49"/>
                  <a:gd name="T5" fmla="*/ 308 h 25"/>
                  <a:gd name="T6" fmla="*/ 1948 w 49"/>
                  <a:gd name="T7" fmla="*/ 0 h 25"/>
                  <a:gd name="T8" fmla="*/ 1077 w 49"/>
                  <a:gd name="T9" fmla="*/ 367 h 25"/>
                  <a:gd name="T10" fmla="*/ 50 w 49"/>
                  <a:gd name="T11" fmla="*/ 927 h 25"/>
                  <a:gd name="T12" fmla="*/ 0 w 49"/>
                  <a:gd name="T13" fmla="*/ 1292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25">
                    <a:moveTo>
                      <a:pt x="0" y="25"/>
                    </a:moveTo>
                    <a:cubicBezTo>
                      <a:pt x="1" y="19"/>
                      <a:pt x="15" y="16"/>
                      <a:pt x="26" y="13"/>
                    </a:cubicBezTo>
                    <a:cubicBezTo>
                      <a:pt x="38" y="10"/>
                      <a:pt x="48" y="10"/>
                      <a:pt x="48" y="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4"/>
                      <a:pt x="38" y="4"/>
                      <a:pt x="27" y="7"/>
                    </a:cubicBezTo>
                    <a:cubicBezTo>
                      <a:pt x="15" y="10"/>
                      <a:pt x="1" y="13"/>
                      <a:pt x="1" y="18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9" name="Freeform 167">
                <a:extLst>
                  <a:ext uri="{FF2B5EF4-FFF2-40B4-BE49-F238E27FC236}">
                    <a16:creationId xmlns:a16="http://schemas.microsoft.com/office/drawing/2014/main" id="{703B9D5F-0857-413F-8417-824FEAA23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448"/>
                <a:ext cx="120" cy="67"/>
              </a:xfrm>
              <a:custGeom>
                <a:avLst/>
                <a:gdLst>
                  <a:gd name="T0" fmla="*/ 0 w 48"/>
                  <a:gd name="T1" fmla="*/ 1292 h 25"/>
                  <a:gd name="T2" fmla="*/ 1020 w 48"/>
                  <a:gd name="T3" fmla="*/ 732 h 25"/>
                  <a:gd name="T4" fmla="*/ 1875 w 48"/>
                  <a:gd name="T5" fmla="*/ 367 h 25"/>
                  <a:gd name="T6" fmla="*/ 1875 w 48"/>
                  <a:gd name="T7" fmla="*/ 0 h 25"/>
                  <a:gd name="T8" fmla="*/ 1020 w 48"/>
                  <a:gd name="T9" fmla="*/ 402 h 25"/>
                  <a:gd name="T10" fmla="*/ 0 w 48"/>
                  <a:gd name="T11" fmla="*/ 984 h 25"/>
                  <a:gd name="T12" fmla="*/ 0 w 48"/>
                  <a:gd name="T13" fmla="*/ 1292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cubicBezTo>
                      <a:pt x="0" y="20"/>
                      <a:pt x="14" y="17"/>
                      <a:pt x="26" y="14"/>
                    </a:cubicBezTo>
                    <a:cubicBezTo>
                      <a:pt x="37" y="11"/>
                      <a:pt x="47" y="11"/>
                      <a:pt x="48" y="7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5"/>
                      <a:pt x="38" y="5"/>
                      <a:pt x="26" y="8"/>
                    </a:cubicBezTo>
                    <a:cubicBezTo>
                      <a:pt x="15" y="10"/>
                      <a:pt x="1" y="14"/>
                      <a:pt x="0" y="19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0" name="Freeform 168">
                <a:extLst>
                  <a:ext uri="{FF2B5EF4-FFF2-40B4-BE49-F238E27FC236}">
                    <a16:creationId xmlns:a16="http://schemas.microsoft.com/office/drawing/2014/main" id="{79C81A5D-1CC0-44BE-B80F-F8560D725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421"/>
                <a:ext cx="113" cy="35"/>
              </a:xfrm>
              <a:custGeom>
                <a:avLst/>
                <a:gdLst>
                  <a:gd name="T0" fmla="*/ 1790 w 45"/>
                  <a:gd name="T1" fmla="*/ 0 h 13"/>
                  <a:gd name="T2" fmla="*/ 997 w 45"/>
                  <a:gd name="T3" fmla="*/ 312 h 13"/>
                  <a:gd name="T4" fmla="*/ 0 w 45"/>
                  <a:gd name="T5" fmla="*/ 681 h 13"/>
                  <a:gd name="T6" fmla="*/ 997 w 45"/>
                  <a:gd name="T7" fmla="*/ 253 h 13"/>
                  <a:gd name="T8" fmla="*/ 1790 w 45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5" y="0"/>
                    </a:moveTo>
                    <a:cubicBezTo>
                      <a:pt x="42" y="2"/>
                      <a:pt x="34" y="4"/>
                      <a:pt x="25" y="6"/>
                    </a:cubicBezTo>
                    <a:cubicBezTo>
                      <a:pt x="15" y="8"/>
                      <a:pt x="5" y="10"/>
                      <a:pt x="0" y="13"/>
                    </a:cubicBezTo>
                    <a:cubicBezTo>
                      <a:pt x="5" y="10"/>
                      <a:pt x="15" y="7"/>
                      <a:pt x="25" y="5"/>
                    </a:cubicBezTo>
                    <a:cubicBezTo>
                      <a:pt x="34" y="3"/>
                      <a:pt x="42" y="2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1" name="Freeform 169">
                <a:extLst>
                  <a:ext uri="{FF2B5EF4-FFF2-40B4-BE49-F238E27FC236}">
                    <a16:creationId xmlns:a16="http://schemas.microsoft.com/office/drawing/2014/main" id="{9EA2DB1D-99E5-4786-83BC-3D61E8E71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3459"/>
                <a:ext cx="113" cy="34"/>
              </a:xfrm>
              <a:custGeom>
                <a:avLst/>
                <a:gdLst>
                  <a:gd name="T0" fmla="*/ 1790 w 45"/>
                  <a:gd name="T1" fmla="*/ 0 h 13"/>
                  <a:gd name="T2" fmla="*/ 952 w 45"/>
                  <a:gd name="T3" fmla="*/ 233 h 13"/>
                  <a:gd name="T4" fmla="*/ 0 w 45"/>
                  <a:gd name="T5" fmla="*/ 609 h 13"/>
                  <a:gd name="T6" fmla="*/ 952 w 45"/>
                  <a:gd name="T7" fmla="*/ 233 h 13"/>
                  <a:gd name="T8" fmla="*/ 1790 w 45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5" y="0"/>
                    </a:moveTo>
                    <a:cubicBezTo>
                      <a:pt x="41" y="2"/>
                      <a:pt x="33" y="3"/>
                      <a:pt x="24" y="5"/>
                    </a:cubicBezTo>
                    <a:cubicBezTo>
                      <a:pt x="15" y="7"/>
                      <a:pt x="4" y="9"/>
                      <a:pt x="0" y="13"/>
                    </a:cubicBezTo>
                    <a:cubicBezTo>
                      <a:pt x="4" y="9"/>
                      <a:pt x="15" y="7"/>
                      <a:pt x="24" y="5"/>
                    </a:cubicBezTo>
                    <a:cubicBezTo>
                      <a:pt x="33" y="2"/>
                      <a:pt x="41" y="2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2" name="Freeform 170">
                <a:extLst>
                  <a:ext uri="{FF2B5EF4-FFF2-40B4-BE49-F238E27FC236}">
                    <a16:creationId xmlns:a16="http://schemas.microsoft.com/office/drawing/2014/main" id="{B40CC427-A2E8-41AC-A321-81F8231CC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3397"/>
                <a:ext cx="40" cy="16"/>
              </a:xfrm>
              <a:custGeom>
                <a:avLst/>
                <a:gdLst>
                  <a:gd name="T0" fmla="*/ 0 w 16"/>
                  <a:gd name="T1" fmla="*/ 0 h 6"/>
                  <a:gd name="T2" fmla="*/ 625 w 16"/>
                  <a:gd name="T3" fmla="*/ 307 h 6"/>
                  <a:gd name="T4" fmla="*/ 395 w 16"/>
                  <a:gd name="T5" fmla="*/ 149 h 6"/>
                  <a:gd name="T6" fmla="*/ 0 w 1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6">
                    <a:moveTo>
                      <a:pt x="0" y="0"/>
                    </a:moveTo>
                    <a:cubicBezTo>
                      <a:pt x="2" y="0"/>
                      <a:pt x="14" y="4"/>
                      <a:pt x="16" y="6"/>
                    </a:cubicBezTo>
                    <a:cubicBezTo>
                      <a:pt x="15" y="6"/>
                      <a:pt x="10" y="4"/>
                      <a:pt x="10" y="3"/>
                    </a:cubicBezTo>
                    <a:cubicBezTo>
                      <a:pt x="9" y="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3" name="Freeform 171">
                <a:extLst>
                  <a:ext uri="{FF2B5EF4-FFF2-40B4-BE49-F238E27FC236}">
                    <a16:creationId xmlns:a16="http://schemas.microsoft.com/office/drawing/2014/main" id="{23E3354F-4C49-4CFD-A9EB-0DACF7AB9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3155"/>
                <a:ext cx="81" cy="138"/>
              </a:xfrm>
              <a:custGeom>
                <a:avLst/>
                <a:gdLst>
                  <a:gd name="T0" fmla="*/ 327 w 32"/>
                  <a:gd name="T1" fmla="*/ 2577 h 52"/>
                  <a:gd name="T2" fmla="*/ 782 w 32"/>
                  <a:gd name="T3" fmla="*/ 1231 h 52"/>
                  <a:gd name="T4" fmla="*/ 1185 w 32"/>
                  <a:gd name="T5" fmla="*/ 247 h 52"/>
                  <a:gd name="T6" fmla="*/ 1071 w 32"/>
                  <a:gd name="T7" fmla="*/ 0 h 52"/>
                  <a:gd name="T8" fmla="*/ 615 w 32"/>
                  <a:gd name="T9" fmla="*/ 993 h 52"/>
                  <a:gd name="T10" fmla="*/ 159 w 32"/>
                  <a:gd name="T11" fmla="*/ 2338 h 52"/>
                  <a:gd name="T12" fmla="*/ 327 w 32"/>
                  <a:gd name="T13" fmla="*/ 2577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52">
                    <a:moveTo>
                      <a:pt x="8" y="52"/>
                    </a:moveTo>
                    <a:cubicBezTo>
                      <a:pt x="4" y="47"/>
                      <a:pt x="12" y="35"/>
                      <a:pt x="19" y="25"/>
                    </a:cubicBezTo>
                    <a:cubicBezTo>
                      <a:pt x="25" y="15"/>
                      <a:pt x="32" y="8"/>
                      <a:pt x="29" y="5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3"/>
                      <a:pt x="21" y="10"/>
                      <a:pt x="15" y="20"/>
                    </a:cubicBezTo>
                    <a:cubicBezTo>
                      <a:pt x="8" y="30"/>
                      <a:pt x="0" y="42"/>
                      <a:pt x="4" y="47"/>
                    </a:cubicBezTo>
                    <a:lnTo>
                      <a:pt x="8" y="52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4" name="Freeform 172">
                <a:extLst>
                  <a:ext uri="{FF2B5EF4-FFF2-40B4-BE49-F238E27FC236}">
                    <a16:creationId xmlns:a16="http://schemas.microsoft.com/office/drawing/2014/main" id="{82AD53D0-1A6E-4782-BE62-FEF9CA213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3184"/>
                <a:ext cx="78" cy="139"/>
              </a:xfrm>
              <a:custGeom>
                <a:avLst/>
                <a:gdLst>
                  <a:gd name="T0" fmla="*/ 284 w 31"/>
                  <a:gd name="T1" fmla="*/ 2657 h 52"/>
                  <a:gd name="T2" fmla="*/ 715 w 31"/>
                  <a:gd name="T3" fmla="*/ 1278 h 52"/>
                  <a:gd name="T4" fmla="*/ 1165 w 31"/>
                  <a:gd name="T5" fmla="*/ 251 h 52"/>
                  <a:gd name="T6" fmla="*/ 1006 w 31"/>
                  <a:gd name="T7" fmla="*/ 0 h 52"/>
                  <a:gd name="T8" fmla="*/ 556 w 31"/>
                  <a:gd name="T9" fmla="*/ 1016 h 52"/>
                  <a:gd name="T10" fmla="*/ 126 w 31"/>
                  <a:gd name="T11" fmla="*/ 2408 h 52"/>
                  <a:gd name="T12" fmla="*/ 284 w 31"/>
                  <a:gd name="T13" fmla="*/ 2657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52">
                    <a:moveTo>
                      <a:pt x="7" y="52"/>
                    </a:moveTo>
                    <a:cubicBezTo>
                      <a:pt x="4" y="47"/>
                      <a:pt x="12" y="35"/>
                      <a:pt x="18" y="25"/>
                    </a:cubicBezTo>
                    <a:cubicBezTo>
                      <a:pt x="24" y="15"/>
                      <a:pt x="31" y="8"/>
                      <a:pt x="29" y="5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3"/>
                      <a:pt x="21" y="10"/>
                      <a:pt x="14" y="20"/>
                    </a:cubicBezTo>
                    <a:cubicBezTo>
                      <a:pt x="8" y="30"/>
                      <a:pt x="0" y="42"/>
                      <a:pt x="3" y="47"/>
                    </a:cubicBezTo>
                    <a:lnTo>
                      <a:pt x="7" y="52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5" name="Freeform 173">
                <a:extLst>
                  <a:ext uri="{FF2B5EF4-FFF2-40B4-BE49-F238E27FC236}">
                    <a16:creationId xmlns:a16="http://schemas.microsoft.com/office/drawing/2014/main" id="{D4CE348B-4924-4044-8928-F4FE67796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6" y="3163"/>
                <a:ext cx="58" cy="109"/>
              </a:xfrm>
              <a:custGeom>
                <a:avLst/>
                <a:gdLst>
                  <a:gd name="T0" fmla="*/ 928 w 23"/>
                  <a:gd name="T1" fmla="*/ 0 h 41"/>
                  <a:gd name="T2" fmla="*/ 484 w 23"/>
                  <a:gd name="T3" fmla="*/ 962 h 41"/>
                  <a:gd name="T4" fmla="*/ 0 w 23"/>
                  <a:gd name="T5" fmla="*/ 2050 h 41"/>
                  <a:gd name="T6" fmla="*/ 451 w 23"/>
                  <a:gd name="T7" fmla="*/ 904 h 41"/>
                  <a:gd name="T8" fmla="*/ 928 w 23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41">
                    <a:moveTo>
                      <a:pt x="23" y="0"/>
                    </a:moveTo>
                    <a:cubicBezTo>
                      <a:pt x="22" y="4"/>
                      <a:pt x="17" y="11"/>
                      <a:pt x="12" y="19"/>
                    </a:cubicBezTo>
                    <a:cubicBezTo>
                      <a:pt x="7" y="27"/>
                      <a:pt x="0" y="35"/>
                      <a:pt x="0" y="41"/>
                    </a:cubicBezTo>
                    <a:cubicBezTo>
                      <a:pt x="0" y="35"/>
                      <a:pt x="6" y="26"/>
                      <a:pt x="11" y="18"/>
                    </a:cubicBezTo>
                    <a:cubicBezTo>
                      <a:pt x="16" y="10"/>
                      <a:pt x="22" y="4"/>
                      <a:pt x="2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6" name="Freeform 174">
                <a:extLst>
                  <a:ext uri="{FF2B5EF4-FFF2-40B4-BE49-F238E27FC236}">
                    <a16:creationId xmlns:a16="http://schemas.microsoft.com/office/drawing/2014/main" id="{9499D393-4A33-4F5F-950A-47A15BB6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3192"/>
                <a:ext cx="58" cy="109"/>
              </a:xfrm>
              <a:custGeom>
                <a:avLst/>
                <a:gdLst>
                  <a:gd name="T0" fmla="*/ 928 w 23"/>
                  <a:gd name="T1" fmla="*/ 0 h 41"/>
                  <a:gd name="T2" fmla="*/ 484 w 23"/>
                  <a:gd name="T3" fmla="*/ 962 h 41"/>
                  <a:gd name="T4" fmla="*/ 0 w 23"/>
                  <a:gd name="T5" fmla="*/ 2050 h 41"/>
                  <a:gd name="T6" fmla="*/ 484 w 23"/>
                  <a:gd name="T7" fmla="*/ 904 h 41"/>
                  <a:gd name="T8" fmla="*/ 928 w 23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41">
                    <a:moveTo>
                      <a:pt x="23" y="0"/>
                    </a:moveTo>
                    <a:cubicBezTo>
                      <a:pt x="22" y="4"/>
                      <a:pt x="17" y="11"/>
                      <a:pt x="12" y="19"/>
                    </a:cubicBezTo>
                    <a:cubicBezTo>
                      <a:pt x="7" y="26"/>
                      <a:pt x="0" y="35"/>
                      <a:pt x="0" y="41"/>
                    </a:cubicBezTo>
                    <a:cubicBezTo>
                      <a:pt x="0" y="35"/>
                      <a:pt x="7" y="26"/>
                      <a:pt x="12" y="18"/>
                    </a:cubicBezTo>
                    <a:cubicBezTo>
                      <a:pt x="17" y="10"/>
                      <a:pt x="22" y="4"/>
                      <a:pt x="2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7" name="Freeform 175">
                <a:extLst>
                  <a:ext uri="{FF2B5EF4-FFF2-40B4-BE49-F238E27FC236}">
                    <a16:creationId xmlns:a16="http://schemas.microsoft.com/office/drawing/2014/main" id="{C9827DF0-46D0-43D6-8316-B2DCE967F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3160"/>
                <a:ext cx="37" cy="21"/>
              </a:xfrm>
              <a:custGeom>
                <a:avLst/>
                <a:gdLst>
                  <a:gd name="T0" fmla="*/ 0 w 15"/>
                  <a:gd name="T1" fmla="*/ 378 h 8"/>
                  <a:gd name="T2" fmla="*/ 553 w 15"/>
                  <a:gd name="T3" fmla="*/ 0 h 8"/>
                  <a:gd name="T4" fmla="*/ 328 w 15"/>
                  <a:gd name="T5" fmla="*/ 144 h 8"/>
                  <a:gd name="T6" fmla="*/ 0 w 15"/>
                  <a:gd name="T7" fmla="*/ 378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cubicBezTo>
                      <a:pt x="2" y="6"/>
                      <a:pt x="12" y="0"/>
                      <a:pt x="15" y="0"/>
                    </a:cubicBezTo>
                    <a:cubicBezTo>
                      <a:pt x="14" y="0"/>
                      <a:pt x="10" y="2"/>
                      <a:pt x="9" y="3"/>
                    </a:cubicBezTo>
                    <a:cubicBezTo>
                      <a:pt x="8" y="3"/>
                      <a:pt x="0" y="8"/>
                      <a:pt x="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8" name="Freeform 176">
                <a:extLst>
                  <a:ext uri="{FF2B5EF4-FFF2-40B4-BE49-F238E27FC236}">
                    <a16:creationId xmlns:a16="http://schemas.microsoft.com/office/drawing/2014/main" id="{CFB6B022-98D6-4FF3-8DED-9F37E31B0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3272"/>
                <a:ext cx="108" cy="107"/>
              </a:xfrm>
              <a:custGeom>
                <a:avLst/>
                <a:gdLst>
                  <a:gd name="T0" fmla="*/ 83 w 43"/>
                  <a:gd name="T1" fmla="*/ 2046 h 40"/>
                  <a:gd name="T2" fmla="*/ 922 w 43"/>
                  <a:gd name="T3" fmla="*/ 1030 h 40"/>
                  <a:gd name="T4" fmla="*/ 1665 w 43"/>
                  <a:gd name="T5" fmla="*/ 251 h 40"/>
                  <a:gd name="T6" fmla="*/ 1582 w 43"/>
                  <a:gd name="T7" fmla="*/ 0 h 40"/>
                  <a:gd name="T8" fmla="*/ 872 w 43"/>
                  <a:gd name="T9" fmla="*/ 709 h 40"/>
                  <a:gd name="T10" fmla="*/ 50 w 43"/>
                  <a:gd name="T11" fmla="*/ 1683 h 40"/>
                  <a:gd name="T12" fmla="*/ 83 w 43"/>
                  <a:gd name="T13" fmla="*/ 2046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40">
                    <a:moveTo>
                      <a:pt x="2" y="40"/>
                    </a:moveTo>
                    <a:cubicBezTo>
                      <a:pt x="1" y="34"/>
                      <a:pt x="13" y="26"/>
                      <a:pt x="23" y="20"/>
                    </a:cubicBezTo>
                    <a:cubicBezTo>
                      <a:pt x="33" y="14"/>
                      <a:pt x="43" y="10"/>
                      <a:pt x="42" y="5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1" y="4"/>
                      <a:pt x="32" y="8"/>
                      <a:pt x="22" y="14"/>
                    </a:cubicBezTo>
                    <a:cubicBezTo>
                      <a:pt x="12" y="20"/>
                      <a:pt x="0" y="28"/>
                      <a:pt x="1" y="33"/>
                    </a:cubicBez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9" name="Freeform 177">
                <a:extLst>
                  <a:ext uri="{FF2B5EF4-FFF2-40B4-BE49-F238E27FC236}">
                    <a16:creationId xmlns:a16="http://schemas.microsoft.com/office/drawing/2014/main" id="{1D1EB934-44E7-4EB1-B489-A8F149AA5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304"/>
                <a:ext cx="113" cy="107"/>
              </a:xfrm>
              <a:custGeom>
                <a:avLst/>
                <a:gdLst>
                  <a:gd name="T0" fmla="*/ 126 w 45"/>
                  <a:gd name="T1" fmla="*/ 2046 h 40"/>
                  <a:gd name="T2" fmla="*/ 952 w 45"/>
                  <a:gd name="T3" fmla="*/ 1073 h 40"/>
                  <a:gd name="T4" fmla="*/ 1740 w 45"/>
                  <a:gd name="T5" fmla="*/ 364 h 40"/>
                  <a:gd name="T6" fmla="*/ 1710 w 45"/>
                  <a:gd name="T7" fmla="*/ 0 h 40"/>
                  <a:gd name="T8" fmla="*/ 922 w 45"/>
                  <a:gd name="T9" fmla="*/ 765 h 40"/>
                  <a:gd name="T10" fmla="*/ 50 w 45"/>
                  <a:gd name="T11" fmla="*/ 1739 h 40"/>
                  <a:gd name="T12" fmla="*/ 126 w 45"/>
                  <a:gd name="T13" fmla="*/ 2046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40">
                    <a:moveTo>
                      <a:pt x="3" y="40"/>
                    </a:moveTo>
                    <a:cubicBezTo>
                      <a:pt x="2" y="35"/>
                      <a:pt x="15" y="28"/>
                      <a:pt x="24" y="21"/>
                    </a:cubicBezTo>
                    <a:cubicBezTo>
                      <a:pt x="34" y="15"/>
                      <a:pt x="45" y="11"/>
                      <a:pt x="44" y="7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5"/>
                      <a:pt x="33" y="9"/>
                      <a:pt x="23" y="15"/>
                    </a:cubicBezTo>
                    <a:cubicBezTo>
                      <a:pt x="13" y="22"/>
                      <a:pt x="0" y="28"/>
                      <a:pt x="1" y="34"/>
                    </a:cubicBezTo>
                    <a:lnTo>
                      <a:pt x="3" y="40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0" name="Freeform 178">
                <a:extLst>
                  <a:ext uri="{FF2B5EF4-FFF2-40B4-BE49-F238E27FC236}">
                    <a16:creationId xmlns:a16="http://schemas.microsoft.com/office/drawing/2014/main" id="{5664743F-4CA3-46E8-91B5-9A43B15B9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280"/>
                <a:ext cx="95" cy="75"/>
              </a:xfrm>
              <a:custGeom>
                <a:avLst/>
                <a:gdLst>
                  <a:gd name="T0" fmla="*/ 1488 w 38"/>
                  <a:gd name="T1" fmla="*/ 0 h 28"/>
                  <a:gd name="T2" fmla="*/ 783 w 38"/>
                  <a:gd name="T3" fmla="*/ 675 h 28"/>
                  <a:gd name="T4" fmla="*/ 0 w 38"/>
                  <a:gd name="T5" fmla="*/ 1441 h 28"/>
                  <a:gd name="T6" fmla="*/ 783 w 38"/>
                  <a:gd name="T7" fmla="*/ 616 h 28"/>
                  <a:gd name="T8" fmla="*/ 1488 w 3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28">
                    <a:moveTo>
                      <a:pt x="38" y="0"/>
                    </a:moveTo>
                    <a:cubicBezTo>
                      <a:pt x="35" y="4"/>
                      <a:pt x="28" y="8"/>
                      <a:pt x="20" y="13"/>
                    </a:cubicBezTo>
                    <a:cubicBezTo>
                      <a:pt x="12" y="18"/>
                      <a:pt x="3" y="23"/>
                      <a:pt x="0" y="28"/>
                    </a:cubicBezTo>
                    <a:cubicBezTo>
                      <a:pt x="3" y="23"/>
                      <a:pt x="12" y="17"/>
                      <a:pt x="20" y="12"/>
                    </a:cubicBezTo>
                    <a:cubicBezTo>
                      <a:pt x="28" y="7"/>
                      <a:pt x="35" y="4"/>
                      <a:pt x="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1" name="Freeform 179">
                <a:extLst>
                  <a:ext uri="{FF2B5EF4-FFF2-40B4-BE49-F238E27FC236}">
                    <a16:creationId xmlns:a16="http://schemas.microsoft.com/office/drawing/2014/main" id="{DB4BD0C4-E5EA-47D1-B7A5-F1A80CF73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317"/>
                <a:ext cx="96" cy="72"/>
              </a:xfrm>
              <a:custGeom>
                <a:avLst/>
                <a:gdLst>
                  <a:gd name="T0" fmla="*/ 1551 w 38"/>
                  <a:gd name="T1" fmla="*/ 0 h 27"/>
                  <a:gd name="T2" fmla="*/ 824 w 38"/>
                  <a:gd name="T3" fmla="*/ 605 h 27"/>
                  <a:gd name="T4" fmla="*/ 0 w 38"/>
                  <a:gd name="T5" fmla="*/ 1365 h 27"/>
                  <a:gd name="T6" fmla="*/ 824 w 38"/>
                  <a:gd name="T7" fmla="*/ 547 h 27"/>
                  <a:gd name="T8" fmla="*/ 1551 w 3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27">
                    <a:moveTo>
                      <a:pt x="38" y="0"/>
                    </a:moveTo>
                    <a:cubicBezTo>
                      <a:pt x="35" y="3"/>
                      <a:pt x="28" y="7"/>
                      <a:pt x="20" y="12"/>
                    </a:cubicBezTo>
                    <a:cubicBezTo>
                      <a:pt x="12" y="17"/>
                      <a:pt x="3" y="22"/>
                      <a:pt x="0" y="27"/>
                    </a:cubicBezTo>
                    <a:cubicBezTo>
                      <a:pt x="3" y="22"/>
                      <a:pt x="12" y="16"/>
                      <a:pt x="20" y="11"/>
                    </a:cubicBezTo>
                    <a:cubicBezTo>
                      <a:pt x="28" y="6"/>
                      <a:pt x="35" y="3"/>
                      <a:pt x="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2" name="Freeform 180">
                <a:extLst>
                  <a:ext uri="{FF2B5EF4-FFF2-40B4-BE49-F238E27FC236}">
                    <a16:creationId xmlns:a16="http://schemas.microsoft.com/office/drawing/2014/main" id="{1AC000EB-FE51-4C52-9A1C-AE2CA48EC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3275"/>
                <a:ext cx="42" cy="2"/>
              </a:xfrm>
              <a:custGeom>
                <a:avLst/>
                <a:gdLst>
                  <a:gd name="T0" fmla="*/ 0 w 17"/>
                  <a:gd name="T1" fmla="*/ 16 h 1"/>
                  <a:gd name="T2" fmla="*/ 635 w 17"/>
                  <a:gd name="T3" fmla="*/ 16 h 1"/>
                  <a:gd name="T4" fmla="*/ 378 w 17"/>
                  <a:gd name="T5" fmla="*/ 16 h 1"/>
                  <a:gd name="T6" fmla="*/ 0 w 17"/>
                  <a:gd name="T7" fmla="*/ 16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">
                    <a:moveTo>
                      <a:pt x="0" y="1"/>
                    </a:moveTo>
                    <a:cubicBezTo>
                      <a:pt x="2" y="1"/>
                      <a:pt x="14" y="0"/>
                      <a:pt x="17" y="1"/>
                    </a:cubicBezTo>
                    <a:cubicBezTo>
                      <a:pt x="15" y="1"/>
                      <a:pt x="11" y="1"/>
                      <a:pt x="10" y="1"/>
                    </a:cubicBezTo>
                    <a:cubicBezTo>
                      <a:pt x="8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3" name="Freeform 181">
                <a:extLst>
                  <a:ext uri="{FF2B5EF4-FFF2-40B4-BE49-F238E27FC236}">
                    <a16:creationId xmlns:a16="http://schemas.microsoft.com/office/drawing/2014/main" id="{0836CAC6-D9CC-491A-8A56-846C81F5D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" y="3091"/>
                <a:ext cx="28" cy="141"/>
              </a:xfrm>
              <a:custGeom>
                <a:avLst/>
                <a:gdLst>
                  <a:gd name="T0" fmla="*/ 461 w 11"/>
                  <a:gd name="T1" fmla="*/ 2655 h 53"/>
                  <a:gd name="T2" fmla="*/ 298 w 11"/>
                  <a:gd name="T3" fmla="*/ 1261 h 53"/>
                  <a:gd name="T4" fmla="*/ 247 w 11"/>
                  <a:gd name="T5" fmla="*/ 93 h 53"/>
                  <a:gd name="T6" fmla="*/ 51 w 11"/>
                  <a:gd name="T7" fmla="*/ 0 h 53"/>
                  <a:gd name="T8" fmla="*/ 51 w 11"/>
                  <a:gd name="T9" fmla="*/ 1147 h 53"/>
                  <a:gd name="T10" fmla="*/ 214 w 11"/>
                  <a:gd name="T11" fmla="*/ 2562 h 53"/>
                  <a:gd name="T12" fmla="*/ 461 w 11"/>
                  <a:gd name="T13" fmla="*/ 2655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53">
                    <a:moveTo>
                      <a:pt x="11" y="53"/>
                    </a:moveTo>
                    <a:cubicBezTo>
                      <a:pt x="6" y="51"/>
                      <a:pt x="7" y="37"/>
                      <a:pt x="7" y="25"/>
                    </a:cubicBezTo>
                    <a:cubicBezTo>
                      <a:pt x="8" y="13"/>
                      <a:pt x="10" y="4"/>
                      <a:pt x="6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1"/>
                      <a:pt x="2" y="11"/>
                      <a:pt x="1" y="23"/>
                    </a:cubicBezTo>
                    <a:cubicBezTo>
                      <a:pt x="1" y="34"/>
                      <a:pt x="0" y="49"/>
                      <a:pt x="5" y="51"/>
                    </a:cubicBezTo>
                    <a:lnTo>
                      <a:pt x="11" y="53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4" name="Freeform 182">
                <a:extLst>
                  <a:ext uri="{FF2B5EF4-FFF2-40B4-BE49-F238E27FC236}">
                    <a16:creationId xmlns:a16="http://schemas.microsoft.com/office/drawing/2014/main" id="{E0CB9C80-1923-4C7B-A70D-5D262C332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3101"/>
                <a:ext cx="30" cy="144"/>
              </a:xfrm>
              <a:custGeom>
                <a:avLst/>
                <a:gdLst>
                  <a:gd name="T0" fmla="*/ 438 w 12"/>
                  <a:gd name="T1" fmla="*/ 2731 h 54"/>
                  <a:gd name="T2" fmla="*/ 313 w 12"/>
                  <a:gd name="T3" fmla="*/ 1309 h 54"/>
                  <a:gd name="T4" fmla="*/ 313 w 12"/>
                  <a:gd name="T5" fmla="*/ 93 h 54"/>
                  <a:gd name="T6" fmla="*/ 83 w 12"/>
                  <a:gd name="T7" fmla="*/ 0 h 54"/>
                  <a:gd name="T8" fmla="*/ 83 w 12"/>
                  <a:gd name="T9" fmla="*/ 1216 h 54"/>
                  <a:gd name="T10" fmla="*/ 208 w 12"/>
                  <a:gd name="T11" fmla="*/ 2637 h 54"/>
                  <a:gd name="T12" fmla="*/ 438 w 12"/>
                  <a:gd name="T13" fmla="*/ 2731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54">
                    <a:moveTo>
                      <a:pt x="11" y="54"/>
                    </a:moveTo>
                    <a:cubicBezTo>
                      <a:pt x="6" y="52"/>
                      <a:pt x="7" y="38"/>
                      <a:pt x="8" y="26"/>
                    </a:cubicBezTo>
                    <a:cubicBezTo>
                      <a:pt x="9" y="14"/>
                      <a:pt x="12" y="4"/>
                      <a:pt x="8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5" y="2"/>
                      <a:pt x="3" y="12"/>
                      <a:pt x="2" y="24"/>
                    </a:cubicBezTo>
                    <a:cubicBezTo>
                      <a:pt x="1" y="35"/>
                      <a:pt x="0" y="49"/>
                      <a:pt x="5" y="52"/>
                    </a:cubicBezTo>
                    <a:lnTo>
                      <a:pt x="11" y="54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5" name="Freeform 183">
                <a:extLst>
                  <a:ext uri="{FF2B5EF4-FFF2-40B4-BE49-F238E27FC236}">
                    <a16:creationId xmlns:a16="http://schemas.microsoft.com/office/drawing/2014/main" id="{DEB1A067-34A0-4DA4-B28A-82EC13450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9" y="3096"/>
                <a:ext cx="7" cy="125"/>
              </a:xfrm>
              <a:custGeom>
                <a:avLst/>
                <a:gdLst>
                  <a:gd name="T0" fmla="*/ 65 w 3"/>
                  <a:gd name="T1" fmla="*/ 0 h 47"/>
                  <a:gd name="T2" fmla="*/ 65 w 3"/>
                  <a:gd name="T3" fmla="*/ 1053 h 47"/>
                  <a:gd name="T4" fmla="*/ 86 w 3"/>
                  <a:gd name="T5" fmla="*/ 2348 h 47"/>
                  <a:gd name="T6" fmla="*/ 28 w 3"/>
                  <a:gd name="T7" fmla="*/ 1053 h 47"/>
                  <a:gd name="T8" fmla="*/ 65 w 3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7">
                    <a:moveTo>
                      <a:pt x="2" y="0"/>
                    </a:moveTo>
                    <a:cubicBezTo>
                      <a:pt x="3" y="4"/>
                      <a:pt x="3" y="12"/>
                      <a:pt x="2" y="21"/>
                    </a:cubicBezTo>
                    <a:cubicBezTo>
                      <a:pt x="2" y="31"/>
                      <a:pt x="0" y="42"/>
                      <a:pt x="3" y="47"/>
                    </a:cubicBezTo>
                    <a:cubicBezTo>
                      <a:pt x="0" y="42"/>
                      <a:pt x="1" y="31"/>
                      <a:pt x="1" y="21"/>
                    </a:cubicBezTo>
                    <a:cubicBezTo>
                      <a:pt x="2" y="12"/>
                      <a:pt x="3" y="4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6" name="Freeform 184">
                <a:extLst>
                  <a:ext uri="{FF2B5EF4-FFF2-40B4-BE49-F238E27FC236}">
                    <a16:creationId xmlns:a16="http://schemas.microsoft.com/office/drawing/2014/main" id="{631AE062-9B00-4B19-8126-FB97974EC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3096"/>
                <a:ext cx="25" cy="37"/>
              </a:xfrm>
              <a:custGeom>
                <a:avLst/>
                <a:gdLst>
                  <a:gd name="T0" fmla="*/ 0 w 10"/>
                  <a:gd name="T1" fmla="*/ 685 h 14"/>
                  <a:gd name="T2" fmla="*/ 395 w 10"/>
                  <a:gd name="T3" fmla="*/ 0 h 14"/>
                  <a:gd name="T4" fmla="*/ 208 w 10"/>
                  <a:gd name="T5" fmla="*/ 238 h 14"/>
                  <a:gd name="T6" fmla="*/ 0 w 10"/>
                  <a:gd name="T7" fmla="*/ 685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4">
                    <a:moveTo>
                      <a:pt x="0" y="14"/>
                    </a:moveTo>
                    <a:cubicBezTo>
                      <a:pt x="1" y="12"/>
                      <a:pt x="7" y="1"/>
                      <a:pt x="10" y="0"/>
                    </a:cubicBezTo>
                    <a:cubicBezTo>
                      <a:pt x="9" y="1"/>
                      <a:pt x="6" y="5"/>
                      <a:pt x="5" y="5"/>
                    </a:cubicBezTo>
                    <a:cubicBezTo>
                      <a:pt x="5" y="6"/>
                      <a:pt x="0" y="14"/>
                      <a:pt x="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7" name="Freeform 185">
                <a:extLst>
                  <a:ext uri="{FF2B5EF4-FFF2-40B4-BE49-F238E27FC236}">
                    <a16:creationId xmlns:a16="http://schemas.microsoft.com/office/drawing/2014/main" id="{D9864720-9AA9-4D94-9EC2-26F25C9CE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3141"/>
                <a:ext cx="107" cy="91"/>
              </a:xfrm>
              <a:custGeom>
                <a:avLst/>
                <a:gdLst>
                  <a:gd name="T0" fmla="*/ 1647 w 43"/>
                  <a:gd name="T1" fmla="*/ 1496 h 34"/>
                  <a:gd name="T2" fmla="*/ 799 w 43"/>
                  <a:gd name="T3" fmla="*/ 765 h 34"/>
                  <a:gd name="T4" fmla="*/ 187 w 43"/>
                  <a:gd name="T5" fmla="*/ 94 h 34"/>
                  <a:gd name="T6" fmla="*/ 0 w 43"/>
                  <a:gd name="T7" fmla="*/ 209 h 34"/>
                  <a:gd name="T8" fmla="*/ 620 w 43"/>
                  <a:gd name="T9" fmla="*/ 918 h 34"/>
                  <a:gd name="T10" fmla="*/ 1461 w 43"/>
                  <a:gd name="T11" fmla="*/ 1649 h 34"/>
                  <a:gd name="T12" fmla="*/ 1647 w 43"/>
                  <a:gd name="T13" fmla="*/ 1496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34">
                    <a:moveTo>
                      <a:pt x="43" y="29"/>
                    </a:moveTo>
                    <a:cubicBezTo>
                      <a:pt x="38" y="32"/>
                      <a:pt x="29" y="22"/>
                      <a:pt x="21" y="15"/>
                    </a:cubicBezTo>
                    <a:cubicBezTo>
                      <a:pt x="14" y="8"/>
                      <a:pt x="8" y="0"/>
                      <a:pt x="5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3"/>
                      <a:pt x="9" y="10"/>
                      <a:pt x="16" y="18"/>
                    </a:cubicBezTo>
                    <a:cubicBezTo>
                      <a:pt x="24" y="25"/>
                      <a:pt x="33" y="34"/>
                      <a:pt x="38" y="32"/>
                    </a:cubicBezTo>
                    <a:lnTo>
                      <a:pt x="43" y="29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8" name="Freeform 186">
                <a:extLst>
                  <a:ext uri="{FF2B5EF4-FFF2-40B4-BE49-F238E27FC236}">
                    <a16:creationId xmlns:a16="http://schemas.microsoft.com/office/drawing/2014/main" id="{7CAA5BFA-1654-4814-9D62-D457A84FE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3128"/>
                <a:ext cx="108" cy="91"/>
              </a:xfrm>
              <a:custGeom>
                <a:avLst/>
                <a:gdLst>
                  <a:gd name="T0" fmla="*/ 1710 w 43"/>
                  <a:gd name="T1" fmla="*/ 1496 h 34"/>
                  <a:gd name="T2" fmla="*/ 839 w 43"/>
                  <a:gd name="T3" fmla="*/ 765 h 34"/>
                  <a:gd name="T4" fmla="*/ 208 w 43"/>
                  <a:gd name="T5" fmla="*/ 56 h 34"/>
                  <a:gd name="T6" fmla="*/ 0 w 43"/>
                  <a:gd name="T7" fmla="*/ 209 h 34"/>
                  <a:gd name="T8" fmla="*/ 630 w 43"/>
                  <a:gd name="T9" fmla="*/ 881 h 34"/>
                  <a:gd name="T10" fmla="*/ 1507 w 43"/>
                  <a:gd name="T11" fmla="*/ 1590 h 34"/>
                  <a:gd name="T12" fmla="*/ 1710 w 43"/>
                  <a:gd name="T13" fmla="*/ 1496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34">
                    <a:moveTo>
                      <a:pt x="43" y="29"/>
                    </a:moveTo>
                    <a:cubicBezTo>
                      <a:pt x="38" y="31"/>
                      <a:pt x="29" y="22"/>
                      <a:pt x="21" y="15"/>
                    </a:cubicBezTo>
                    <a:cubicBezTo>
                      <a:pt x="14" y="7"/>
                      <a:pt x="9" y="0"/>
                      <a:pt x="5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2"/>
                      <a:pt x="9" y="10"/>
                      <a:pt x="16" y="17"/>
                    </a:cubicBezTo>
                    <a:cubicBezTo>
                      <a:pt x="24" y="25"/>
                      <a:pt x="33" y="34"/>
                      <a:pt x="38" y="31"/>
                    </a:cubicBezTo>
                    <a:lnTo>
                      <a:pt x="43" y="29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9" name="Freeform 187">
                <a:extLst>
                  <a:ext uri="{FF2B5EF4-FFF2-40B4-BE49-F238E27FC236}">
                    <a16:creationId xmlns:a16="http://schemas.microsoft.com/office/drawing/2014/main" id="{19AAEF42-39FC-4E44-B0FD-729E92C30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152"/>
                <a:ext cx="80" cy="75"/>
              </a:xfrm>
              <a:custGeom>
                <a:avLst/>
                <a:gdLst>
                  <a:gd name="T0" fmla="*/ 0 w 32"/>
                  <a:gd name="T1" fmla="*/ 0 h 28"/>
                  <a:gd name="T2" fmla="*/ 595 w 32"/>
                  <a:gd name="T3" fmla="*/ 675 h 28"/>
                  <a:gd name="T4" fmla="*/ 1250 w 32"/>
                  <a:gd name="T5" fmla="*/ 1441 h 28"/>
                  <a:gd name="T6" fmla="*/ 550 w 32"/>
                  <a:gd name="T7" fmla="*/ 675 h 28"/>
                  <a:gd name="T8" fmla="*/ 0 w 32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8">
                    <a:moveTo>
                      <a:pt x="0" y="0"/>
                    </a:moveTo>
                    <a:cubicBezTo>
                      <a:pt x="4" y="1"/>
                      <a:pt x="9" y="7"/>
                      <a:pt x="15" y="13"/>
                    </a:cubicBezTo>
                    <a:cubicBezTo>
                      <a:pt x="21" y="19"/>
                      <a:pt x="27" y="26"/>
                      <a:pt x="32" y="28"/>
                    </a:cubicBezTo>
                    <a:cubicBezTo>
                      <a:pt x="27" y="26"/>
                      <a:pt x="20" y="19"/>
                      <a:pt x="14" y="13"/>
                    </a:cubicBezTo>
                    <a:cubicBezTo>
                      <a:pt x="8" y="7"/>
                      <a:pt x="4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0" name="Freeform 188">
                <a:extLst>
                  <a:ext uri="{FF2B5EF4-FFF2-40B4-BE49-F238E27FC236}">
                    <a16:creationId xmlns:a16="http://schemas.microsoft.com/office/drawing/2014/main" id="{16B0D998-A572-4827-81F7-935389416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3139"/>
                <a:ext cx="80" cy="72"/>
              </a:xfrm>
              <a:custGeom>
                <a:avLst/>
                <a:gdLst>
                  <a:gd name="T0" fmla="*/ 0 w 32"/>
                  <a:gd name="T1" fmla="*/ 0 h 27"/>
                  <a:gd name="T2" fmla="*/ 595 w 32"/>
                  <a:gd name="T3" fmla="*/ 661 h 27"/>
                  <a:gd name="T4" fmla="*/ 1250 w 32"/>
                  <a:gd name="T5" fmla="*/ 1365 h 27"/>
                  <a:gd name="T6" fmla="*/ 550 w 32"/>
                  <a:gd name="T7" fmla="*/ 661 h 27"/>
                  <a:gd name="T8" fmla="*/ 0 w 32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7">
                    <a:moveTo>
                      <a:pt x="0" y="0"/>
                    </a:moveTo>
                    <a:cubicBezTo>
                      <a:pt x="4" y="1"/>
                      <a:pt x="9" y="7"/>
                      <a:pt x="15" y="13"/>
                    </a:cubicBezTo>
                    <a:cubicBezTo>
                      <a:pt x="21" y="18"/>
                      <a:pt x="27" y="26"/>
                      <a:pt x="32" y="27"/>
                    </a:cubicBezTo>
                    <a:cubicBezTo>
                      <a:pt x="27" y="26"/>
                      <a:pt x="20" y="19"/>
                      <a:pt x="14" y="13"/>
                    </a:cubicBezTo>
                    <a:cubicBezTo>
                      <a:pt x="8" y="7"/>
                      <a:pt x="4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1" name="Freeform 189">
                <a:extLst>
                  <a:ext uri="{FF2B5EF4-FFF2-40B4-BE49-F238E27FC236}">
                    <a16:creationId xmlns:a16="http://schemas.microsoft.com/office/drawing/2014/main" id="{2C7C3D2B-6843-482D-BC44-7D9CD5C49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57"/>
                <a:ext cx="10" cy="40"/>
              </a:xfrm>
              <a:custGeom>
                <a:avLst/>
                <a:gdLst>
                  <a:gd name="T0" fmla="*/ 158 w 4"/>
                  <a:gd name="T1" fmla="*/ 760 h 15"/>
                  <a:gd name="T2" fmla="*/ 50 w 4"/>
                  <a:gd name="T3" fmla="*/ 0 h 15"/>
                  <a:gd name="T4" fmla="*/ 83 w 4"/>
                  <a:gd name="T5" fmla="*/ 363 h 15"/>
                  <a:gd name="T6" fmla="*/ 158 w 4"/>
                  <a:gd name="T7" fmla="*/ 76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5">
                    <a:moveTo>
                      <a:pt x="4" y="15"/>
                    </a:moveTo>
                    <a:cubicBezTo>
                      <a:pt x="4" y="14"/>
                      <a:pt x="0" y="3"/>
                      <a:pt x="1" y="0"/>
                    </a:cubicBezTo>
                    <a:cubicBezTo>
                      <a:pt x="1" y="2"/>
                      <a:pt x="2" y="6"/>
                      <a:pt x="2" y="7"/>
                    </a:cubicBezTo>
                    <a:cubicBezTo>
                      <a:pt x="2" y="8"/>
                      <a:pt x="4" y="15"/>
                      <a:pt x="4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2" name="Freeform 190">
                <a:extLst>
                  <a:ext uri="{FF2B5EF4-FFF2-40B4-BE49-F238E27FC236}">
                    <a16:creationId xmlns:a16="http://schemas.microsoft.com/office/drawing/2014/main" id="{53B99851-C911-4627-BD25-027C8435C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6" y="3091"/>
                <a:ext cx="73" cy="120"/>
              </a:xfrm>
              <a:custGeom>
                <a:avLst/>
                <a:gdLst>
                  <a:gd name="T0" fmla="*/ 1165 w 29"/>
                  <a:gd name="T1" fmla="*/ 2275 h 45"/>
                  <a:gd name="T2" fmla="*/ 609 w 29"/>
                  <a:gd name="T3" fmla="*/ 1059 h 45"/>
                  <a:gd name="T4" fmla="*/ 242 w 29"/>
                  <a:gd name="T5" fmla="*/ 0 h 45"/>
                  <a:gd name="T6" fmla="*/ 0 w 29"/>
                  <a:gd name="T7" fmla="*/ 56 h 45"/>
                  <a:gd name="T8" fmla="*/ 368 w 29"/>
                  <a:gd name="T9" fmla="*/ 1059 h 45"/>
                  <a:gd name="T10" fmla="*/ 873 w 29"/>
                  <a:gd name="T11" fmla="*/ 2219 h 45"/>
                  <a:gd name="T12" fmla="*/ 1165 w 29"/>
                  <a:gd name="T13" fmla="*/ 2275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45">
                    <a:moveTo>
                      <a:pt x="29" y="45"/>
                    </a:moveTo>
                    <a:cubicBezTo>
                      <a:pt x="23" y="45"/>
                      <a:pt x="18" y="31"/>
                      <a:pt x="15" y="21"/>
                    </a:cubicBezTo>
                    <a:cubicBezTo>
                      <a:pt x="11" y="10"/>
                      <a:pt x="10" y="0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5" y="10"/>
                      <a:pt x="9" y="21"/>
                    </a:cubicBezTo>
                    <a:cubicBezTo>
                      <a:pt x="12" y="31"/>
                      <a:pt x="17" y="44"/>
                      <a:pt x="22" y="44"/>
                    </a:cubicBezTo>
                    <a:lnTo>
                      <a:pt x="29" y="45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3" name="Freeform 191">
                <a:extLst>
                  <a:ext uri="{FF2B5EF4-FFF2-40B4-BE49-F238E27FC236}">
                    <a16:creationId xmlns:a16="http://schemas.microsoft.com/office/drawing/2014/main" id="{F3293F16-F0B5-4A96-9744-753B68AC5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3088"/>
                <a:ext cx="73" cy="123"/>
              </a:xfrm>
              <a:custGeom>
                <a:avLst/>
                <a:gdLst>
                  <a:gd name="T0" fmla="*/ 1165 w 29"/>
                  <a:gd name="T1" fmla="*/ 2353 h 46"/>
                  <a:gd name="T2" fmla="*/ 639 w 29"/>
                  <a:gd name="T3" fmla="*/ 1128 h 46"/>
                  <a:gd name="T4" fmla="*/ 317 w 29"/>
                  <a:gd name="T5" fmla="*/ 0 h 46"/>
                  <a:gd name="T6" fmla="*/ 0 w 29"/>
                  <a:gd name="T7" fmla="*/ 0 h 46"/>
                  <a:gd name="T8" fmla="*/ 400 w 29"/>
                  <a:gd name="T9" fmla="*/ 1128 h 46"/>
                  <a:gd name="T10" fmla="*/ 873 w 29"/>
                  <a:gd name="T11" fmla="*/ 2353 h 46"/>
                  <a:gd name="T12" fmla="*/ 1165 w 29"/>
                  <a:gd name="T13" fmla="*/ 2353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46">
                    <a:moveTo>
                      <a:pt x="29" y="46"/>
                    </a:moveTo>
                    <a:cubicBezTo>
                      <a:pt x="23" y="46"/>
                      <a:pt x="19" y="32"/>
                      <a:pt x="16" y="22"/>
                    </a:cubicBezTo>
                    <a:cubicBezTo>
                      <a:pt x="12" y="11"/>
                      <a:pt x="12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11"/>
                      <a:pt x="10" y="22"/>
                    </a:cubicBezTo>
                    <a:cubicBezTo>
                      <a:pt x="13" y="32"/>
                      <a:pt x="17" y="46"/>
                      <a:pt x="22" y="46"/>
                    </a:cubicBezTo>
                    <a:lnTo>
                      <a:pt x="29" y="46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4" name="Freeform 192">
                <a:extLst>
                  <a:ext uri="{FF2B5EF4-FFF2-40B4-BE49-F238E27FC236}">
                    <a16:creationId xmlns:a16="http://schemas.microsoft.com/office/drawing/2014/main" id="{CACBDC50-3CD9-4770-8E21-1630FACEB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4" y="3096"/>
                <a:ext cx="42" cy="109"/>
              </a:xfrm>
              <a:custGeom>
                <a:avLst/>
                <a:gdLst>
                  <a:gd name="T0" fmla="*/ 0 w 17"/>
                  <a:gd name="T1" fmla="*/ 0 h 41"/>
                  <a:gd name="T2" fmla="*/ 257 w 17"/>
                  <a:gd name="T3" fmla="*/ 962 h 41"/>
                  <a:gd name="T4" fmla="*/ 635 w 17"/>
                  <a:gd name="T5" fmla="*/ 2050 h 41"/>
                  <a:gd name="T6" fmla="*/ 257 w 17"/>
                  <a:gd name="T7" fmla="*/ 962 h 41"/>
                  <a:gd name="T8" fmla="*/ 0 w 17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41">
                    <a:moveTo>
                      <a:pt x="0" y="0"/>
                    </a:moveTo>
                    <a:cubicBezTo>
                      <a:pt x="2" y="3"/>
                      <a:pt x="4" y="11"/>
                      <a:pt x="7" y="19"/>
                    </a:cubicBezTo>
                    <a:cubicBezTo>
                      <a:pt x="10" y="27"/>
                      <a:pt x="13" y="38"/>
                      <a:pt x="17" y="41"/>
                    </a:cubicBezTo>
                    <a:cubicBezTo>
                      <a:pt x="13" y="38"/>
                      <a:pt x="10" y="27"/>
                      <a:pt x="7" y="19"/>
                    </a:cubicBezTo>
                    <a:cubicBezTo>
                      <a:pt x="4" y="11"/>
                      <a:pt x="2" y="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5" name="Freeform 193">
                <a:extLst>
                  <a:ext uri="{FF2B5EF4-FFF2-40B4-BE49-F238E27FC236}">
                    <a16:creationId xmlns:a16="http://schemas.microsoft.com/office/drawing/2014/main" id="{01C279FF-0A95-4D71-B6BE-0A2768EC3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3096"/>
                <a:ext cx="43" cy="109"/>
              </a:xfrm>
              <a:custGeom>
                <a:avLst/>
                <a:gdLst>
                  <a:gd name="T0" fmla="*/ 0 w 17"/>
                  <a:gd name="T1" fmla="*/ 0 h 41"/>
                  <a:gd name="T2" fmla="*/ 293 w 17"/>
                  <a:gd name="T3" fmla="*/ 962 h 41"/>
                  <a:gd name="T4" fmla="*/ 698 w 17"/>
                  <a:gd name="T5" fmla="*/ 2050 h 41"/>
                  <a:gd name="T6" fmla="*/ 293 w 17"/>
                  <a:gd name="T7" fmla="*/ 962 h 41"/>
                  <a:gd name="T8" fmla="*/ 0 w 17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41">
                    <a:moveTo>
                      <a:pt x="0" y="0"/>
                    </a:moveTo>
                    <a:cubicBezTo>
                      <a:pt x="2" y="3"/>
                      <a:pt x="4" y="11"/>
                      <a:pt x="7" y="19"/>
                    </a:cubicBezTo>
                    <a:cubicBezTo>
                      <a:pt x="10" y="27"/>
                      <a:pt x="13" y="38"/>
                      <a:pt x="17" y="41"/>
                    </a:cubicBezTo>
                    <a:cubicBezTo>
                      <a:pt x="13" y="38"/>
                      <a:pt x="10" y="27"/>
                      <a:pt x="7" y="19"/>
                    </a:cubicBezTo>
                    <a:cubicBezTo>
                      <a:pt x="4" y="11"/>
                      <a:pt x="2" y="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6" name="Freeform 194">
                <a:extLst>
                  <a:ext uri="{FF2B5EF4-FFF2-40B4-BE49-F238E27FC236}">
                    <a16:creationId xmlns:a16="http://schemas.microsoft.com/office/drawing/2014/main" id="{ED2A00BC-2D54-4596-BBAE-A9E8FF6C3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3096"/>
                <a:ext cx="8" cy="43"/>
              </a:xfrm>
              <a:custGeom>
                <a:avLst/>
                <a:gdLst>
                  <a:gd name="T0" fmla="*/ 0 w 3"/>
                  <a:gd name="T1" fmla="*/ 839 h 16"/>
                  <a:gd name="T2" fmla="*/ 149 w 3"/>
                  <a:gd name="T3" fmla="*/ 0 h 16"/>
                  <a:gd name="T4" fmla="*/ 93 w 3"/>
                  <a:gd name="T5" fmla="*/ 312 h 16"/>
                  <a:gd name="T6" fmla="*/ 0 w 3"/>
                  <a:gd name="T7" fmla="*/ 839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6">
                    <a:moveTo>
                      <a:pt x="0" y="16"/>
                    </a:moveTo>
                    <a:cubicBezTo>
                      <a:pt x="0" y="14"/>
                      <a:pt x="2" y="2"/>
                      <a:pt x="3" y="0"/>
                    </a:cubicBezTo>
                    <a:cubicBezTo>
                      <a:pt x="3" y="1"/>
                      <a:pt x="2" y="5"/>
                      <a:pt x="2" y="6"/>
                    </a:cubicBezTo>
                    <a:cubicBezTo>
                      <a:pt x="2" y="7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7" name="Freeform 195">
                <a:extLst>
                  <a:ext uri="{FF2B5EF4-FFF2-40B4-BE49-F238E27FC236}">
                    <a16:creationId xmlns:a16="http://schemas.microsoft.com/office/drawing/2014/main" id="{5742DD05-DF4F-48EE-B3E3-F18917B2E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" y="3235"/>
                <a:ext cx="105" cy="42"/>
              </a:xfrm>
              <a:custGeom>
                <a:avLst/>
                <a:gdLst>
                  <a:gd name="T0" fmla="*/ 1645 w 42"/>
                  <a:gd name="T1" fmla="*/ 378 h 16"/>
                  <a:gd name="T2" fmla="*/ 833 w 42"/>
                  <a:gd name="T3" fmla="*/ 289 h 16"/>
                  <a:gd name="T4" fmla="*/ 125 w 42"/>
                  <a:gd name="T5" fmla="*/ 144 h 16"/>
                  <a:gd name="T6" fmla="*/ 0 w 42"/>
                  <a:gd name="T7" fmla="*/ 323 h 16"/>
                  <a:gd name="T8" fmla="*/ 708 w 42"/>
                  <a:gd name="T9" fmla="*/ 470 h 16"/>
                  <a:gd name="T10" fmla="*/ 1533 w 42"/>
                  <a:gd name="T11" fmla="*/ 580 h 16"/>
                  <a:gd name="T12" fmla="*/ 1645 w 42"/>
                  <a:gd name="T13" fmla="*/ 378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6">
                    <a:moveTo>
                      <a:pt x="42" y="8"/>
                    </a:moveTo>
                    <a:cubicBezTo>
                      <a:pt x="40" y="12"/>
                      <a:pt x="29" y="9"/>
                      <a:pt x="21" y="6"/>
                    </a:cubicBezTo>
                    <a:cubicBezTo>
                      <a:pt x="12" y="4"/>
                      <a:pt x="5" y="0"/>
                      <a:pt x="3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4"/>
                      <a:pt x="9" y="8"/>
                      <a:pt x="18" y="10"/>
                    </a:cubicBezTo>
                    <a:cubicBezTo>
                      <a:pt x="26" y="13"/>
                      <a:pt x="37" y="16"/>
                      <a:pt x="39" y="12"/>
                    </a:cubicBezTo>
                    <a:lnTo>
                      <a:pt x="42" y="8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8" name="Freeform 196">
                <a:extLst>
                  <a:ext uri="{FF2B5EF4-FFF2-40B4-BE49-F238E27FC236}">
                    <a16:creationId xmlns:a16="http://schemas.microsoft.com/office/drawing/2014/main" id="{670D6C67-1B98-4EDF-AEF1-2BF84853F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3211"/>
                <a:ext cx="105" cy="45"/>
              </a:xfrm>
              <a:custGeom>
                <a:avLst/>
                <a:gdLst>
                  <a:gd name="T0" fmla="*/ 1645 w 42"/>
                  <a:gd name="T1" fmla="*/ 447 h 17"/>
                  <a:gd name="T2" fmla="*/ 783 w 42"/>
                  <a:gd name="T3" fmla="*/ 349 h 17"/>
                  <a:gd name="T4" fmla="*/ 125 w 42"/>
                  <a:gd name="T5" fmla="*/ 148 h 17"/>
                  <a:gd name="T6" fmla="*/ 0 w 42"/>
                  <a:gd name="T7" fmla="*/ 349 h 17"/>
                  <a:gd name="T8" fmla="*/ 675 w 42"/>
                  <a:gd name="T9" fmla="*/ 540 h 17"/>
                  <a:gd name="T10" fmla="*/ 1533 w 42"/>
                  <a:gd name="T11" fmla="*/ 630 h 17"/>
                  <a:gd name="T12" fmla="*/ 1645 w 42"/>
                  <a:gd name="T13" fmla="*/ 44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7">
                    <a:moveTo>
                      <a:pt x="42" y="9"/>
                    </a:moveTo>
                    <a:cubicBezTo>
                      <a:pt x="39" y="13"/>
                      <a:pt x="29" y="10"/>
                      <a:pt x="20" y="7"/>
                    </a:cubicBezTo>
                    <a:cubicBezTo>
                      <a:pt x="11" y="4"/>
                      <a:pt x="5" y="0"/>
                      <a:pt x="3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4"/>
                      <a:pt x="9" y="8"/>
                      <a:pt x="17" y="11"/>
                    </a:cubicBezTo>
                    <a:cubicBezTo>
                      <a:pt x="26" y="13"/>
                      <a:pt x="37" y="17"/>
                      <a:pt x="39" y="13"/>
                    </a:cubicBezTo>
                    <a:lnTo>
                      <a:pt x="42" y="9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9" name="Freeform 197">
                <a:extLst>
                  <a:ext uri="{FF2B5EF4-FFF2-40B4-BE49-F238E27FC236}">
                    <a16:creationId xmlns:a16="http://schemas.microsoft.com/office/drawing/2014/main" id="{39A9D6AB-14EA-44AB-B2CE-E05D206D0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3248"/>
                <a:ext cx="90" cy="24"/>
              </a:xfrm>
              <a:custGeom>
                <a:avLst/>
                <a:gdLst>
                  <a:gd name="T0" fmla="*/ 0 w 36"/>
                  <a:gd name="T1" fmla="*/ 0 h 9"/>
                  <a:gd name="T2" fmla="*/ 625 w 36"/>
                  <a:gd name="T3" fmla="*/ 205 h 9"/>
                  <a:gd name="T4" fmla="*/ 1408 w 36"/>
                  <a:gd name="T5" fmla="*/ 397 h 9"/>
                  <a:gd name="T6" fmla="*/ 625 w 36"/>
                  <a:gd name="T7" fmla="*/ 248 h 9"/>
                  <a:gd name="T8" fmla="*/ 0 w 3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9">
                    <a:moveTo>
                      <a:pt x="0" y="0"/>
                    </a:moveTo>
                    <a:cubicBezTo>
                      <a:pt x="4" y="0"/>
                      <a:pt x="10" y="2"/>
                      <a:pt x="16" y="4"/>
                    </a:cubicBezTo>
                    <a:cubicBezTo>
                      <a:pt x="23" y="6"/>
                      <a:pt x="31" y="9"/>
                      <a:pt x="36" y="8"/>
                    </a:cubicBezTo>
                    <a:cubicBezTo>
                      <a:pt x="31" y="9"/>
                      <a:pt x="23" y="7"/>
                      <a:pt x="16" y="5"/>
                    </a:cubicBezTo>
                    <a:cubicBezTo>
                      <a:pt x="9" y="3"/>
                      <a:pt x="4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0" name="Freeform 198">
                <a:extLst>
                  <a:ext uri="{FF2B5EF4-FFF2-40B4-BE49-F238E27FC236}">
                    <a16:creationId xmlns:a16="http://schemas.microsoft.com/office/drawing/2014/main" id="{D62EAAE4-C4D3-42F1-A741-59256DB2E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3253"/>
                <a:ext cx="20" cy="27"/>
              </a:xfrm>
              <a:custGeom>
                <a:avLst/>
                <a:gdLst>
                  <a:gd name="T0" fmla="*/ 313 w 8"/>
                  <a:gd name="T1" fmla="*/ 532 h 10"/>
                  <a:gd name="T2" fmla="*/ 0 w 8"/>
                  <a:gd name="T3" fmla="*/ 0 h 10"/>
                  <a:gd name="T4" fmla="*/ 125 w 8"/>
                  <a:gd name="T5" fmla="*/ 278 h 10"/>
                  <a:gd name="T6" fmla="*/ 313 w 8"/>
                  <a:gd name="T7" fmla="*/ 532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cubicBezTo>
                      <a:pt x="7" y="9"/>
                      <a:pt x="1" y="3"/>
                      <a:pt x="0" y="0"/>
                    </a:cubicBezTo>
                    <a:cubicBezTo>
                      <a:pt x="1" y="1"/>
                      <a:pt x="3" y="4"/>
                      <a:pt x="3" y="5"/>
                    </a:cubicBezTo>
                    <a:cubicBezTo>
                      <a:pt x="4" y="5"/>
                      <a:pt x="8" y="10"/>
                      <a:pt x="8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1" name="Freeform 199">
                <a:extLst>
                  <a:ext uri="{FF2B5EF4-FFF2-40B4-BE49-F238E27FC236}">
                    <a16:creationId xmlns:a16="http://schemas.microsoft.com/office/drawing/2014/main" id="{67AD188C-9213-455C-8E68-CFF0BF23C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" y="3392"/>
                <a:ext cx="80" cy="83"/>
              </a:xfrm>
              <a:custGeom>
                <a:avLst/>
                <a:gdLst>
                  <a:gd name="T0" fmla="*/ 1175 w 32"/>
                  <a:gd name="T1" fmla="*/ 0 h 31"/>
                  <a:gd name="T2" fmla="*/ 595 w 32"/>
                  <a:gd name="T3" fmla="*/ 766 h 31"/>
                  <a:gd name="T4" fmla="*/ 50 w 32"/>
                  <a:gd name="T5" fmla="*/ 1384 h 31"/>
                  <a:gd name="T6" fmla="*/ 83 w 32"/>
                  <a:gd name="T7" fmla="*/ 1590 h 31"/>
                  <a:gd name="T8" fmla="*/ 625 w 32"/>
                  <a:gd name="T9" fmla="*/ 1039 h 31"/>
                  <a:gd name="T10" fmla="*/ 1220 w 32"/>
                  <a:gd name="T11" fmla="*/ 209 h 31"/>
                  <a:gd name="T12" fmla="*/ 1175 w 32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31">
                    <a:moveTo>
                      <a:pt x="30" y="0"/>
                    </a:moveTo>
                    <a:cubicBezTo>
                      <a:pt x="31" y="4"/>
                      <a:pt x="22" y="10"/>
                      <a:pt x="15" y="15"/>
                    </a:cubicBezTo>
                    <a:cubicBezTo>
                      <a:pt x="7" y="20"/>
                      <a:pt x="0" y="23"/>
                      <a:pt x="1" y="27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28"/>
                      <a:pt x="8" y="25"/>
                      <a:pt x="16" y="20"/>
                    </a:cubicBezTo>
                    <a:cubicBezTo>
                      <a:pt x="23" y="15"/>
                      <a:pt x="32" y="9"/>
                      <a:pt x="31" y="4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2" name="Freeform 200">
                <a:extLst>
                  <a:ext uri="{FF2B5EF4-FFF2-40B4-BE49-F238E27FC236}">
                    <a16:creationId xmlns:a16="http://schemas.microsoft.com/office/drawing/2014/main" id="{CE80C5D5-5BA1-4546-9EF2-2B3EDEEEB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9" y="3365"/>
                <a:ext cx="82" cy="83"/>
              </a:xfrm>
              <a:custGeom>
                <a:avLst/>
                <a:gdLst>
                  <a:gd name="T0" fmla="*/ 1148 w 33"/>
                  <a:gd name="T1" fmla="*/ 0 h 31"/>
                  <a:gd name="T2" fmla="*/ 569 w 33"/>
                  <a:gd name="T3" fmla="*/ 766 h 31"/>
                  <a:gd name="T4" fmla="*/ 30 w 33"/>
                  <a:gd name="T5" fmla="*/ 1341 h 31"/>
                  <a:gd name="T6" fmla="*/ 75 w 33"/>
                  <a:gd name="T7" fmla="*/ 1590 h 31"/>
                  <a:gd name="T8" fmla="*/ 611 w 33"/>
                  <a:gd name="T9" fmla="*/ 1039 h 31"/>
                  <a:gd name="T10" fmla="*/ 1180 w 33"/>
                  <a:gd name="T11" fmla="*/ 209 h 31"/>
                  <a:gd name="T12" fmla="*/ 1148 w 33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31">
                    <a:moveTo>
                      <a:pt x="30" y="0"/>
                    </a:moveTo>
                    <a:cubicBezTo>
                      <a:pt x="31" y="4"/>
                      <a:pt x="22" y="10"/>
                      <a:pt x="15" y="15"/>
                    </a:cubicBezTo>
                    <a:cubicBezTo>
                      <a:pt x="7" y="20"/>
                      <a:pt x="0" y="23"/>
                      <a:pt x="1" y="26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28"/>
                      <a:pt x="8" y="25"/>
                      <a:pt x="16" y="20"/>
                    </a:cubicBezTo>
                    <a:cubicBezTo>
                      <a:pt x="23" y="15"/>
                      <a:pt x="33" y="8"/>
                      <a:pt x="31" y="4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3" name="Freeform 201">
                <a:extLst>
                  <a:ext uri="{FF2B5EF4-FFF2-40B4-BE49-F238E27FC236}">
                    <a16:creationId xmlns:a16="http://schemas.microsoft.com/office/drawing/2014/main" id="{E56E4E4E-6905-47E0-AA46-0834471FA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" y="3408"/>
                <a:ext cx="73" cy="59"/>
              </a:xfrm>
              <a:custGeom>
                <a:avLst/>
                <a:gdLst>
                  <a:gd name="T0" fmla="*/ 0 w 29"/>
                  <a:gd name="T1" fmla="*/ 1137 h 22"/>
                  <a:gd name="T2" fmla="*/ 526 w 29"/>
                  <a:gd name="T3" fmla="*/ 676 h 22"/>
                  <a:gd name="T4" fmla="*/ 1165 w 29"/>
                  <a:gd name="T5" fmla="*/ 0 h 22"/>
                  <a:gd name="T6" fmla="*/ 559 w 29"/>
                  <a:gd name="T7" fmla="*/ 676 h 22"/>
                  <a:gd name="T8" fmla="*/ 0 w 29"/>
                  <a:gd name="T9" fmla="*/ 113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22">
                    <a:moveTo>
                      <a:pt x="0" y="22"/>
                    </a:moveTo>
                    <a:cubicBezTo>
                      <a:pt x="2" y="20"/>
                      <a:pt x="7" y="17"/>
                      <a:pt x="13" y="13"/>
                    </a:cubicBezTo>
                    <a:cubicBezTo>
                      <a:pt x="19" y="9"/>
                      <a:pt x="27" y="4"/>
                      <a:pt x="29" y="0"/>
                    </a:cubicBezTo>
                    <a:cubicBezTo>
                      <a:pt x="27" y="4"/>
                      <a:pt x="20" y="9"/>
                      <a:pt x="14" y="13"/>
                    </a:cubicBezTo>
                    <a:cubicBezTo>
                      <a:pt x="8" y="17"/>
                      <a:pt x="2" y="20"/>
                      <a:pt x="0" y="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4" name="Freeform 202">
                <a:extLst>
                  <a:ext uri="{FF2B5EF4-FFF2-40B4-BE49-F238E27FC236}">
                    <a16:creationId xmlns:a16="http://schemas.microsoft.com/office/drawing/2014/main" id="{CDD85D3F-6F69-4D96-93C6-5DA1D2737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" y="3381"/>
                <a:ext cx="70" cy="59"/>
              </a:xfrm>
              <a:custGeom>
                <a:avLst/>
                <a:gdLst>
                  <a:gd name="T0" fmla="*/ 0 w 28"/>
                  <a:gd name="T1" fmla="*/ 1137 h 22"/>
                  <a:gd name="T2" fmla="*/ 520 w 28"/>
                  <a:gd name="T3" fmla="*/ 620 h 22"/>
                  <a:gd name="T4" fmla="*/ 1095 w 28"/>
                  <a:gd name="T5" fmla="*/ 0 h 22"/>
                  <a:gd name="T6" fmla="*/ 520 w 28"/>
                  <a:gd name="T7" fmla="*/ 676 h 22"/>
                  <a:gd name="T8" fmla="*/ 0 w 28"/>
                  <a:gd name="T9" fmla="*/ 113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0" y="22"/>
                    </a:moveTo>
                    <a:cubicBezTo>
                      <a:pt x="1" y="20"/>
                      <a:pt x="7" y="17"/>
                      <a:pt x="13" y="12"/>
                    </a:cubicBezTo>
                    <a:cubicBezTo>
                      <a:pt x="19" y="8"/>
                      <a:pt x="26" y="4"/>
                      <a:pt x="28" y="0"/>
                    </a:cubicBezTo>
                    <a:cubicBezTo>
                      <a:pt x="26" y="4"/>
                      <a:pt x="19" y="9"/>
                      <a:pt x="13" y="13"/>
                    </a:cubicBezTo>
                    <a:cubicBezTo>
                      <a:pt x="7" y="17"/>
                      <a:pt x="1" y="20"/>
                      <a:pt x="0" y="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5" name="Freeform 203">
                <a:extLst>
                  <a:ext uri="{FF2B5EF4-FFF2-40B4-BE49-F238E27FC236}">
                    <a16:creationId xmlns:a16="http://schemas.microsoft.com/office/drawing/2014/main" id="{08501E09-B794-4B6B-95AC-D2722EDB0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3472"/>
                <a:ext cx="32" cy="3"/>
              </a:xfrm>
              <a:custGeom>
                <a:avLst/>
                <a:gdLst>
                  <a:gd name="T0" fmla="*/ 478 w 13"/>
                  <a:gd name="T1" fmla="*/ 81 h 1"/>
                  <a:gd name="T2" fmla="*/ 0 w 13"/>
                  <a:gd name="T3" fmla="*/ 0 h 1"/>
                  <a:gd name="T4" fmla="*/ 224 w 13"/>
                  <a:gd name="T5" fmla="*/ 81 h 1"/>
                  <a:gd name="T6" fmla="*/ 478 w 13"/>
                  <a:gd name="T7" fmla="*/ 8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">
                    <a:moveTo>
                      <a:pt x="13" y="1"/>
                    </a:moveTo>
                    <a:cubicBezTo>
                      <a:pt x="12" y="1"/>
                      <a:pt x="2" y="1"/>
                      <a:pt x="0" y="0"/>
                    </a:cubicBezTo>
                    <a:cubicBezTo>
                      <a:pt x="1" y="0"/>
                      <a:pt x="5" y="1"/>
                      <a:pt x="6" y="1"/>
                    </a:cubicBezTo>
                    <a:cubicBezTo>
                      <a:pt x="6" y="1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6" name="Freeform 204">
                <a:extLst>
                  <a:ext uri="{FF2B5EF4-FFF2-40B4-BE49-F238E27FC236}">
                    <a16:creationId xmlns:a16="http://schemas.microsoft.com/office/drawing/2014/main" id="{6C1C0425-ED53-494F-A0CC-782E8D0A6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3323"/>
                <a:ext cx="100" cy="40"/>
              </a:xfrm>
              <a:custGeom>
                <a:avLst/>
                <a:gdLst>
                  <a:gd name="T0" fmla="*/ 1563 w 40"/>
                  <a:gd name="T1" fmla="*/ 0 h 15"/>
                  <a:gd name="T2" fmla="*/ 750 w 40"/>
                  <a:gd name="T3" fmla="*/ 307 h 15"/>
                  <a:gd name="T4" fmla="*/ 50 w 40"/>
                  <a:gd name="T5" fmla="*/ 456 h 15"/>
                  <a:gd name="T6" fmla="*/ 0 w 40"/>
                  <a:gd name="T7" fmla="*/ 760 h 15"/>
                  <a:gd name="T8" fmla="*/ 708 w 40"/>
                  <a:gd name="T9" fmla="*/ 547 h 15"/>
                  <a:gd name="T10" fmla="*/ 1533 w 40"/>
                  <a:gd name="T11" fmla="*/ 248 h 15"/>
                  <a:gd name="T12" fmla="*/ 1563 w 40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15">
                    <a:moveTo>
                      <a:pt x="40" y="0"/>
                    </a:moveTo>
                    <a:cubicBezTo>
                      <a:pt x="39" y="4"/>
                      <a:pt x="28" y="5"/>
                      <a:pt x="19" y="6"/>
                    </a:cubicBezTo>
                    <a:cubicBezTo>
                      <a:pt x="10" y="7"/>
                      <a:pt x="2" y="6"/>
                      <a:pt x="1" y="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1"/>
                      <a:pt x="9" y="12"/>
                      <a:pt x="18" y="11"/>
                    </a:cubicBezTo>
                    <a:cubicBezTo>
                      <a:pt x="27" y="10"/>
                      <a:pt x="38" y="9"/>
                      <a:pt x="39" y="5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84CB7E"/>
              </a:solidFill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247" name="Freeform 205">
              <a:extLst>
                <a:ext uri="{FF2B5EF4-FFF2-40B4-BE49-F238E27FC236}">
                  <a16:creationId xmlns:a16="http://schemas.microsoft.com/office/drawing/2014/main" id="{2889238B-677A-4621-B7F8-5DCB56589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3296"/>
              <a:ext cx="102" cy="37"/>
            </a:xfrm>
            <a:custGeom>
              <a:avLst/>
              <a:gdLst>
                <a:gd name="T0" fmla="*/ 1572 w 41"/>
                <a:gd name="T1" fmla="*/ 0 h 14"/>
                <a:gd name="T2" fmla="*/ 766 w 41"/>
                <a:gd name="T3" fmla="*/ 293 h 14"/>
                <a:gd name="T4" fmla="*/ 75 w 41"/>
                <a:gd name="T5" fmla="*/ 441 h 14"/>
                <a:gd name="T6" fmla="*/ 0 w 41"/>
                <a:gd name="T7" fmla="*/ 685 h 14"/>
                <a:gd name="T8" fmla="*/ 724 w 41"/>
                <a:gd name="T9" fmla="*/ 539 h 14"/>
                <a:gd name="T10" fmla="*/ 1572 w 41"/>
                <a:gd name="T11" fmla="*/ 238 h 14"/>
                <a:gd name="T12" fmla="*/ 1572 w 41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14">
                  <a:moveTo>
                    <a:pt x="41" y="0"/>
                  </a:moveTo>
                  <a:cubicBezTo>
                    <a:pt x="40" y="4"/>
                    <a:pt x="29" y="5"/>
                    <a:pt x="20" y="6"/>
                  </a:cubicBezTo>
                  <a:cubicBezTo>
                    <a:pt x="11" y="7"/>
                    <a:pt x="2" y="5"/>
                    <a:pt x="2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1"/>
                    <a:pt x="10" y="12"/>
                    <a:pt x="19" y="11"/>
                  </a:cubicBezTo>
                  <a:cubicBezTo>
                    <a:pt x="28" y="10"/>
                    <a:pt x="40" y="10"/>
                    <a:pt x="41" y="5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8" name="Freeform 206">
              <a:extLst>
                <a:ext uri="{FF2B5EF4-FFF2-40B4-BE49-F238E27FC236}">
                  <a16:creationId xmlns:a16="http://schemas.microsoft.com/office/drawing/2014/main" id="{84292148-8F75-4B2F-9F4A-977386841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3339"/>
              <a:ext cx="88" cy="16"/>
            </a:xfrm>
            <a:custGeom>
              <a:avLst/>
              <a:gdLst>
                <a:gd name="T0" fmla="*/ 0 w 35"/>
                <a:gd name="T1" fmla="*/ 307 h 6"/>
                <a:gd name="T2" fmla="*/ 639 w 35"/>
                <a:gd name="T3" fmla="*/ 205 h 6"/>
                <a:gd name="T4" fmla="*/ 1398 w 35"/>
                <a:gd name="T5" fmla="*/ 0 h 6"/>
                <a:gd name="T6" fmla="*/ 639 w 35"/>
                <a:gd name="T7" fmla="*/ 205 h 6"/>
                <a:gd name="T8" fmla="*/ 0 w 35"/>
                <a:gd name="T9" fmla="*/ 30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6">
                  <a:moveTo>
                    <a:pt x="0" y="6"/>
                  </a:moveTo>
                  <a:cubicBezTo>
                    <a:pt x="3" y="5"/>
                    <a:pt x="9" y="5"/>
                    <a:pt x="16" y="4"/>
                  </a:cubicBezTo>
                  <a:cubicBezTo>
                    <a:pt x="23" y="3"/>
                    <a:pt x="32" y="3"/>
                    <a:pt x="35" y="0"/>
                  </a:cubicBezTo>
                  <a:cubicBezTo>
                    <a:pt x="32" y="3"/>
                    <a:pt x="23" y="4"/>
                    <a:pt x="16" y="4"/>
                  </a:cubicBezTo>
                  <a:cubicBezTo>
                    <a:pt x="9" y="5"/>
                    <a:pt x="3" y="5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9" name="Freeform 207">
              <a:extLst>
                <a:ext uri="{FF2B5EF4-FFF2-40B4-BE49-F238E27FC236}">
                  <a16:creationId xmlns:a16="http://schemas.microsoft.com/office/drawing/2014/main" id="{EC5E282C-DAB5-40BD-8F02-F94C34AAF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3312"/>
              <a:ext cx="90" cy="16"/>
            </a:xfrm>
            <a:custGeom>
              <a:avLst/>
              <a:gdLst>
                <a:gd name="T0" fmla="*/ 0 w 36"/>
                <a:gd name="T1" fmla="*/ 307 h 6"/>
                <a:gd name="T2" fmla="*/ 675 w 36"/>
                <a:gd name="T3" fmla="*/ 205 h 6"/>
                <a:gd name="T4" fmla="*/ 1408 w 36"/>
                <a:gd name="T5" fmla="*/ 0 h 6"/>
                <a:gd name="T6" fmla="*/ 625 w 36"/>
                <a:gd name="T7" fmla="*/ 205 h 6"/>
                <a:gd name="T8" fmla="*/ 0 w 36"/>
                <a:gd name="T9" fmla="*/ 30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6">
                  <a:moveTo>
                    <a:pt x="0" y="6"/>
                  </a:moveTo>
                  <a:cubicBezTo>
                    <a:pt x="3" y="5"/>
                    <a:pt x="9" y="4"/>
                    <a:pt x="17" y="4"/>
                  </a:cubicBezTo>
                  <a:cubicBezTo>
                    <a:pt x="24" y="3"/>
                    <a:pt x="32" y="2"/>
                    <a:pt x="36" y="0"/>
                  </a:cubicBezTo>
                  <a:cubicBezTo>
                    <a:pt x="32" y="2"/>
                    <a:pt x="24" y="3"/>
                    <a:pt x="16" y="4"/>
                  </a:cubicBezTo>
                  <a:cubicBezTo>
                    <a:pt x="9" y="5"/>
                    <a:pt x="3" y="5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0" name="Freeform 208">
              <a:extLst>
                <a:ext uri="{FF2B5EF4-FFF2-40B4-BE49-F238E27FC236}">
                  <a16:creationId xmlns:a16="http://schemas.microsoft.com/office/drawing/2014/main" id="{7414883A-499D-4B11-9FEE-01E29716F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3357"/>
              <a:ext cx="30" cy="16"/>
            </a:xfrm>
            <a:custGeom>
              <a:avLst/>
              <a:gdLst>
                <a:gd name="T0" fmla="*/ 470 w 12"/>
                <a:gd name="T1" fmla="*/ 307 h 6"/>
                <a:gd name="T2" fmla="*/ 0 w 12"/>
                <a:gd name="T3" fmla="*/ 0 h 6"/>
                <a:gd name="T4" fmla="*/ 208 w 12"/>
                <a:gd name="T5" fmla="*/ 149 h 6"/>
                <a:gd name="T6" fmla="*/ 470 w 12"/>
                <a:gd name="T7" fmla="*/ 30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cubicBezTo>
                    <a:pt x="10" y="5"/>
                    <a:pt x="1" y="2"/>
                    <a:pt x="0" y="0"/>
                  </a:cubicBezTo>
                  <a:cubicBezTo>
                    <a:pt x="1" y="1"/>
                    <a:pt x="4" y="3"/>
                    <a:pt x="5" y="3"/>
                  </a:cubicBezTo>
                  <a:cubicBezTo>
                    <a:pt x="5" y="3"/>
                    <a:pt x="12" y="6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1" name="Freeform 209">
              <a:extLst>
                <a:ext uri="{FF2B5EF4-FFF2-40B4-BE49-F238E27FC236}">
                  <a16:creationId xmlns:a16="http://schemas.microsoft.com/office/drawing/2014/main" id="{1B3F69DA-74F0-432A-8F80-7E893E173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3459"/>
              <a:ext cx="50" cy="104"/>
            </a:xfrm>
            <a:custGeom>
              <a:avLst/>
              <a:gdLst>
                <a:gd name="T0" fmla="*/ 550 w 20"/>
                <a:gd name="T1" fmla="*/ 0 h 39"/>
                <a:gd name="T2" fmla="*/ 363 w 20"/>
                <a:gd name="T3" fmla="*/ 1003 h 39"/>
                <a:gd name="T4" fmla="*/ 125 w 20"/>
                <a:gd name="T5" fmla="*/ 1821 h 39"/>
                <a:gd name="T6" fmla="*/ 238 w 20"/>
                <a:gd name="T7" fmla="*/ 1971 h 39"/>
                <a:gd name="T8" fmla="*/ 470 w 20"/>
                <a:gd name="T9" fmla="*/ 1160 h 39"/>
                <a:gd name="T10" fmla="*/ 675 w 20"/>
                <a:gd name="T11" fmla="*/ 149 h 39"/>
                <a:gd name="T12" fmla="*/ 550 w 20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39">
                  <a:moveTo>
                    <a:pt x="14" y="0"/>
                  </a:moveTo>
                  <a:cubicBezTo>
                    <a:pt x="17" y="3"/>
                    <a:pt x="12" y="12"/>
                    <a:pt x="9" y="20"/>
                  </a:cubicBezTo>
                  <a:cubicBezTo>
                    <a:pt x="5" y="27"/>
                    <a:pt x="0" y="33"/>
                    <a:pt x="3" y="36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4" y="37"/>
                    <a:pt x="8" y="31"/>
                    <a:pt x="12" y="23"/>
                  </a:cubicBezTo>
                  <a:cubicBezTo>
                    <a:pt x="16" y="15"/>
                    <a:pt x="20" y="6"/>
                    <a:pt x="17" y="3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2" name="Freeform 210">
              <a:extLst>
                <a:ext uri="{FF2B5EF4-FFF2-40B4-BE49-F238E27FC236}">
                  <a16:creationId xmlns:a16="http://schemas.microsoft.com/office/drawing/2014/main" id="{C45067F1-50BE-4876-AB6B-2FB01E875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3440"/>
              <a:ext cx="53" cy="104"/>
            </a:xfrm>
            <a:custGeom>
              <a:avLst/>
              <a:gdLst>
                <a:gd name="T0" fmla="*/ 611 w 21"/>
                <a:gd name="T1" fmla="*/ 0 h 39"/>
                <a:gd name="T2" fmla="*/ 368 w 21"/>
                <a:gd name="T3" fmla="*/ 1003 h 39"/>
                <a:gd name="T4" fmla="*/ 83 w 21"/>
                <a:gd name="T5" fmla="*/ 1821 h 39"/>
                <a:gd name="T6" fmla="*/ 209 w 21"/>
                <a:gd name="T7" fmla="*/ 1971 h 39"/>
                <a:gd name="T8" fmla="*/ 485 w 21"/>
                <a:gd name="T9" fmla="*/ 1160 h 39"/>
                <a:gd name="T10" fmla="*/ 727 w 21"/>
                <a:gd name="T11" fmla="*/ 149 h 39"/>
                <a:gd name="T12" fmla="*/ 611 w 21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39">
                  <a:moveTo>
                    <a:pt x="15" y="0"/>
                  </a:moveTo>
                  <a:cubicBezTo>
                    <a:pt x="17" y="3"/>
                    <a:pt x="13" y="12"/>
                    <a:pt x="9" y="20"/>
                  </a:cubicBezTo>
                  <a:cubicBezTo>
                    <a:pt x="5" y="28"/>
                    <a:pt x="0" y="33"/>
                    <a:pt x="2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3" y="37"/>
                    <a:pt x="8" y="31"/>
                    <a:pt x="12" y="23"/>
                  </a:cubicBezTo>
                  <a:cubicBezTo>
                    <a:pt x="16" y="16"/>
                    <a:pt x="21" y="6"/>
                    <a:pt x="18" y="3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3" name="Freeform 211">
              <a:extLst>
                <a:ext uri="{FF2B5EF4-FFF2-40B4-BE49-F238E27FC236}">
                  <a16:creationId xmlns:a16="http://schemas.microsoft.com/office/drawing/2014/main" id="{F35E0832-E6FE-4B66-92B9-9BF639C8F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" y="3472"/>
              <a:ext cx="33" cy="83"/>
            </a:xfrm>
            <a:custGeom>
              <a:avLst/>
              <a:gdLst>
                <a:gd name="T0" fmla="*/ 0 w 13"/>
                <a:gd name="T1" fmla="*/ 1590 h 31"/>
                <a:gd name="T2" fmla="*/ 244 w 13"/>
                <a:gd name="T3" fmla="*/ 881 h 31"/>
                <a:gd name="T4" fmla="*/ 541 w 13"/>
                <a:gd name="T5" fmla="*/ 0 h 31"/>
                <a:gd name="T6" fmla="*/ 244 w 13"/>
                <a:gd name="T7" fmla="*/ 881 h 31"/>
                <a:gd name="T8" fmla="*/ 0 w 13"/>
                <a:gd name="T9" fmla="*/ 159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31">
                  <a:moveTo>
                    <a:pt x="0" y="31"/>
                  </a:moveTo>
                  <a:cubicBezTo>
                    <a:pt x="0" y="28"/>
                    <a:pt x="3" y="23"/>
                    <a:pt x="6" y="17"/>
                  </a:cubicBezTo>
                  <a:cubicBezTo>
                    <a:pt x="9" y="11"/>
                    <a:pt x="13" y="4"/>
                    <a:pt x="13" y="0"/>
                  </a:cubicBezTo>
                  <a:cubicBezTo>
                    <a:pt x="13" y="4"/>
                    <a:pt x="9" y="11"/>
                    <a:pt x="6" y="17"/>
                  </a:cubicBezTo>
                  <a:cubicBezTo>
                    <a:pt x="3" y="24"/>
                    <a:pt x="0" y="28"/>
                    <a:pt x="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4" name="Freeform 212">
              <a:extLst>
                <a:ext uri="{FF2B5EF4-FFF2-40B4-BE49-F238E27FC236}">
                  <a16:creationId xmlns:a16="http://schemas.microsoft.com/office/drawing/2014/main" id="{9AB01726-0075-4F8D-9B81-DBB339C16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3541"/>
              <a:ext cx="27" cy="16"/>
            </a:xfrm>
            <a:custGeom>
              <a:avLst/>
              <a:gdLst>
                <a:gd name="T0" fmla="*/ 398 w 11"/>
                <a:gd name="T1" fmla="*/ 0 h 6"/>
                <a:gd name="T2" fmla="*/ 0 w 11"/>
                <a:gd name="T3" fmla="*/ 307 h 6"/>
                <a:gd name="T4" fmla="*/ 174 w 11"/>
                <a:gd name="T5" fmla="*/ 205 h 6"/>
                <a:gd name="T6" fmla="*/ 398 w 1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10" y="1"/>
                    <a:pt x="3" y="6"/>
                    <a:pt x="0" y="6"/>
                  </a:cubicBezTo>
                  <a:cubicBezTo>
                    <a:pt x="1" y="6"/>
                    <a:pt x="4" y="4"/>
                    <a:pt x="5" y="4"/>
                  </a:cubicBezTo>
                  <a:cubicBezTo>
                    <a:pt x="6" y="3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5" name="Freeform 213">
              <a:extLst>
                <a:ext uri="{FF2B5EF4-FFF2-40B4-BE49-F238E27FC236}">
                  <a16:creationId xmlns:a16="http://schemas.microsoft.com/office/drawing/2014/main" id="{4686E595-8CF8-4DFD-9E99-126AA45DE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3515"/>
              <a:ext cx="63" cy="85"/>
            </a:xfrm>
            <a:custGeom>
              <a:avLst/>
              <a:gdLst>
                <a:gd name="T0" fmla="*/ 0 w 25"/>
                <a:gd name="T1" fmla="*/ 0 h 32"/>
                <a:gd name="T2" fmla="*/ 484 w 25"/>
                <a:gd name="T3" fmla="*/ 847 h 32"/>
                <a:gd name="T4" fmla="*/ 801 w 25"/>
                <a:gd name="T5" fmla="*/ 1594 h 32"/>
                <a:gd name="T6" fmla="*/ 1011 w 25"/>
                <a:gd name="T7" fmla="*/ 1594 h 32"/>
                <a:gd name="T8" fmla="*/ 643 w 25"/>
                <a:gd name="T9" fmla="*/ 847 h 32"/>
                <a:gd name="T10" fmla="*/ 159 w 25"/>
                <a:gd name="T11" fmla="*/ 0 h 32"/>
                <a:gd name="T12" fmla="*/ 0 w 25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2">
                  <a:moveTo>
                    <a:pt x="0" y="0"/>
                  </a:moveTo>
                  <a:cubicBezTo>
                    <a:pt x="4" y="0"/>
                    <a:pt x="8" y="10"/>
                    <a:pt x="12" y="17"/>
                  </a:cubicBezTo>
                  <a:cubicBezTo>
                    <a:pt x="15" y="25"/>
                    <a:pt x="17" y="32"/>
                    <a:pt x="20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2" y="32"/>
                    <a:pt x="20" y="25"/>
                    <a:pt x="16" y="17"/>
                  </a:cubicBezTo>
                  <a:cubicBezTo>
                    <a:pt x="13" y="9"/>
                    <a:pt x="8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6" name="Freeform 214">
              <a:extLst>
                <a:ext uri="{FF2B5EF4-FFF2-40B4-BE49-F238E27FC236}">
                  <a16:creationId xmlns:a16="http://schemas.microsoft.com/office/drawing/2014/main" id="{45D50886-5BE2-4DBF-AF1B-38C85237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3515"/>
              <a:ext cx="63" cy="88"/>
            </a:xfrm>
            <a:custGeom>
              <a:avLst/>
              <a:gdLst>
                <a:gd name="T0" fmla="*/ 0 w 25"/>
                <a:gd name="T1" fmla="*/ 56 h 33"/>
                <a:gd name="T2" fmla="*/ 484 w 25"/>
                <a:gd name="T3" fmla="*/ 909 h 33"/>
                <a:gd name="T4" fmla="*/ 801 w 25"/>
                <a:gd name="T5" fmla="*/ 1672 h 33"/>
                <a:gd name="T6" fmla="*/ 1011 w 25"/>
                <a:gd name="T7" fmla="*/ 1672 h 33"/>
                <a:gd name="T8" fmla="*/ 643 w 25"/>
                <a:gd name="T9" fmla="*/ 909 h 33"/>
                <a:gd name="T10" fmla="*/ 159 w 25"/>
                <a:gd name="T11" fmla="*/ 56 h 33"/>
                <a:gd name="T12" fmla="*/ 0 w 25"/>
                <a:gd name="T13" fmla="*/ 5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3">
                  <a:moveTo>
                    <a:pt x="0" y="1"/>
                  </a:moveTo>
                  <a:cubicBezTo>
                    <a:pt x="4" y="1"/>
                    <a:pt x="8" y="10"/>
                    <a:pt x="12" y="18"/>
                  </a:cubicBezTo>
                  <a:cubicBezTo>
                    <a:pt x="15" y="26"/>
                    <a:pt x="17" y="33"/>
                    <a:pt x="20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2" y="33"/>
                    <a:pt x="20" y="26"/>
                    <a:pt x="16" y="18"/>
                  </a:cubicBezTo>
                  <a:cubicBezTo>
                    <a:pt x="13" y="10"/>
                    <a:pt x="8" y="0"/>
                    <a:pt x="4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7" name="Freeform 215">
              <a:extLst>
                <a:ext uri="{FF2B5EF4-FFF2-40B4-BE49-F238E27FC236}">
                  <a16:creationId xmlns:a16="http://schemas.microsoft.com/office/drawing/2014/main" id="{0713D240-A72D-492A-8D24-F423770FC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3517"/>
              <a:ext cx="40" cy="80"/>
            </a:xfrm>
            <a:custGeom>
              <a:avLst/>
              <a:gdLst>
                <a:gd name="T0" fmla="*/ 625 w 16"/>
                <a:gd name="T1" fmla="*/ 1515 h 30"/>
                <a:gd name="T2" fmla="*/ 363 w 16"/>
                <a:gd name="T3" fmla="*/ 819 h 30"/>
                <a:gd name="T4" fmla="*/ 0 w 16"/>
                <a:gd name="T5" fmla="*/ 0 h 30"/>
                <a:gd name="T6" fmla="*/ 395 w 16"/>
                <a:gd name="T7" fmla="*/ 819 h 30"/>
                <a:gd name="T8" fmla="*/ 625 w 16"/>
                <a:gd name="T9" fmla="*/ 151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30">
                  <a:moveTo>
                    <a:pt x="16" y="30"/>
                  </a:moveTo>
                  <a:cubicBezTo>
                    <a:pt x="14" y="28"/>
                    <a:pt x="12" y="22"/>
                    <a:pt x="9" y="16"/>
                  </a:cubicBezTo>
                  <a:cubicBezTo>
                    <a:pt x="6" y="10"/>
                    <a:pt x="3" y="2"/>
                    <a:pt x="0" y="0"/>
                  </a:cubicBezTo>
                  <a:cubicBezTo>
                    <a:pt x="3" y="2"/>
                    <a:pt x="7" y="10"/>
                    <a:pt x="10" y="16"/>
                  </a:cubicBezTo>
                  <a:cubicBezTo>
                    <a:pt x="12" y="22"/>
                    <a:pt x="14" y="28"/>
                    <a:pt x="1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8" name="Freeform 216">
              <a:extLst>
                <a:ext uri="{FF2B5EF4-FFF2-40B4-BE49-F238E27FC236}">
                  <a16:creationId xmlns:a16="http://schemas.microsoft.com/office/drawing/2014/main" id="{3846B13E-DAD2-49FC-893B-5C678ACDD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3520"/>
              <a:ext cx="40" cy="80"/>
            </a:xfrm>
            <a:custGeom>
              <a:avLst/>
              <a:gdLst>
                <a:gd name="T0" fmla="*/ 625 w 16"/>
                <a:gd name="T1" fmla="*/ 1515 h 30"/>
                <a:gd name="T2" fmla="*/ 363 w 16"/>
                <a:gd name="T3" fmla="*/ 819 h 30"/>
                <a:gd name="T4" fmla="*/ 0 w 16"/>
                <a:gd name="T5" fmla="*/ 0 h 30"/>
                <a:gd name="T6" fmla="*/ 395 w 16"/>
                <a:gd name="T7" fmla="*/ 819 h 30"/>
                <a:gd name="T8" fmla="*/ 625 w 16"/>
                <a:gd name="T9" fmla="*/ 151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30">
                  <a:moveTo>
                    <a:pt x="16" y="30"/>
                  </a:moveTo>
                  <a:cubicBezTo>
                    <a:pt x="14" y="28"/>
                    <a:pt x="12" y="22"/>
                    <a:pt x="9" y="16"/>
                  </a:cubicBezTo>
                  <a:cubicBezTo>
                    <a:pt x="6" y="10"/>
                    <a:pt x="3" y="2"/>
                    <a:pt x="0" y="0"/>
                  </a:cubicBezTo>
                  <a:cubicBezTo>
                    <a:pt x="3" y="2"/>
                    <a:pt x="7" y="10"/>
                    <a:pt x="10" y="16"/>
                  </a:cubicBezTo>
                  <a:cubicBezTo>
                    <a:pt x="12" y="22"/>
                    <a:pt x="14" y="28"/>
                    <a:pt x="1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9" name="Freeform 217">
              <a:extLst>
                <a:ext uri="{FF2B5EF4-FFF2-40B4-BE49-F238E27FC236}">
                  <a16:creationId xmlns:a16="http://schemas.microsoft.com/office/drawing/2014/main" id="{6266C961-7A72-4E89-8E0A-EB3777366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563"/>
              <a:ext cx="5" cy="34"/>
            </a:xfrm>
            <a:custGeom>
              <a:avLst/>
              <a:gdLst>
                <a:gd name="T0" fmla="*/ 83 w 2"/>
                <a:gd name="T1" fmla="*/ 0 h 13"/>
                <a:gd name="T2" fmla="*/ 0 w 2"/>
                <a:gd name="T3" fmla="*/ 609 h 13"/>
                <a:gd name="T4" fmla="*/ 50 w 2"/>
                <a:gd name="T5" fmla="*/ 322 h 13"/>
                <a:gd name="T6" fmla="*/ 83 w 2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cubicBezTo>
                    <a:pt x="2" y="2"/>
                    <a:pt x="1" y="11"/>
                    <a:pt x="0" y="13"/>
                  </a:cubicBezTo>
                  <a:cubicBezTo>
                    <a:pt x="0" y="11"/>
                    <a:pt x="1" y="8"/>
                    <a:pt x="1" y="7"/>
                  </a:cubicBezTo>
                  <a:cubicBezTo>
                    <a:pt x="1" y="7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0" name="Freeform 218">
              <a:extLst>
                <a:ext uri="{FF2B5EF4-FFF2-40B4-BE49-F238E27FC236}">
                  <a16:creationId xmlns:a16="http://schemas.microsoft.com/office/drawing/2014/main" id="{B9CFEF70-5A70-461A-AD2F-CDB586E61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3499"/>
              <a:ext cx="20" cy="106"/>
            </a:xfrm>
            <a:custGeom>
              <a:avLst/>
              <a:gdLst>
                <a:gd name="T0" fmla="*/ 0 w 8"/>
                <a:gd name="T1" fmla="*/ 0 h 40"/>
                <a:gd name="T2" fmla="*/ 125 w 8"/>
                <a:gd name="T3" fmla="*/ 1039 h 40"/>
                <a:gd name="T4" fmla="*/ 83 w 8"/>
                <a:gd name="T5" fmla="*/ 1882 h 40"/>
                <a:gd name="T6" fmla="*/ 283 w 8"/>
                <a:gd name="T7" fmla="*/ 1974 h 40"/>
                <a:gd name="T8" fmla="*/ 283 w 8"/>
                <a:gd name="T9" fmla="*/ 1137 h 40"/>
                <a:gd name="T10" fmla="*/ 158 w 8"/>
                <a:gd name="T11" fmla="*/ 90 h 40"/>
                <a:gd name="T12" fmla="*/ 0 w 8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0">
                  <a:moveTo>
                    <a:pt x="0" y="0"/>
                  </a:moveTo>
                  <a:cubicBezTo>
                    <a:pt x="4" y="2"/>
                    <a:pt x="3" y="12"/>
                    <a:pt x="3" y="21"/>
                  </a:cubicBezTo>
                  <a:cubicBezTo>
                    <a:pt x="2" y="30"/>
                    <a:pt x="0" y="37"/>
                    <a:pt x="2" y="3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4" y="38"/>
                    <a:pt x="6" y="31"/>
                    <a:pt x="7" y="23"/>
                  </a:cubicBezTo>
                  <a:cubicBezTo>
                    <a:pt x="7" y="14"/>
                    <a:pt x="8" y="4"/>
                    <a:pt x="4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1" name="Freeform 219">
              <a:extLst>
                <a:ext uri="{FF2B5EF4-FFF2-40B4-BE49-F238E27FC236}">
                  <a16:creationId xmlns:a16="http://schemas.microsoft.com/office/drawing/2014/main" id="{E297D306-0B53-4DDB-A749-D3A2C72BA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" y="3488"/>
              <a:ext cx="25" cy="109"/>
            </a:xfrm>
            <a:custGeom>
              <a:avLst/>
              <a:gdLst>
                <a:gd name="T0" fmla="*/ 50 w 10"/>
                <a:gd name="T1" fmla="*/ 0 h 41"/>
                <a:gd name="T2" fmla="*/ 125 w 10"/>
                <a:gd name="T3" fmla="*/ 1053 h 41"/>
                <a:gd name="T4" fmla="*/ 125 w 10"/>
                <a:gd name="T5" fmla="*/ 1951 h 41"/>
                <a:gd name="T6" fmla="*/ 313 w 10"/>
                <a:gd name="T7" fmla="*/ 2050 h 41"/>
                <a:gd name="T8" fmla="*/ 313 w 10"/>
                <a:gd name="T9" fmla="*/ 1146 h 41"/>
                <a:gd name="T10" fmla="*/ 238 w 10"/>
                <a:gd name="T11" fmla="*/ 93 h 41"/>
                <a:gd name="T12" fmla="*/ 50 w 10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41">
                  <a:moveTo>
                    <a:pt x="1" y="0"/>
                  </a:moveTo>
                  <a:cubicBezTo>
                    <a:pt x="5" y="2"/>
                    <a:pt x="4" y="12"/>
                    <a:pt x="3" y="21"/>
                  </a:cubicBezTo>
                  <a:cubicBezTo>
                    <a:pt x="3" y="30"/>
                    <a:pt x="0" y="38"/>
                    <a:pt x="3" y="3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5" y="40"/>
                    <a:pt x="7" y="31"/>
                    <a:pt x="8" y="23"/>
                  </a:cubicBezTo>
                  <a:cubicBezTo>
                    <a:pt x="8" y="14"/>
                    <a:pt x="10" y="4"/>
                    <a:pt x="6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2" name="Freeform 220">
              <a:extLst>
                <a:ext uri="{FF2B5EF4-FFF2-40B4-BE49-F238E27FC236}">
                  <a16:creationId xmlns:a16="http://schemas.microsoft.com/office/drawing/2014/main" id="{C6224797-2311-45D8-929C-216FB25F2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3509"/>
              <a:ext cx="8" cy="91"/>
            </a:xfrm>
            <a:custGeom>
              <a:avLst/>
              <a:gdLst>
                <a:gd name="T0" fmla="*/ 56 w 3"/>
                <a:gd name="T1" fmla="*/ 1748 h 34"/>
                <a:gd name="T2" fmla="*/ 93 w 3"/>
                <a:gd name="T3" fmla="*/ 918 h 34"/>
                <a:gd name="T4" fmla="*/ 56 w 3"/>
                <a:gd name="T5" fmla="*/ 0 h 34"/>
                <a:gd name="T6" fmla="*/ 93 w 3"/>
                <a:gd name="T7" fmla="*/ 918 h 34"/>
                <a:gd name="T8" fmla="*/ 56 w 3"/>
                <a:gd name="T9" fmla="*/ 1748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4">
                  <a:moveTo>
                    <a:pt x="1" y="34"/>
                  </a:moveTo>
                  <a:cubicBezTo>
                    <a:pt x="0" y="31"/>
                    <a:pt x="1" y="25"/>
                    <a:pt x="2" y="18"/>
                  </a:cubicBezTo>
                  <a:cubicBezTo>
                    <a:pt x="2" y="11"/>
                    <a:pt x="3" y="3"/>
                    <a:pt x="1" y="0"/>
                  </a:cubicBezTo>
                  <a:cubicBezTo>
                    <a:pt x="3" y="3"/>
                    <a:pt x="3" y="11"/>
                    <a:pt x="2" y="18"/>
                  </a:cubicBezTo>
                  <a:cubicBezTo>
                    <a:pt x="2" y="25"/>
                    <a:pt x="0" y="31"/>
                    <a:pt x="1" y="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3" name="Freeform 221">
              <a:extLst>
                <a:ext uri="{FF2B5EF4-FFF2-40B4-BE49-F238E27FC236}">
                  <a16:creationId xmlns:a16="http://schemas.microsoft.com/office/drawing/2014/main" id="{76300EFC-FDA4-4572-8D12-EB023612A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" y="3499"/>
              <a:ext cx="7" cy="90"/>
            </a:xfrm>
            <a:custGeom>
              <a:avLst/>
              <a:gdLst>
                <a:gd name="T0" fmla="*/ 28 w 3"/>
                <a:gd name="T1" fmla="*/ 1668 h 34"/>
                <a:gd name="T2" fmla="*/ 28 w 3"/>
                <a:gd name="T3" fmla="*/ 889 h 34"/>
                <a:gd name="T4" fmla="*/ 28 w 3"/>
                <a:gd name="T5" fmla="*/ 0 h 34"/>
                <a:gd name="T6" fmla="*/ 65 w 3"/>
                <a:gd name="T7" fmla="*/ 889 h 34"/>
                <a:gd name="T8" fmla="*/ 28 w 3"/>
                <a:gd name="T9" fmla="*/ 1668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4">
                  <a:moveTo>
                    <a:pt x="1" y="34"/>
                  </a:moveTo>
                  <a:cubicBezTo>
                    <a:pt x="0" y="31"/>
                    <a:pt x="1" y="25"/>
                    <a:pt x="1" y="18"/>
                  </a:cubicBezTo>
                  <a:cubicBezTo>
                    <a:pt x="2" y="11"/>
                    <a:pt x="3" y="3"/>
                    <a:pt x="1" y="0"/>
                  </a:cubicBezTo>
                  <a:cubicBezTo>
                    <a:pt x="3" y="3"/>
                    <a:pt x="2" y="12"/>
                    <a:pt x="2" y="18"/>
                  </a:cubicBezTo>
                  <a:cubicBezTo>
                    <a:pt x="2" y="25"/>
                    <a:pt x="0" y="31"/>
                    <a:pt x="1" y="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4" name="Freeform 222">
              <a:extLst>
                <a:ext uri="{FF2B5EF4-FFF2-40B4-BE49-F238E27FC236}">
                  <a16:creationId xmlns:a16="http://schemas.microsoft.com/office/drawing/2014/main" id="{7F311A39-993B-424E-A6F6-108C420D4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3573"/>
              <a:ext cx="18" cy="27"/>
            </a:xfrm>
            <a:custGeom>
              <a:avLst/>
              <a:gdLst>
                <a:gd name="T0" fmla="*/ 303 w 7"/>
                <a:gd name="T1" fmla="*/ 0 h 10"/>
                <a:gd name="T2" fmla="*/ 0 w 7"/>
                <a:gd name="T3" fmla="*/ 532 h 10"/>
                <a:gd name="T4" fmla="*/ 139 w 7"/>
                <a:gd name="T5" fmla="*/ 313 h 10"/>
                <a:gd name="T6" fmla="*/ 303 w 7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cubicBezTo>
                    <a:pt x="7" y="1"/>
                    <a:pt x="2" y="9"/>
                    <a:pt x="0" y="10"/>
                  </a:cubicBezTo>
                  <a:cubicBezTo>
                    <a:pt x="1" y="9"/>
                    <a:pt x="3" y="7"/>
                    <a:pt x="3" y="6"/>
                  </a:cubicBezTo>
                  <a:cubicBezTo>
                    <a:pt x="4" y="5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5" name="Freeform 223">
              <a:extLst>
                <a:ext uri="{FF2B5EF4-FFF2-40B4-BE49-F238E27FC236}">
                  <a16:creationId xmlns:a16="http://schemas.microsoft.com/office/drawing/2014/main" id="{652A8B4D-9686-4F72-9F53-566C136DB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488"/>
              <a:ext cx="85" cy="61"/>
            </a:xfrm>
            <a:custGeom>
              <a:avLst/>
              <a:gdLst>
                <a:gd name="T0" fmla="*/ 0 w 34"/>
                <a:gd name="T1" fmla="*/ 239 h 23"/>
                <a:gd name="T2" fmla="*/ 675 w 34"/>
                <a:gd name="T3" fmla="*/ 634 h 23"/>
                <a:gd name="T4" fmla="*/ 1175 w 34"/>
                <a:gd name="T5" fmla="*/ 1048 h 23"/>
                <a:gd name="T6" fmla="*/ 1333 w 34"/>
                <a:gd name="T7" fmla="*/ 936 h 23"/>
                <a:gd name="T8" fmla="*/ 833 w 34"/>
                <a:gd name="T9" fmla="*/ 541 h 23"/>
                <a:gd name="T10" fmla="*/ 158 w 34"/>
                <a:gd name="T11" fmla="*/ 90 h 23"/>
                <a:gd name="T12" fmla="*/ 0 w 34"/>
                <a:gd name="T13" fmla="*/ 239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23">
                  <a:moveTo>
                    <a:pt x="0" y="5"/>
                  </a:moveTo>
                  <a:cubicBezTo>
                    <a:pt x="4" y="3"/>
                    <a:pt x="11" y="8"/>
                    <a:pt x="17" y="13"/>
                  </a:cubicBezTo>
                  <a:cubicBezTo>
                    <a:pt x="23" y="18"/>
                    <a:pt x="28" y="23"/>
                    <a:pt x="30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1" y="20"/>
                    <a:pt x="27" y="16"/>
                    <a:pt x="21" y="11"/>
                  </a:cubicBezTo>
                  <a:cubicBezTo>
                    <a:pt x="15" y="6"/>
                    <a:pt x="7" y="0"/>
                    <a:pt x="4" y="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6" name="Freeform 224">
              <a:extLst>
                <a:ext uri="{FF2B5EF4-FFF2-40B4-BE49-F238E27FC236}">
                  <a16:creationId xmlns:a16="http://schemas.microsoft.com/office/drawing/2014/main" id="{50604EDE-6A2D-4BE9-B575-EB5485D24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3501"/>
              <a:ext cx="82" cy="62"/>
            </a:xfrm>
            <a:custGeom>
              <a:avLst/>
              <a:gdLst>
                <a:gd name="T0" fmla="*/ 0 w 33"/>
                <a:gd name="T1" fmla="*/ 218 h 23"/>
                <a:gd name="T2" fmla="*/ 641 w 33"/>
                <a:gd name="T3" fmla="*/ 682 h 23"/>
                <a:gd name="T4" fmla="*/ 1148 w 33"/>
                <a:gd name="T5" fmla="*/ 1156 h 23"/>
                <a:gd name="T6" fmla="*/ 1260 w 33"/>
                <a:gd name="T7" fmla="*/ 995 h 23"/>
                <a:gd name="T8" fmla="*/ 765 w 33"/>
                <a:gd name="T9" fmla="*/ 588 h 23"/>
                <a:gd name="T10" fmla="*/ 154 w 33"/>
                <a:gd name="T11" fmla="*/ 94 h 23"/>
                <a:gd name="T12" fmla="*/ 0 w 33"/>
                <a:gd name="T13" fmla="*/ 218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3">
                  <a:moveTo>
                    <a:pt x="0" y="4"/>
                  </a:moveTo>
                  <a:cubicBezTo>
                    <a:pt x="4" y="2"/>
                    <a:pt x="11" y="8"/>
                    <a:pt x="17" y="13"/>
                  </a:cubicBezTo>
                  <a:cubicBezTo>
                    <a:pt x="23" y="18"/>
                    <a:pt x="27" y="23"/>
                    <a:pt x="30" y="22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21"/>
                    <a:pt x="27" y="16"/>
                    <a:pt x="20" y="11"/>
                  </a:cubicBezTo>
                  <a:cubicBezTo>
                    <a:pt x="14" y="6"/>
                    <a:pt x="7" y="0"/>
                    <a:pt x="4" y="2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7" name="Freeform 225">
              <a:extLst>
                <a:ext uri="{FF2B5EF4-FFF2-40B4-BE49-F238E27FC236}">
                  <a16:creationId xmlns:a16="http://schemas.microsoft.com/office/drawing/2014/main" id="{8DB3DD18-AAA6-4CBE-840D-74A83FEA1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3493"/>
              <a:ext cx="63" cy="46"/>
            </a:xfrm>
            <a:custGeom>
              <a:avLst/>
              <a:gdLst>
                <a:gd name="T0" fmla="*/ 1011 w 25"/>
                <a:gd name="T1" fmla="*/ 909 h 17"/>
                <a:gd name="T2" fmla="*/ 559 w 25"/>
                <a:gd name="T3" fmla="*/ 476 h 17"/>
                <a:gd name="T4" fmla="*/ 0 w 25"/>
                <a:gd name="T5" fmla="*/ 0 h 17"/>
                <a:gd name="T6" fmla="*/ 559 w 25"/>
                <a:gd name="T7" fmla="*/ 476 h 17"/>
                <a:gd name="T8" fmla="*/ 1011 w 25"/>
                <a:gd name="T9" fmla="*/ 90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17">
                  <a:moveTo>
                    <a:pt x="25" y="17"/>
                  </a:moveTo>
                  <a:cubicBezTo>
                    <a:pt x="23" y="17"/>
                    <a:pt x="19" y="13"/>
                    <a:pt x="14" y="9"/>
                  </a:cubicBezTo>
                  <a:cubicBezTo>
                    <a:pt x="9" y="6"/>
                    <a:pt x="3" y="1"/>
                    <a:pt x="0" y="0"/>
                  </a:cubicBezTo>
                  <a:cubicBezTo>
                    <a:pt x="3" y="1"/>
                    <a:pt x="9" y="5"/>
                    <a:pt x="14" y="9"/>
                  </a:cubicBezTo>
                  <a:cubicBezTo>
                    <a:pt x="19" y="13"/>
                    <a:pt x="23" y="17"/>
                    <a:pt x="2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8" name="Freeform 226">
              <a:extLst>
                <a:ext uri="{FF2B5EF4-FFF2-40B4-BE49-F238E27FC236}">
                  <a16:creationId xmlns:a16="http://schemas.microsoft.com/office/drawing/2014/main" id="{81B75144-7464-4EA0-BB40-B00B314E0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" y="3509"/>
              <a:ext cx="10" cy="27"/>
            </a:xfrm>
            <a:custGeom>
              <a:avLst/>
              <a:gdLst>
                <a:gd name="T0" fmla="*/ 0 w 4"/>
                <a:gd name="T1" fmla="*/ 0 h 10"/>
                <a:gd name="T2" fmla="*/ 125 w 4"/>
                <a:gd name="T3" fmla="*/ 532 h 10"/>
                <a:gd name="T4" fmla="*/ 83 w 4"/>
                <a:gd name="T5" fmla="*/ 313 h 10"/>
                <a:gd name="T6" fmla="*/ 0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cubicBezTo>
                    <a:pt x="0" y="1"/>
                    <a:pt x="4" y="8"/>
                    <a:pt x="3" y="10"/>
                  </a:cubicBezTo>
                  <a:cubicBezTo>
                    <a:pt x="3" y="9"/>
                    <a:pt x="2" y="6"/>
                    <a:pt x="2" y="6"/>
                  </a:cubicBezTo>
                  <a:cubicBezTo>
                    <a:pt x="2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9" name="Freeform 227">
              <a:extLst>
                <a:ext uri="{FF2B5EF4-FFF2-40B4-BE49-F238E27FC236}">
                  <a16:creationId xmlns:a16="http://schemas.microsoft.com/office/drawing/2014/main" id="{79882408-004A-4A98-9C89-9D6583E94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3368"/>
              <a:ext cx="65" cy="40"/>
            </a:xfrm>
            <a:custGeom>
              <a:avLst/>
              <a:gdLst>
                <a:gd name="T0" fmla="*/ 50 w 26"/>
                <a:gd name="T1" fmla="*/ 760 h 15"/>
                <a:gd name="T2" fmla="*/ 595 w 26"/>
                <a:gd name="T3" fmla="*/ 397 h 15"/>
                <a:gd name="T4" fmla="*/ 1020 w 26"/>
                <a:gd name="T5" fmla="*/ 205 h 15"/>
                <a:gd name="T6" fmla="*/ 1020 w 26"/>
                <a:gd name="T7" fmla="*/ 0 h 15"/>
                <a:gd name="T8" fmla="*/ 595 w 26"/>
                <a:gd name="T9" fmla="*/ 205 h 15"/>
                <a:gd name="T10" fmla="*/ 0 w 26"/>
                <a:gd name="T11" fmla="*/ 605 h 15"/>
                <a:gd name="T12" fmla="*/ 50 w 26"/>
                <a:gd name="T13" fmla="*/ 76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15">
                  <a:moveTo>
                    <a:pt x="1" y="15"/>
                  </a:moveTo>
                  <a:cubicBezTo>
                    <a:pt x="1" y="12"/>
                    <a:pt x="8" y="10"/>
                    <a:pt x="15" y="8"/>
                  </a:cubicBezTo>
                  <a:cubicBezTo>
                    <a:pt x="22" y="6"/>
                    <a:pt x="26" y="6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2" y="2"/>
                    <a:pt x="15" y="4"/>
                  </a:cubicBezTo>
                  <a:cubicBezTo>
                    <a:pt x="8" y="6"/>
                    <a:pt x="0" y="9"/>
                    <a:pt x="0" y="12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0" name="Freeform 228">
              <a:extLst>
                <a:ext uri="{FF2B5EF4-FFF2-40B4-BE49-F238E27FC236}">
                  <a16:creationId xmlns:a16="http://schemas.microsoft.com/office/drawing/2014/main" id="{BAB09C23-9871-4146-AA5D-5E4804546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" y="3387"/>
              <a:ext cx="72" cy="45"/>
            </a:xfrm>
            <a:custGeom>
              <a:avLst/>
              <a:gdLst>
                <a:gd name="T0" fmla="*/ 0 w 29"/>
                <a:gd name="T1" fmla="*/ 834 h 17"/>
                <a:gd name="T2" fmla="*/ 566 w 29"/>
                <a:gd name="T3" fmla="*/ 447 h 17"/>
                <a:gd name="T4" fmla="*/ 1073 w 29"/>
                <a:gd name="T5" fmla="*/ 204 h 17"/>
                <a:gd name="T6" fmla="*/ 1102 w 29"/>
                <a:gd name="T7" fmla="*/ 0 h 17"/>
                <a:gd name="T8" fmla="*/ 611 w 29"/>
                <a:gd name="T9" fmla="*/ 294 h 17"/>
                <a:gd name="T10" fmla="*/ 30 w 29"/>
                <a:gd name="T11" fmla="*/ 630 h 17"/>
                <a:gd name="T12" fmla="*/ 0 w 29"/>
                <a:gd name="T13" fmla="*/ 83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17">
                  <a:moveTo>
                    <a:pt x="0" y="17"/>
                  </a:moveTo>
                  <a:cubicBezTo>
                    <a:pt x="1" y="14"/>
                    <a:pt x="9" y="11"/>
                    <a:pt x="15" y="9"/>
                  </a:cubicBezTo>
                  <a:cubicBezTo>
                    <a:pt x="22" y="7"/>
                    <a:pt x="28" y="7"/>
                    <a:pt x="28" y="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3"/>
                    <a:pt x="22" y="3"/>
                    <a:pt x="16" y="6"/>
                  </a:cubicBezTo>
                  <a:cubicBezTo>
                    <a:pt x="9" y="7"/>
                    <a:pt x="1" y="10"/>
                    <a:pt x="1" y="13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1" name="Freeform 229">
              <a:extLst>
                <a:ext uri="{FF2B5EF4-FFF2-40B4-BE49-F238E27FC236}">
                  <a16:creationId xmlns:a16="http://schemas.microsoft.com/office/drawing/2014/main" id="{09D2FC7A-A067-43E1-B96B-9591E2A5E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3365"/>
              <a:ext cx="28" cy="3"/>
            </a:xfrm>
            <a:custGeom>
              <a:avLst/>
              <a:gdLst>
                <a:gd name="T0" fmla="*/ 0 w 11"/>
                <a:gd name="T1" fmla="*/ 0 h 1"/>
                <a:gd name="T2" fmla="*/ 461 w 11"/>
                <a:gd name="T3" fmla="*/ 81 h 1"/>
                <a:gd name="T4" fmla="*/ 247 w 11"/>
                <a:gd name="T5" fmla="*/ 0 h 1"/>
                <a:gd name="T6" fmla="*/ 0 w 1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cubicBezTo>
                    <a:pt x="2" y="0"/>
                    <a:pt x="9" y="0"/>
                    <a:pt x="11" y="1"/>
                  </a:cubicBezTo>
                  <a:cubicBezTo>
                    <a:pt x="10" y="1"/>
                    <a:pt x="7" y="0"/>
                    <a:pt x="6" y="0"/>
                  </a:cubicBezTo>
                  <a:cubicBezTo>
                    <a:pt x="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2" name="Freeform 230">
              <a:extLst>
                <a:ext uri="{FF2B5EF4-FFF2-40B4-BE49-F238E27FC236}">
                  <a16:creationId xmlns:a16="http://schemas.microsoft.com/office/drawing/2014/main" id="{C8574722-3E60-431E-9C70-93BAE9478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3301"/>
              <a:ext cx="55" cy="64"/>
            </a:xfrm>
            <a:custGeom>
              <a:avLst/>
              <a:gdLst>
                <a:gd name="T0" fmla="*/ 125 w 22"/>
                <a:gd name="T1" fmla="*/ 1216 h 24"/>
                <a:gd name="T2" fmla="*/ 470 w 22"/>
                <a:gd name="T3" fmla="*/ 605 h 24"/>
                <a:gd name="T4" fmla="*/ 833 w 22"/>
                <a:gd name="T5" fmla="*/ 149 h 24"/>
                <a:gd name="T6" fmla="*/ 783 w 22"/>
                <a:gd name="T7" fmla="*/ 0 h 24"/>
                <a:gd name="T8" fmla="*/ 438 w 22"/>
                <a:gd name="T9" fmla="*/ 456 h 24"/>
                <a:gd name="T10" fmla="*/ 50 w 22"/>
                <a:gd name="T11" fmla="*/ 1059 h 24"/>
                <a:gd name="T12" fmla="*/ 125 w 22"/>
                <a:gd name="T13" fmla="*/ 121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24">
                  <a:moveTo>
                    <a:pt x="3" y="24"/>
                  </a:moveTo>
                  <a:cubicBezTo>
                    <a:pt x="1" y="21"/>
                    <a:pt x="7" y="16"/>
                    <a:pt x="12" y="12"/>
                  </a:cubicBezTo>
                  <a:cubicBezTo>
                    <a:pt x="17" y="8"/>
                    <a:pt x="22" y="5"/>
                    <a:pt x="21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16" y="4"/>
                    <a:pt x="11" y="9"/>
                  </a:cubicBezTo>
                  <a:cubicBezTo>
                    <a:pt x="6" y="13"/>
                    <a:pt x="0" y="18"/>
                    <a:pt x="1" y="21"/>
                  </a:cubicBezTo>
                  <a:lnTo>
                    <a:pt x="3" y="24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3" name="Freeform 231">
              <a:extLst>
                <a:ext uri="{FF2B5EF4-FFF2-40B4-BE49-F238E27FC236}">
                  <a16:creationId xmlns:a16="http://schemas.microsoft.com/office/drawing/2014/main" id="{F500C254-C6A7-4B88-9DC2-C5BA83507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3320"/>
              <a:ext cx="55" cy="61"/>
            </a:xfrm>
            <a:custGeom>
              <a:avLst/>
              <a:gdLst>
                <a:gd name="T0" fmla="*/ 83 w 22"/>
                <a:gd name="T1" fmla="*/ 1140 h 23"/>
                <a:gd name="T2" fmla="*/ 520 w 22"/>
                <a:gd name="T3" fmla="*/ 597 h 23"/>
                <a:gd name="T4" fmla="*/ 833 w 22"/>
                <a:gd name="T5" fmla="*/ 149 h 23"/>
                <a:gd name="T6" fmla="*/ 783 w 22"/>
                <a:gd name="T7" fmla="*/ 0 h 23"/>
                <a:gd name="T8" fmla="*/ 470 w 22"/>
                <a:gd name="T9" fmla="*/ 451 h 23"/>
                <a:gd name="T10" fmla="*/ 50 w 22"/>
                <a:gd name="T11" fmla="*/ 936 h 23"/>
                <a:gd name="T12" fmla="*/ 83 w 22"/>
                <a:gd name="T13" fmla="*/ 114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23">
                  <a:moveTo>
                    <a:pt x="2" y="23"/>
                  </a:moveTo>
                  <a:cubicBezTo>
                    <a:pt x="1" y="20"/>
                    <a:pt x="8" y="16"/>
                    <a:pt x="13" y="12"/>
                  </a:cubicBezTo>
                  <a:cubicBezTo>
                    <a:pt x="18" y="7"/>
                    <a:pt x="22" y="5"/>
                    <a:pt x="21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2"/>
                    <a:pt x="16" y="4"/>
                    <a:pt x="12" y="9"/>
                  </a:cubicBezTo>
                  <a:cubicBezTo>
                    <a:pt x="7" y="13"/>
                    <a:pt x="0" y="17"/>
                    <a:pt x="1" y="19"/>
                  </a:cubicBezTo>
                  <a:lnTo>
                    <a:pt x="2" y="23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4" name="Freeform 232">
              <a:extLst>
                <a:ext uri="{FF2B5EF4-FFF2-40B4-BE49-F238E27FC236}">
                  <a16:creationId xmlns:a16="http://schemas.microsoft.com/office/drawing/2014/main" id="{E8C6B292-5D8F-4E08-82E2-222F6A0AC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3307"/>
              <a:ext cx="45" cy="48"/>
            </a:xfrm>
            <a:custGeom>
              <a:avLst/>
              <a:gdLst>
                <a:gd name="T0" fmla="*/ 708 w 18"/>
                <a:gd name="T1" fmla="*/ 0 h 18"/>
                <a:gd name="T2" fmla="*/ 363 w 18"/>
                <a:gd name="T3" fmla="*/ 397 h 18"/>
                <a:gd name="T4" fmla="*/ 0 w 18"/>
                <a:gd name="T5" fmla="*/ 909 h 18"/>
                <a:gd name="T6" fmla="*/ 363 w 18"/>
                <a:gd name="T7" fmla="*/ 397 h 18"/>
                <a:gd name="T8" fmla="*/ 708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8">
                  <a:moveTo>
                    <a:pt x="18" y="0"/>
                  </a:moveTo>
                  <a:cubicBezTo>
                    <a:pt x="17" y="2"/>
                    <a:pt x="13" y="5"/>
                    <a:pt x="9" y="8"/>
                  </a:cubicBezTo>
                  <a:cubicBezTo>
                    <a:pt x="5" y="11"/>
                    <a:pt x="1" y="15"/>
                    <a:pt x="0" y="18"/>
                  </a:cubicBezTo>
                  <a:cubicBezTo>
                    <a:pt x="1" y="15"/>
                    <a:pt x="5" y="11"/>
                    <a:pt x="9" y="8"/>
                  </a:cubicBezTo>
                  <a:cubicBezTo>
                    <a:pt x="13" y="4"/>
                    <a:pt x="17" y="2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5" name="Freeform 233">
              <a:extLst>
                <a:ext uri="{FF2B5EF4-FFF2-40B4-BE49-F238E27FC236}">
                  <a16:creationId xmlns:a16="http://schemas.microsoft.com/office/drawing/2014/main" id="{4F43152E-0378-49FC-BCD6-01B41C94C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3325"/>
              <a:ext cx="45" cy="46"/>
            </a:xfrm>
            <a:custGeom>
              <a:avLst/>
              <a:gdLst>
                <a:gd name="T0" fmla="*/ 708 w 18"/>
                <a:gd name="T1" fmla="*/ 0 h 17"/>
                <a:gd name="T2" fmla="*/ 395 w 18"/>
                <a:gd name="T3" fmla="*/ 438 h 17"/>
                <a:gd name="T4" fmla="*/ 0 w 18"/>
                <a:gd name="T5" fmla="*/ 909 h 17"/>
                <a:gd name="T6" fmla="*/ 395 w 18"/>
                <a:gd name="T7" fmla="*/ 373 h 17"/>
                <a:gd name="T8" fmla="*/ 708 w 1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7">
                  <a:moveTo>
                    <a:pt x="18" y="0"/>
                  </a:moveTo>
                  <a:cubicBezTo>
                    <a:pt x="17" y="2"/>
                    <a:pt x="14" y="4"/>
                    <a:pt x="10" y="8"/>
                  </a:cubicBezTo>
                  <a:cubicBezTo>
                    <a:pt x="6" y="11"/>
                    <a:pt x="1" y="15"/>
                    <a:pt x="0" y="17"/>
                  </a:cubicBezTo>
                  <a:cubicBezTo>
                    <a:pt x="1" y="15"/>
                    <a:pt x="6" y="11"/>
                    <a:pt x="10" y="7"/>
                  </a:cubicBezTo>
                  <a:cubicBezTo>
                    <a:pt x="14" y="4"/>
                    <a:pt x="17" y="2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6" name="Freeform 234">
              <a:extLst>
                <a:ext uri="{FF2B5EF4-FFF2-40B4-BE49-F238E27FC236}">
                  <a16:creationId xmlns:a16="http://schemas.microsoft.com/office/drawing/2014/main" id="{0373BDA5-A43A-4210-A131-E505C4747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3304"/>
              <a:ext cx="23" cy="5"/>
            </a:xfrm>
            <a:custGeom>
              <a:avLst/>
              <a:gdLst>
                <a:gd name="T0" fmla="*/ 0 w 9"/>
                <a:gd name="T1" fmla="*/ 83 h 2"/>
                <a:gd name="T2" fmla="*/ 386 w 9"/>
                <a:gd name="T3" fmla="*/ 0 h 2"/>
                <a:gd name="T4" fmla="*/ 215 w 9"/>
                <a:gd name="T5" fmla="*/ 50 h 2"/>
                <a:gd name="T6" fmla="*/ 0 w 9"/>
                <a:gd name="T7" fmla="*/ 83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">
                  <a:moveTo>
                    <a:pt x="0" y="2"/>
                  </a:moveTo>
                  <a:cubicBezTo>
                    <a:pt x="1" y="2"/>
                    <a:pt x="7" y="0"/>
                    <a:pt x="9" y="0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4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7" name="Freeform 235">
              <a:extLst>
                <a:ext uri="{FF2B5EF4-FFF2-40B4-BE49-F238E27FC236}">
                  <a16:creationId xmlns:a16="http://schemas.microsoft.com/office/drawing/2014/main" id="{481EBCC3-7BD8-426D-B7BD-33873A52F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3259"/>
              <a:ext cx="32" cy="69"/>
            </a:xfrm>
            <a:custGeom>
              <a:avLst/>
              <a:gdLst>
                <a:gd name="T0" fmla="*/ 153 w 13"/>
                <a:gd name="T1" fmla="*/ 1290 h 26"/>
                <a:gd name="T2" fmla="*/ 254 w 13"/>
                <a:gd name="T3" fmla="*/ 600 h 26"/>
                <a:gd name="T4" fmla="*/ 448 w 13"/>
                <a:gd name="T5" fmla="*/ 93 h 26"/>
                <a:gd name="T6" fmla="*/ 327 w 13"/>
                <a:gd name="T7" fmla="*/ 0 h 26"/>
                <a:gd name="T8" fmla="*/ 182 w 13"/>
                <a:gd name="T9" fmla="*/ 507 h 26"/>
                <a:gd name="T10" fmla="*/ 74 w 13"/>
                <a:gd name="T11" fmla="*/ 1141 h 26"/>
                <a:gd name="T12" fmla="*/ 153 w 13"/>
                <a:gd name="T13" fmla="*/ 129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26">
                  <a:moveTo>
                    <a:pt x="4" y="26"/>
                  </a:moveTo>
                  <a:cubicBezTo>
                    <a:pt x="2" y="24"/>
                    <a:pt x="5" y="17"/>
                    <a:pt x="7" y="12"/>
                  </a:cubicBezTo>
                  <a:cubicBezTo>
                    <a:pt x="10" y="7"/>
                    <a:pt x="13" y="3"/>
                    <a:pt x="12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1"/>
                    <a:pt x="8" y="5"/>
                    <a:pt x="5" y="10"/>
                  </a:cubicBezTo>
                  <a:cubicBezTo>
                    <a:pt x="3" y="15"/>
                    <a:pt x="0" y="21"/>
                    <a:pt x="2" y="23"/>
                  </a:cubicBezTo>
                  <a:lnTo>
                    <a:pt x="4" y="26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8" name="Freeform 236">
              <a:extLst>
                <a:ext uri="{FF2B5EF4-FFF2-40B4-BE49-F238E27FC236}">
                  <a16:creationId xmlns:a16="http://schemas.microsoft.com/office/drawing/2014/main" id="{54C7CBA5-B205-452A-9D6A-8F63D32C3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3269"/>
              <a:ext cx="38" cy="70"/>
            </a:xfrm>
            <a:custGeom>
              <a:avLst/>
              <a:gdLst>
                <a:gd name="T0" fmla="*/ 213 w 15"/>
                <a:gd name="T1" fmla="*/ 1362 h 26"/>
                <a:gd name="T2" fmla="*/ 372 w 15"/>
                <a:gd name="T3" fmla="*/ 681 h 26"/>
                <a:gd name="T4" fmla="*/ 540 w 15"/>
                <a:gd name="T5" fmla="*/ 159 h 26"/>
                <a:gd name="T6" fmla="*/ 456 w 15"/>
                <a:gd name="T7" fmla="*/ 0 h 26"/>
                <a:gd name="T8" fmla="*/ 296 w 15"/>
                <a:gd name="T9" fmla="*/ 587 h 26"/>
                <a:gd name="T10" fmla="*/ 84 w 15"/>
                <a:gd name="T11" fmla="*/ 1268 h 26"/>
                <a:gd name="T12" fmla="*/ 213 w 15"/>
                <a:gd name="T13" fmla="*/ 1362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26">
                  <a:moveTo>
                    <a:pt x="5" y="26"/>
                  </a:moveTo>
                  <a:cubicBezTo>
                    <a:pt x="3" y="24"/>
                    <a:pt x="7" y="18"/>
                    <a:pt x="9" y="13"/>
                  </a:cubicBezTo>
                  <a:cubicBezTo>
                    <a:pt x="12" y="8"/>
                    <a:pt x="15" y="4"/>
                    <a:pt x="13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2"/>
                    <a:pt x="10" y="6"/>
                    <a:pt x="7" y="11"/>
                  </a:cubicBezTo>
                  <a:cubicBezTo>
                    <a:pt x="5" y="16"/>
                    <a:pt x="0" y="22"/>
                    <a:pt x="2" y="24"/>
                  </a:cubicBezTo>
                  <a:lnTo>
                    <a:pt x="5" y="26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9" name="Freeform 237">
              <a:extLst>
                <a:ext uri="{FF2B5EF4-FFF2-40B4-BE49-F238E27FC236}">
                  <a16:creationId xmlns:a16="http://schemas.microsoft.com/office/drawing/2014/main" id="{AF612467-6C29-493D-BA1F-BFC89D452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3261"/>
              <a:ext cx="15" cy="14"/>
            </a:xfrm>
            <a:custGeom>
              <a:avLst/>
              <a:gdLst>
                <a:gd name="T0" fmla="*/ 0 w 6"/>
                <a:gd name="T1" fmla="*/ 305 h 5"/>
                <a:gd name="T2" fmla="*/ 238 w 6"/>
                <a:gd name="T3" fmla="*/ 0 h 5"/>
                <a:gd name="T4" fmla="*/ 158 w 6"/>
                <a:gd name="T5" fmla="*/ 134 h 5"/>
                <a:gd name="T6" fmla="*/ 0 w 6"/>
                <a:gd name="T7" fmla="*/ 305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cubicBezTo>
                    <a:pt x="0" y="4"/>
                    <a:pt x="5" y="1"/>
                    <a:pt x="6" y="0"/>
                  </a:cubicBezTo>
                  <a:cubicBezTo>
                    <a:pt x="6" y="1"/>
                    <a:pt x="4" y="2"/>
                    <a:pt x="4" y="2"/>
                  </a:cubicBezTo>
                  <a:cubicBezTo>
                    <a:pt x="3" y="3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80" name="Freeform 238">
              <a:extLst>
                <a:ext uri="{FF2B5EF4-FFF2-40B4-BE49-F238E27FC236}">
                  <a16:creationId xmlns:a16="http://schemas.microsoft.com/office/drawing/2014/main" id="{590D5A55-9D72-49FB-8C13-0E86F9887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3243"/>
              <a:ext cx="20" cy="64"/>
            </a:xfrm>
            <a:custGeom>
              <a:avLst/>
              <a:gdLst>
                <a:gd name="T0" fmla="*/ 313 w 8"/>
                <a:gd name="T1" fmla="*/ 1216 h 24"/>
                <a:gd name="T2" fmla="*/ 208 w 8"/>
                <a:gd name="T3" fmla="*/ 547 h 24"/>
                <a:gd name="T4" fmla="*/ 125 w 8"/>
                <a:gd name="T5" fmla="*/ 56 h 24"/>
                <a:gd name="T6" fmla="*/ 0 w 8"/>
                <a:gd name="T7" fmla="*/ 0 h 24"/>
                <a:gd name="T8" fmla="*/ 83 w 8"/>
                <a:gd name="T9" fmla="*/ 547 h 24"/>
                <a:gd name="T10" fmla="*/ 208 w 8"/>
                <a:gd name="T11" fmla="*/ 1160 h 24"/>
                <a:gd name="T12" fmla="*/ 313 w 8"/>
                <a:gd name="T13" fmla="*/ 121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4">
                  <a:moveTo>
                    <a:pt x="8" y="24"/>
                  </a:moveTo>
                  <a:cubicBezTo>
                    <a:pt x="6" y="23"/>
                    <a:pt x="5" y="17"/>
                    <a:pt x="5" y="11"/>
                  </a:cubicBezTo>
                  <a:cubicBezTo>
                    <a:pt x="4" y="6"/>
                    <a:pt x="5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1" y="5"/>
                    <a:pt x="2" y="11"/>
                  </a:cubicBezTo>
                  <a:cubicBezTo>
                    <a:pt x="2" y="16"/>
                    <a:pt x="3" y="23"/>
                    <a:pt x="5" y="23"/>
                  </a:cubicBezTo>
                  <a:lnTo>
                    <a:pt x="8" y="24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1" name="Freeform 239">
              <a:extLst>
                <a:ext uri="{FF2B5EF4-FFF2-40B4-BE49-F238E27FC236}">
                  <a16:creationId xmlns:a16="http://schemas.microsoft.com/office/drawing/2014/main" id="{9F82D687-27C5-42BF-A617-8D707ABF8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" y="3248"/>
              <a:ext cx="17" cy="64"/>
            </a:xfrm>
            <a:custGeom>
              <a:avLst/>
              <a:gdLst>
                <a:gd name="T0" fmla="*/ 243 w 7"/>
                <a:gd name="T1" fmla="*/ 1216 h 24"/>
                <a:gd name="T2" fmla="*/ 170 w 7"/>
                <a:gd name="T3" fmla="*/ 547 h 24"/>
                <a:gd name="T4" fmla="*/ 100 w 7"/>
                <a:gd name="T5" fmla="*/ 0 h 24"/>
                <a:gd name="T6" fmla="*/ 0 w 7"/>
                <a:gd name="T7" fmla="*/ 0 h 24"/>
                <a:gd name="T8" fmla="*/ 70 w 7"/>
                <a:gd name="T9" fmla="*/ 512 h 24"/>
                <a:gd name="T10" fmla="*/ 141 w 7"/>
                <a:gd name="T11" fmla="*/ 1160 h 24"/>
                <a:gd name="T12" fmla="*/ 243 w 7"/>
                <a:gd name="T13" fmla="*/ 121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24">
                  <a:moveTo>
                    <a:pt x="7" y="24"/>
                  </a:moveTo>
                  <a:cubicBezTo>
                    <a:pt x="5" y="23"/>
                    <a:pt x="5" y="16"/>
                    <a:pt x="5" y="11"/>
                  </a:cubicBezTo>
                  <a:cubicBezTo>
                    <a:pt x="4" y="5"/>
                    <a:pt x="5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5"/>
                    <a:pt x="2" y="10"/>
                  </a:cubicBezTo>
                  <a:cubicBezTo>
                    <a:pt x="2" y="16"/>
                    <a:pt x="2" y="22"/>
                    <a:pt x="4" y="23"/>
                  </a:cubicBezTo>
                  <a:lnTo>
                    <a:pt x="7" y="24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2" name="Freeform 240">
              <a:extLst>
                <a:ext uri="{FF2B5EF4-FFF2-40B4-BE49-F238E27FC236}">
                  <a16:creationId xmlns:a16="http://schemas.microsoft.com/office/drawing/2014/main" id="{50CE3AF2-647C-4EA4-BFA2-6A59A001E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" y="3256"/>
              <a:ext cx="45" cy="51"/>
            </a:xfrm>
            <a:custGeom>
              <a:avLst/>
              <a:gdLst>
                <a:gd name="T0" fmla="*/ 708 w 18"/>
                <a:gd name="T1" fmla="*/ 886 h 19"/>
                <a:gd name="T2" fmla="*/ 363 w 18"/>
                <a:gd name="T3" fmla="*/ 462 h 19"/>
                <a:gd name="T4" fmla="*/ 125 w 18"/>
                <a:gd name="T5" fmla="*/ 56 h 19"/>
                <a:gd name="T6" fmla="*/ 0 w 18"/>
                <a:gd name="T7" fmla="*/ 94 h 19"/>
                <a:gd name="T8" fmla="*/ 283 w 18"/>
                <a:gd name="T9" fmla="*/ 462 h 19"/>
                <a:gd name="T10" fmla="*/ 625 w 18"/>
                <a:gd name="T11" fmla="*/ 929 h 19"/>
                <a:gd name="T12" fmla="*/ 708 w 18"/>
                <a:gd name="T13" fmla="*/ 886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9">
                  <a:moveTo>
                    <a:pt x="18" y="17"/>
                  </a:moveTo>
                  <a:cubicBezTo>
                    <a:pt x="16" y="18"/>
                    <a:pt x="12" y="13"/>
                    <a:pt x="9" y="9"/>
                  </a:cubicBezTo>
                  <a:cubicBezTo>
                    <a:pt x="6" y="4"/>
                    <a:pt x="5" y="0"/>
                    <a:pt x="3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5"/>
                    <a:pt x="7" y="9"/>
                  </a:cubicBezTo>
                  <a:cubicBezTo>
                    <a:pt x="10" y="14"/>
                    <a:pt x="13" y="19"/>
                    <a:pt x="16" y="18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3" name="Freeform 241">
              <a:extLst>
                <a:ext uri="{FF2B5EF4-FFF2-40B4-BE49-F238E27FC236}">
                  <a16:creationId xmlns:a16="http://schemas.microsoft.com/office/drawing/2014/main" id="{548342EB-9F14-4442-BFA0-991910E1E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3253"/>
              <a:ext cx="43" cy="51"/>
            </a:xfrm>
            <a:custGeom>
              <a:avLst/>
              <a:gdLst>
                <a:gd name="T0" fmla="*/ 698 w 17"/>
                <a:gd name="T1" fmla="*/ 886 h 19"/>
                <a:gd name="T2" fmla="*/ 372 w 17"/>
                <a:gd name="T3" fmla="*/ 403 h 19"/>
                <a:gd name="T4" fmla="*/ 129 w 17"/>
                <a:gd name="T5" fmla="*/ 0 h 19"/>
                <a:gd name="T6" fmla="*/ 0 w 17"/>
                <a:gd name="T7" fmla="*/ 56 h 19"/>
                <a:gd name="T8" fmla="*/ 293 w 17"/>
                <a:gd name="T9" fmla="*/ 462 h 19"/>
                <a:gd name="T10" fmla="*/ 615 w 17"/>
                <a:gd name="T11" fmla="*/ 929 h 19"/>
                <a:gd name="T12" fmla="*/ 698 w 17"/>
                <a:gd name="T13" fmla="*/ 886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9">
                  <a:moveTo>
                    <a:pt x="17" y="17"/>
                  </a:moveTo>
                  <a:cubicBezTo>
                    <a:pt x="15" y="18"/>
                    <a:pt x="12" y="12"/>
                    <a:pt x="9" y="8"/>
                  </a:cubicBezTo>
                  <a:cubicBezTo>
                    <a:pt x="6" y="4"/>
                    <a:pt x="4" y="0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4" y="4"/>
                    <a:pt x="7" y="9"/>
                  </a:cubicBezTo>
                  <a:cubicBezTo>
                    <a:pt x="10" y="13"/>
                    <a:pt x="12" y="19"/>
                    <a:pt x="15" y="18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4" name="Freeform 242">
              <a:extLst>
                <a:ext uri="{FF2B5EF4-FFF2-40B4-BE49-F238E27FC236}">
                  <a16:creationId xmlns:a16="http://schemas.microsoft.com/office/drawing/2014/main" id="{D5A4EF36-4BC1-4FA7-A7F6-378000C2D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3312"/>
              <a:ext cx="58" cy="19"/>
            </a:xfrm>
            <a:custGeom>
              <a:avLst/>
              <a:gdLst>
                <a:gd name="T0" fmla="*/ 928 w 23"/>
                <a:gd name="T1" fmla="*/ 163 h 7"/>
                <a:gd name="T2" fmla="*/ 451 w 23"/>
                <a:gd name="T3" fmla="*/ 163 h 7"/>
                <a:gd name="T4" fmla="*/ 50 w 23"/>
                <a:gd name="T5" fmla="*/ 103 h 7"/>
                <a:gd name="T6" fmla="*/ 0 w 23"/>
                <a:gd name="T7" fmla="*/ 220 h 7"/>
                <a:gd name="T8" fmla="*/ 368 w 23"/>
                <a:gd name="T9" fmla="*/ 280 h 7"/>
                <a:gd name="T10" fmla="*/ 852 w 23"/>
                <a:gd name="T11" fmla="*/ 280 h 7"/>
                <a:gd name="T12" fmla="*/ 928 w 23"/>
                <a:gd name="T13" fmla="*/ 163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7">
                  <a:moveTo>
                    <a:pt x="23" y="3"/>
                  </a:moveTo>
                  <a:cubicBezTo>
                    <a:pt x="21" y="5"/>
                    <a:pt x="15" y="4"/>
                    <a:pt x="11" y="3"/>
                  </a:cubicBezTo>
                  <a:cubicBezTo>
                    <a:pt x="6" y="2"/>
                    <a:pt x="2" y="0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2"/>
                    <a:pt x="5" y="4"/>
                    <a:pt x="9" y="5"/>
                  </a:cubicBezTo>
                  <a:cubicBezTo>
                    <a:pt x="14" y="6"/>
                    <a:pt x="20" y="7"/>
                    <a:pt x="21" y="5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5" name="Freeform 243">
              <a:extLst>
                <a:ext uri="{FF2B5EF4-FFF2-40B4-BE49-F238E27FC236}">
                  <a16:creationId xmlns:a16="http://schemas.microsoft.com/office/drawing/2014/main" id="{A8A1A879-A844-497E-A7B1-FB1D8242B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3299"/>
              <a:ext cx="55" cy="21"/>
            </a:xfrm>
            <a:custGeom>
              <a:avLst/>
              <a:gdLst>
                <a:gd name="T0" fmla="*/ 863 w 22"/>
                <a:gd name="T1" fmla="*/ 200 h 8"/>
                <a:gd name="T2" fmla="*/ 438 w 22"/>
                <a:gd name="T3" fmla="*/ 144 h 8"/>
                <a:gd name="T4" fmla="*/ 50 w 22"/>
                <a:gd name="T5" fmla="*/ 89 h 8"/>
                <a:gd name="T6" fmla="*/ 0 w 22"/>
                <a:gd name="T7" fmla="*/ 200 h 8"/>
                <a:gd name="T8" fmla="*/ 363 w 22"/>
                <a:gd name="T9" fmla="*/ 234 h 8"/>
                <a:gd name="T10" fmla="*/ 833 w 22"/>
                <a:gd name="T11" fmla="*/ 289 h 8"/>
                <a:gd name="T12" fmla="*/ 863 w 22"/>
                <a:gd name="T13" fmla="*/ 20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8">
                  <a:moveTo>
                    <a:pt x="22" y="4"/>
                  </a:moveTo>
                  <a:cubicBezTo>
                    <a:pt x="21" y="6"/>
                    <a:pt x="15" y="4"/>
                    <a:pt x="11" y="3"/>
                  </a:cubicBezTo>
                  <a:cubicBezTo>
                    <a:pt x="6" y="2"/>
                    <a:pt x="2" y="0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2"/>
                    <a:pt x="4" y="4"/>
                    <a:pt x="9" y="5"/>
                  </a:cubicBezTo>
                  <a:cubicBezTo>
                    <a:pt x="14" y="6"/>
                    <a:pt x="20" y="8"/>
                    <a:pt x="21" y="6"/>
                  </a:cubicBezTo>
                  <a:lnTo>
                    <a:pt x="22" y="4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6" name="Freeform 244">
              <a:extLst>
                <a:ext uri="{FF2B5EF4-FFF2-40B4-BE49-F238E27FC236}">
                  <a16:creationId xmlns:a16="http://schemas.microsoft.com/office/drawing/2014/main" id="{B2C628E9-E029-4553-900A-D1688407F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3357"/>
              <a:ext cx="45" cy="35"/>
            </a:xfrm>
            <a:custGeom>
              <a:avLst/>
              <a:gdLst>
                <a:gd name="T0" fmla="*/ 708 w 18"/>
                <a:gd name="T1" fmla="*/ 0 h 13"/>
                <a:gd name="T2" fmla="*/ 313 w 18"/>
                <a:gd name="T3" fmla="*/ 312 h 13"/>
                <a:gd name="T4" fmla="*/ 0 w 18"/>
                <a:gd name="T5" fmla="*/ 587 h 13"/>
                <a:gd name="T6" fmla="*/ 0 w 18"/>
                <a:gd name="T7" fmla="*/ 681 h 13"/>
                <a:gd name="T8" fmla="*/ 313 w 18"/>
                <a:gd name="T9" fmla="*/ 471 h 13"/>
                <a:gd name="T10" fmla="*/ 708 w 18"/>
                <a:gd name="T11" fmla="*/ 159 h 13"/>
                <a:gd name="T12" fmla="*/ 708 w 18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3">
                  <a:moveTo>
                    <a:pt x="18" y="0"/>
                  </a:moveTo>
                  <a:cubicBezTo>
                    <a:pt x="18" y="3"/>
                    <a:pt x="12" y="5"/>
                    <a:pt x="8" y="6"/>
                  </a:cubicBezTo>
                  <a:cubicBezTo>
                    <a:pt x="4" y="8"/>
                    <a:pt x="0" y="9"/>
                    <a:pt x="0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4" y="11"/>
                    <a:pt x="8" y="9"/>
                  </a:cubicBezTo>
                  <a:cubicBezTo>
                    <a:pt x="12" y="7"/>
                    <a:pt x="18" y="5"/>
                    <a:pt x="18" y="3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7" name="Freeform 245">
              <a:extLst>
                <a:ext uri="{FF2B5EF4-FFF2-40B4-BE49-F238E27FC236}">
                  <a16:creationId xmlns:a16="http://schemas.microsoft.com/office/drawing/2014/main" id="{A5EA7798-5459-4243-98A5-70C815687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3347"/>
              <a:ext cx="45" cy="32"/>
            </a:xfrm>
            <a:custGeom>
              <a:avLst/>
              <a:gdLst>
                <a:gd name="T0" fmla="*/ 708 w 18"/>
                <a:gd name="T1" fmla="*/ 0 h 12"/>
                <a:gd name="T2" fmla="*/ 313 w 18"/>
                <a:gd name="T3" fmla="*/ 248 h 12"/>
                <a:gd name="T4" fmla="*/ 0 w 18"/>
                <a:gd name="T5" fmla="*/ 456 h 12"/>
                <a:gd name="T6" fmla="*/ 0 w 18"/>
                <a:gd name="T7" fmla="*/ 605 h 12"/>
                <a:gd name="T8" fmla="*/ 313 w 18"/>
                <a:gd name="T9" fmla="*/ 363 h 12"/>
                <a:gd name="T10" fmla="*/ 708 w 18"/>
                <a:gd name="T11" fmla="*/ 93 h 12"/>
                <a:gd name="T12" fmla="*/ 708 w 18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cubicBezTo>
                    <a:pt x="18" y="2"/>
                    <a:pt x="12" y="3"/>
                    <a:pt x="8" y="5"/>
                  </a:cubicBezTo>
                  <a:cubicBezTo>
                    <a:pt x="4" y="7"/>
                    <a:pt x="0" y="7"/>
                    <a:pt x="0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4" y="9"/>
                    <a:pt x="8" y="7"/>
                  </a:cubicBezTo>
                  <a:cubicBezTo>
                    <a:pt x="12" y="6"/>
                    <a:pt x="18" y="5"/>
                    <a:pt x="18" y="2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8" name="Freeform 246">
              <a:extLst>
                <a:ext uri="{FF2B5EF4-FFF2-40B4-BE49-F238E27FC236}">
                  <a16:creationId xmlns:a16="http://schemas.microsoft.com/office/drawing/2014/main" id="{B58490CF-A523-494A-81DB-4C82CCA35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" y="3392"/>
              <a:ext cx="38" cy="45"/>
            </a:xfrm>
            <a:custGeom>
              <a:avLst/>
              <a:gdLst>
                <a:gd name="T0" fmla="*/ 540 w 15"/>
                <a:gd name="T1" fmla="*/ 0 h 17"/>
                <a:gd name="T2" fmla="*/ 296 w 15"/>
                <a:gd name="T3" fmla="*/ 392 h 17"/>
                <a:gd name="T4" fmla="*/ 51 w 15"/>
                <a:gd name="T5" fmla="*/ 686 h 17"/>
                <a:gd name="T6" fmla="*/ 84 w 15"/>
                <a:gd name="T7" fmla="*/ 834 h 17"/>
                <a:gd name="T8" fmla="*/ 327 w 15"/>
                <a:gd name="T9" fmla="*/ 484 h 17"/>
                <a:gd name="T10" fmla="*/ 570 w 15"/>
                <a:gd name="T11" fmla="*/ 90 h 17"/>
                <a:gd name="T12" fmla="*/ 540 w 15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7">
                  <a:moveTo>
                    <a:pt x="13" y="0"/>
                  </a:moveTo>
                  <a:cubicBezTo>
                    <a:pt x="14" y="2"/>
                    <a:pt x="10" y="5"/>
                    <a:pt x="7" y="8"/>
                  </a:cubicBezTo>
                  <a:cubicBezTo>
                    <a:pt x="4" y="11"/>
                    <a:pt x="0" y="13"/>
                    <a:pt x="1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5"/>
                    <a:pt x="5" y="13"/>
                    <a:pt x="8" y="10"/>
                  </a:cubicBezTo>
                  <a:cubicBezTo>
                    <a:pt x="11" y="7"/>
                    <a:pt x="15" y="4"/>
                    <a:pt x="14" y="2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9" name="Freeform 247">
              <a:extLst>
                <a:ext uri="{FF2B5EF4-FFF2-40B4-BE49-F238E27FC236}">
                  <a16:creationId xmlns:a16="http://schemas.microsoft.com/office/drawing/2014/main" id="{8007E907-08CA-49EC-ADB8-C13B37217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3381"/>
              <a:ext cx="40" cy="43"/>
            </a:xfrm>
            <a:custGeom>
              <a:avLst/>
              <a:gdLst>
                <a:gd name="T0" fmla="*/ 550 w 16"/>
                <a:gd name="T1" fmla="*/ 0 h 16"/>
                <a:gd name="T2" fmla="*/ 283 w 16"/>
                <a:gd name="T3" fmla="*/ 368 h 16"/>
                <a:gd name="T4" fmla="*/ 50 w 16"/>
                <a:gd name="T5" fmla="*/ 736 h 16"/>
                <a:gd name="T6" fmla="*/ 83 w 16"/>
                <a:gd name="T7" fmla="*/ 839 h 16"/>
                <a:gd name="T8" fmla="*/ 313 w 16"/>
                <a:gd name="T9" fmla="*/ 470 h 16"/>
                <a:gd name="T10" fmla="*/ 595 w 16"/>
                <a:gd name="T11" fmla="*/ 94 h 16"/>
                <a:gd name="T12" fmla="*/ 55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15" y="1"/>
                    <a:pt x="10" y="4"/>
                    <a:pt x="7" y="7"/>
                  </a:cubicBezTo>
                  <a:cubicBezTo>
                    <a:pt x="4" y="10"/>
                    <a:pt x="0" y="12"/>
                    <a:pt x="1" y="1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4"/>
                    <a:pt x="5" y="12"/>
                    <a:pt x="8" y="9"/>
                  </a:cubicBezTo>
                  <a:cubicBezTo>
                    <a:pt x="11" y="7"/>
                    <a:pt x="16" y="4"/>
                    <a:pt x="15" y="2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0" name="Freeform 248">
              <a:extLst>
                <a:ext uri="{FF2B5EF4-FFF2-40B4-BE49-F238E27FC236}">
                  <a16:creationId xmlns:a16="http://schemas.microsoft.com/office/drawing/2014/main" id="{4239397B-FEFE-4141-8DFC-126F73BDC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" y="3424"/>
              <a:ext cx="35" cy="43"/>
            </a:xfrm>
            <a:custGeom>
              <a:avLst/>
              <a:gdLst>
                <a:gd name="T0" fmla="*/ 520 w 14"/>
                <a:gd name="T1" fmla="*/ 0 h 16"/>
                <a:gd name="T2" fmla="*/ 283 w 14"/>
                <a:gd name="T3" fmla="*/ 427 h 16"/>
                <a:gd name="T4" fmla="*/ 50 w 14"/>
                <a:gd name="T5" fmla="*/ 736 h 16"/>
                <a:gd name="T6" fmla="*/ 83 w 14"/>
                <a:gd name="T7" fmla="*/ 839 h 16"/>
                <a:gd name="T8" fmla="*/ 313 w 14"/>
                <a:gd name="T9" fmla="*/ 527 h 16"/>
                <a:gd name="T10" fmla="*/ 550 w 14"/>
                <a:gd name="T11" fmla="*/ 94 h 16"/>
                <a:gd name="T12" fmla="*/ 520 w 14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6">
                  <a:moveTo>
                    <a:pt x="13" y="0"/>
                  </a:moveTo>
                  <a:cubicBezTo>
                    <a:pt x="14" y="2"/>
                    <a:pt x="10" y="5"/>
                    <a:pt x="7" y="8"/>
                  </a:cubicBezTo>
                  <a:cubicBezTo>
                    <a:pt x="4" y="11"/>
                    <a:pt x="0" y="13"/>
                    <a:pt x="1" y="1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5"/>
                    <a:pt x="4" y="13"/>
                    <a:pt x="8" y="10"/>
                  </a:cubicBezTo>
                  <a:cubicBezTo>
                    <a:pt x="11" y="7"/>
                    <a:pt x="14" y="4"/>
                    <a:pt x="14" y="2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1" name="Freeform 249">
              <a:extLst>
                <a:ext uri="{FF2B5EF4-FFF2-40B4-BE49-F238E27FC236}">
                  <a16:creationId xmlns:a16="http://schemas.microsoft.com/office/drawing/2014/main" id="{4AFA1E9F-6D67-411E-9F38-C939125AF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3413"/>
              <a:ext cx="35" cy="40"/>
            </a:xfrm>
            <a:custGeom>
              <a:avLst/>
              <a:gdLst>
                <a:gd name="T0" fmla="*/ 470 w 14"/>
                <a:gd name="T1" fmla="*/ 0 h 15"/>
                <a:gd name="T2" fmla="*/ 238 w 14"/>
                <a:gd name="T3" fmla="*/ 363 h 15"/>
                <a:gd name="T4" fmla="*/ 0 w 14"/>
                <a:gd name="T5" fmla="*/ 661 h 15"/>
                <a:gd name="T6" fmla="*/ 50 w 14"/>
                <a:gd name="T7" fmla="*/ 760 h 15"/>
                <a:gd name="T8" fmla="*/ 283 w 14"/>
                <a:gd name="T9" fmla="*/ 456 h 15"/>
                <a:gd name="T10" fmla="*/ 520 w 14"/>
                <a:gd name="T11" fmla="*/ 93 h 15"/>
                <a:gd name="T12" fmla="*/ 470 w 14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5">
                  <a:moveTo>
                    <a:pt x="12" y="0"/>
                  </a:moveTo>
                  <a:cubicBezTo>
                    <a:pt x="13" y="2"/>
                    <a:pt x="9" y="5"/>
                    <a:pt x="6" y="7"/>
                  </a:cubicBezTo>
                  <a:cubicBezTo>
                    <a:pt x="3" y="10"/>
                    <a:pt x="0" y="12"/>
                    <a:pt x="0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4" y="12"/>
                    <a:pt x="7" y="9"/>
                  </a:cubicBezTo>
                  <a:cubicBezTo>
                    <a:pt x="10" y="7"/>
                    <a:pt x="14" y="4"/>
                    <a:pt x="13" y="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2" name="Freeform 250">
              <a:extLst>
                <a:ext uri="{FF2B5EF4-FFF2-40B4-BE49-F238E27FC236}">
                  <a16:creationId xmlns:a16="http://schemas.microsoft.com/office/drawing/2014/main" id="{2E0E4780-C8A9-4FFA-8F46-ACE69A9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" y="3440"/>
              <a:ext cx="90" cy="37"/>
            </a:xfrm>
            <a:custGeom>
              <a:avLst/>
              <a:gdLst>
                <a:gd name="T0" fmla="*/ 0 w 36"/>
                <a:gd name="T1" fmla="*/ 349 h 14"/>
                <a:gd name="T2" fmla="*/ 750 w 36"/>
                <a:gd name="T3" fmla="*/ 391 h 14"/>
                <a:gd name="T4" fmla="*/ 1333 w 36"/>
                <a:gd name="T5" fmla="*/ 595 h 14"/>
                <a:gd name="T6" fmla="*/ 1408 w 36"/>
                <a:gd name="T7" fmla="*/ 391 h 14"/>
                <a:gd name="T8" fmla="*/ 833 w 36"/>
                <a:gd name="T9" fmla="*/ 238 h 14"/>
                <a:gd name="T10" fmla="*/ 83 w 36"/>
                <a:gd name="T11" fmla="*/ 148 h 14"/>
                <a:gd name="T12" fmla="*/ 0 w 36"/>
                <a:gd name="T13" fmla="*/ 349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14">
                  <a:moveTo>
                    <a:pt x="0" y="7"/>
                  </a:moveTo>
                  <a:cubicBezTo>
                    <a:pt x="2" y="4"/>
                    <a:pt x="11" y="6"/>
                    <a:pt x="19" y="8"/>
                  </a:cubicBezTo>
                  <a:cubicBezTo>
                    <a:pt x="26" y="10"/>
                    <a:pt x="32" y="14"/>
                    <a:pt x="34" y="1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10"/>
                    <a:pt x="29" y="7"/>
                    <a:pt x="21" y="5"/>
                  </a:cubicBezTo>
                  <a:cubicBezTo>
                    <a:pt x="14" y="3"/>
                    <a:pt x="4" y="0"/>
                    <a:pt x="2" y="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3" name="Freeform 251">
              <a:extLst>
                <a:ext uri="{FF2B5EF4-FFF2-40B4-BE49-F238E27FC236}">
                  <a16:creationId xmlns:a16="http://schemas.microsoft.com/office/drawing/2014/main" id="{FA8DCCBB-713C-497D-8F81-04394A70D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3459"/>
              <a:ext cx="92" cy="40"/>
            </a:xfrm>
            <a:custGeom>
              <a:avLst/>
              <a:gdLst>
                <a:gd name="T0" fmla="*/ 0 w 37"/>
                <a:gd name="T1" fmla="*/ 363 h 15"/>
                <a:gd name="T2" fmla="*/ 724 w 37"/>
                <a:gd name="T3" fmla="*/ 456 h 15"/>
                <a:gd name="T4" fmla="*/ 1305 w 37"/>
                <a:gd name="T5" fmla="*/ 661 h 15"/>
                <a:gd name="T6" fmla="*/ 1415 w 37"/>
                <a:gd name="T7" fmla="*/ 397 h 15"/>
                <a:gd name="T8" fmla="*/ 798 w 37"/>
                <a:gd name="T9" fmla="*/ 248 h 15"/>
                <a:gd name="T10" fmla="*/ 75 w 37"/>
                <a:gd name="T11" fmla="*/ 149 h 15"/>
                <a:gd name="T12" fmla="*/ 0 w 37"/>
                <a:gd name="T13" fmla="*/ 363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15">
                  <a:moveTo>
                    <a:pt x="0" y="7"/>
                  </a:moveTo>
                  <a:cubicBezTo>
                    <a:pt x="2" y="4"/>
                    <a:pt x="11" y="7"/>
                    <a:pt x="19" y="9"/>
                  </a:cubicBezTo>
                  <a:cubicBezTo>
                    <a:pt x="26" y="11"/>
                    <a:pt x="33" y="15"/>
                    <a:pt x="34" y="13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5" y="11"/>
                    <a:pt x="29" y="7"/>
                    <a:pt x="21" y="5"/>
                  </a:cubicBezTo>
                  <a:cubicBezTo>
                    <a:pt x="13" y="3"/>
                    <a:pt x="4" y="0"/>
                    <a:pt x="2" y="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4" name="Freeform 252">
              <a:extLst>
                <a:ext uri="{FF2B5EF4-FFF2-40B4-BE49-F238E27FC236}">
                  <a16:creationId xmlns:a16="http://schemas.microsoft.com/office/drawing/2014/main" id="{9D2C40B5-F38D-45F8-92AA-6D188B80A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3445"/>
              <a:ext cx="75" cy="19"/>
            </a:xfrm>
            <a:custGeom>
              <a:avLst/>
              <a:gdLst>
                <a:gd name="T0" fmla="*/ 1175 w 30"/>
                <a:gd name="T1" fmla="*/ 383 h 7"/>
                <a:gd name="T2" fmla="*/ 625 w 30"/>
                <a:gd name="T3" fmla="*/ 220 h 7"/>
                <a:gd name="T4" fmla="*/ 0 w 30"/>
                <a:gd name="T5" fmla="*/ 60 h 7"/>
                <a:gd name="T6" fmla="*/ 675 w 30"/>
                <a:gd name="T7" fmla="*/ 163 h 7"/>
                <a:gd name="T8" fmla="*/ 1175 w 30"/>
                <a:gd name="T9" fmla="*/ 38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7">
                  <a:moveTo>
                    <a:pt x="30" y="7"/>
                  </a:moveTo>
                  <a:cubicBezTo>
                    <a:pt x="28" y="7"/>
                    <a:pt x="22" y="5"/>
                    <a:pt x="16" y="4"/>
                  </a:cubicBezTo>
                  <a:cubicBezTo>
                    <a:pt x="10" y="2"/>
                    <a:pt x="4" y="0"/>
                    <a:pt x="0" y="1"/>
                  </a:cubicBezTo>
                  <a:cubicBezTo>
                    <a:pt x="4" y="0"/>
                    <a:pt x="11" y="2"/>
                    <a:pt x="17" y="3"/>
                  </a:cubicBezTo>
                  <a:cubicBezTo>
                    <a:pt x="23" y="5"/>
                    <a:pt x="28" y="7"/>
                    <a:pt x="3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5" name="Freeform 253">
              <a:extLst>
                <a:ext uri="{FF2B5EF4-FFF2-40B4-BE49-F238E27FC236}">
                  <a16:creationId xmlns:a16="http://schemas.microsoft.com/office/drawing/2014/main" id="{BED46AB3-C3CC-44C5-8869-60546110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" y="3464"/>
              <a:ext cx="75" cy="21"/>
            </a:xfrm>
            <a:custGeom>
              <a:avLst/>
              <a:gdLst>
                <a:gd name="T0" fmla="*/ 1175 w 30"/>
                <a:gd name="T1" fmla="*/ 323 h 8"/>
                <a:gd name="T2" fmla="*/ 625 w 30"/>
                <a:gd name="T3" fmla="*/ 200 h 8"/>
                <a:gd name="T4" fmla="*/ 0 w 30"/>
                <a:gd name="T5" fmla="*/ 55 h 8"/>
                <a:gd name="T6" fmla="*/ 675 w 30"/>
                <a:gd name="T7" fmla="*/ 200 h 8"/>
                <a:gd name="T8" fmla="*/ 1175 w 30"/>
                <a:gd name="T9" fmla="*/ 32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8">
                  <a:moveTo>
                    <a:pt x="30" y="7"/>
                  </a:moveTo>
                  <a:cubicBezTo>
                    <a:pt x="27" y="8"/>
                    <a:pt x="22" y="6"/>
                    <a:pt x="16" y="4"/>
                  </a:cubicBezTo>
                  <a:cubicBezTo>
                    <a:pt x="10" y="3"/>
                    <a:pt x="3" y="0"/>
                    <a:pt x="0" y="1"/>
                  </a:cubicBezTo>
                  <a:cubicBezTo>
                    <a:pt x="3" y="0"/>
                    <a:pt x="11" y="2"/>
                    <a:pt x="17" y="4"/>
                  </a:cubicBezTo>
                  <a:cubicBezTo>
                    <a:pt x="23" y="5"/>
                    <a:pt x="27" y="8"/>
                    <a:pt x="3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6" name="Freeform 254">
              <a:extLst>
                <a:ext uri="{FF2B5EF4-FFF2-40B4-BE49-F238E27FC236}">
                  <a16:creationId xmlns:a16="http://schemas.microsoft.com/office/drawing/2014/main" id="{141B373D-72C0-4491-B56C-45BBDB2DD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" y="3440"/>
              <a:ext cx="20" cy="21"/>
            </a:xfrm>
            <a:custGeom>
              <a:avLst/>
              <a:gdLst>
                <a:gd name="T0" fmla="*/ 0 w 8"/>
                <a:gd name="T1" fmla="*/ 0 h 8"/>
                <a:gd name="T2" fmla="*/ 313 w 8"/>
                <a:gd name="T3" fmla="*/ 378 h 8"/>
                <a:gd name="T4" fmla="*/ 208 w 8"/>
                <a:gd name="T5" fmla="*/ 234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1"/>
                    <a:pt x="7" y="6"/>
                    <a:pt x="8" y="8"/>
                  </a:cubicBezTo>
                  <a:cubicBezTo>
                    <a:pt x="7" y="7"/>
                    <a:pt x="5" y="5"/>
                    <a:pt x="5" y="5"/>
                  </a:cubicBezTo>
                  <a:cubicBezTo>
                    <a:pt x="4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8" name="Group 255">
            <a:extLst>
              <a:ext uri="{FF2B5EF4-FFF2-40B4-BE49-F238E27FC236}">
                <a16:creationId xmlns:a16="http://schemas.microsoft.com/office/drawing/2014/main" id="{B81834B2-ACE7-4134-892E-86CC4E85ABAA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278188"/>
            <a:ext cx="1655763" cy="2243137"/>
            <a:chOff x="2885" y="2544"/>
            <a:chExt cx="1043" cy="1413"/>
          </a:xfrm>
        </p:grpSpPr>
        <p:sp>
          <p:nvSpPr>
            <p:cNvPr id="22089" name="Freeform 256">
              <a:extLst>
                <a:ext uri="{FF2B5EF4-FFF2-40B4-BE49-F238E27FC236}">
                  <a16:creationId xmlns:a16="http://schemas.microsoft.com/office/drawing/2014/main" id="{009ABBE8-6DD3-4EBB-BB5E-784D328B7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2781"/>
              <a:ext cx="65" cy="147"/>
            </a:xfrm>
            <a:custGeom>
              <a:avLst/>
              <a:gdLst>
                <a:gd name="T0" fmla="*/ 908 w 26"/>
                <a:gd name="T1" fmla="*/ 2558 h 55"/>
                <a:gd name="T2" fmla="*/ 595 w 26"/>
                <a:gd name="T3" fmla="*/ 1315 h 55"/>
                <a:gd name="T4" fmla="*/ 363 w 26"/>
                <a:gd name="T5" fmla="*/ 0 h 55"/>
                <a:gd name="T6" fmla="*/ 158 w 26"/>
                <a:gd name="T7" fmla="*/ 251 h 55"/>
                <a:gd name="T8" fmla="*/ 395 w 26"/>
                <a:gd name="T9" fmla="*/ 1529 h 55"/>
                <a:gd name="T10" fmla="*/ 750 w 26"/>
                <a:gd name="T11" fmla="*/ 2806 h 55"/>
                <a:gd name="T12" fmla="*/ 908 w 26"/>
                <a:gd name="T13" fmla="*/ 2558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55">
                  <a:moveTo>
                    <a:pt x="23" y="50"/>
                  </a:moveTo>
                  <a:cubicBezTo>
                    <a:pt x="26" y="47"/>
                    <a:pt x="17" y="32"/>
                    <a:pt x="15" y="26"/>
                  </a:cubicBezTo>
                  <a:cubicBezTo>
                    <a:pt x="12" y="19"/>
                    <a:pt x="5" y="4"/>
                    <a:pt x="9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9"/>
                    <a:pt x="7" y="24"/>
                    <a:pt x="10" y="30"/>
                  </a:cubicBezTo>
                  <a:cubicBezTo>
                    <a:pt x="13" y="37"/>
                    <a:pt x="22" y="52"/>
                    <a:pt x="19" y="55"/>
                  </a:cubicBezTo>
                  <a:lnTo>
                    <a:pt x="23" y="50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0" name="Freeform 257">
              <a:extLst>
                <a:ext uri="{FF2B5EF4-FFF2-40B4-BE49-F238E27FC236}">
                  <a16:creationId xmlns:a16="http://schemas.microsoft.com/office/drawing/2014/main" id="{F42DA5BB-24C9-4140-B9B5-03649F994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757"/>
              <a:ext cx="65" cy="144"/>
            </a:xfrm>
            <a:custGeom>
              <a:avLst/>
              <a:gdLst>
                <a:gd name="T0" fmla="*/ 908 w 26"/>
                <a:gd name="T1" fmla="*/ 2525 h 54"/>
                <a:gd name="T2" fmla="*/ 550 w 26"/>
                <a:gd name="T3" fmla="*/ 1272 h 54"/>
                <a:gd name="T4" fmla="*/ 363 w 26"/>
                <a:gd name="T5" fmla="*/ 0 h 54"/>
                <a:gd name="T6" fmla="*/ 125 w 26"/>
                <a:gd name="T7" fmla="*/ 248 h 54"/>
                <a:gd name="T8" fmla="*/ 395 w 26"/>
                <a:gd name="T9" fmla="*/ 1515 h 54"/>
                <a:gd name="T10" fmla="*/ 750 w 26"/>
                <a:gd name="T11" fmla="*/ 2731 h 54"/>
                <a:gd name="T12" fmla="*/ 908 w 26"/>
                <a:gd name="T13" fmla="*/ 2525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54">
                  <a:moveTo>
                    <a:pt x="23" y="50"/>
                  </a:moveTo>
                  <a:cubicBezTo>
                    <a:pt x="26" y="47"/>
                    <a:pt x="17" y="31"/>
                    <a:pt x="14" y="25"/>
                  </a:cubicBezTo>
                  <a:cubicBezTo>
                    <a:pt x="12" y="19"/>
                    <a:pt x="5" y="3"/>
                    <a:pt x="9" y="0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9"/>
                    <a:pt x="7" y="24"/>
                    <a:pt x="10" y="30"/>
                  </a:cubicBezTo>
                  <a:cubicBezTo>
                    <a:pt x="12" y="36"/>
                    <a:pt x="22" y="51"/>
                    <a:pt x="19" y="54"/>
                  </a:cubicBezTo>
                  <a:lnTo>
                    <a:pt x="23" y="50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1" name="Freeform 258">
              <a:extLst>
                <a:ext uri="{FF2B5EF4-FFF2-40B4-BE49-F238E27FC236}">
                  <a16:creationId xmlns:a16="http://schemas.microsoft.com/office/drawing/2014/main" id="{1C11F6AA-1D96-4F4F-BA79-82C448735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872"/>
              <a:ext cx="50" cy="147"/>
            </a:xfrm>
            <a:custGeom>
              <a:avLst/>
              <a:gdLst>
                <a:gd name="T0" fmla="*/ 625 w 20"/>
                <a:gd name="T1" fmla="*/ 2657 h 55"/>
                <a:gd name="T2" fmla="*/ 438 w 20"/>
                <a:gd name="T3" fmla="*/ 1315 h 55"/>
                <a:gd name="T4" fmla="*/ 363 w 20"/>
                <a:gd name="T5" fmla="*/ 0 h 55"/>
                <a:gd name="T6" fmla="*/ 158 w 20"/>
                <a:gd name="T7" fmla="*/ 208 h 55"/>
                <a:gd name="T8" fmla="*/ 238 w 20"/>
                <a:gd name="T9" fmla="*/ 1529 h 55"/>
                <a:gd name="T10" fmla="*/ 438 w 20"/>
                <a:gd name="T11" fmla="*/ 2806 h 55"/>
                <a:gd name="T12" fmla="*/ 625 w 20"/>
                <a:gd name="T13" fmla="*/ 2657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55">
                  <a:moveTo>
                    <a:pt x="16" y="52"/>
                  </a:moveTo>
                  <a:cubicBezTo>
                    <a:pt x="20" y="49"/>
                    <a:pt x="13" y="32"/>
                    <a:pt x="11" y="26"/>
                  </a:cubicBezTo>
                  <a:cubicBezTo>
                    <a:pt x="10" y="19"/>
                    <a:pt x="5" y="3"/>
                    <a:pt x="9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7"/>
                    <a:pt x="4" y="23"/>
                    <a:pt x="6" y="30"/>
                  </a:cubicBezTo>
                  <a:cubicBezTo>
                    <a:pt x="8" y="36"/>
                    <a:pt x="15" y="53"/>
                    <a:pt x="11" y="55"/>
                  </a:cubicBezTo>
                  <a:lnTo>
                    <a:pt x="16" y="52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2" name="Freeform 259">
              <a:extLst>
                <a:ext uri="{FF2B5EF4-FFF2-40B4-BE49-F238E27FC236}">
                  <a16:creationId xmlns:a16="http://schemas.microsoft.com/office/drawing/2014/main" id="{262AEEEA-7F9B-4C14-B97D-38865519D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" y="2845"/>
              <a:ext cx="57" cy="152"/>
            </a:xfrm>
            <a:custGeom>
              <a:avLst/>
              <a:gdLst>
                <a:gd name="T0" fmla="*/ 711 w 23"/>
                <a:gd name="T1" fmla="*/ 2675 h 57"/>
                <a:gd name="T2" fmla="*/ 535 w 23"/>
                <a:gd name="T3" fmla="*/ 1421 h 57"/>
                <a:gd name="T4" fmla="*/ 382 w 23"/>
                <a:gd name="T5" fmla="*/ 0 h 57"/>
                <a:gd name="T6" fmla="*/ 154 w 23"/>
                <a:gd name="T7" fmla="*/ 205 h 57"/>
                <a:gd name="T8" fmla="*/ 337 w 23"/>
                <a:gd name="T9" fmla="*/ 1613 h 57"/>
                <a:gd name="T10" fmla="*/ 535 w 23"/>
                <a:gd name="T11" fmla="*/ 2880 h 57"/>
                <a:gd name="T12" fmla="*/ 711 w 23"/>
                <a:gd name="T13" fmla="*/ 2675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57">
                  <a:moveTo>
                    <a:pt x="19" y="53"/>
                  </a:moveTo>
                  <a:cubicBezTo>
                    <a:pt x="23" y="51"/>
                    <a:pt x="16" y="34"/>
                    <a:pt x="14" y="28"/>
                  </a:cubicBezTo>
                  <a:cubicBezTo>
                    <a:pt x="13" y="21"/>
                    <a:pt x="5" y="4"/>
                    <a:pt x="10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8"/>
                    <a:pt x="7" y="25"/>
                    <a:pt x="9" y="32"/>
                  </a:cubicBezTo>
                  <a:cubicBezTo>
                    <a:pt x="11" y="38"/>
                    <a:pt x="18" y="55"/>
                    <a:pt x="14" y="57"/>
                  </a:cubicBezTo>
                  <a:lnTo>
                    <a:pt x="19" y="53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3" name="Freeform 260">
              <a:extLst>
                <a:ext uri="{FF2B5EF4-FFF2-40B4-BE49-F238E27FC236}">
                  <a16:creationId xmlns:a16="http://schemas.microsoft.com/office/drawing/2014/main" id="{58CE4988-811B-4853-BFA2-9178AD7B4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2992"/>
              <a:ext cx="30" cy="147"/>
            </a:xfrm>
            <a:custGeom>
              <a:avLst/>
              <a:gdLst>
                <a:gd name="T0" fmla="*/ 238 w 12"/>
                <a:gd name="T1" fmla="*/ 2657 h 55"/>
                <a:gd name="T2" fmla="*/ 283 w 12"/>
                <a:gd name="T3" fmla="*/ 1315 h 55"/>
                <a:gd name="T4" fmla="*/ 470 w 12"/>
                <a:gd name="T5" fmla="*/ 0 h 55"/>
                <a:gd name="T6" fmla="*/ 238 w 12"/>
                <a:gd name="T7" fmla="*/ 150 h 55"/>
                <a:gd name="T8" fmla="*/ 50 w 12"/>
                <a:gd name="T9" fmla="*/ 1486 h 55"/>
                <a:gd name="T10" fmla="*/ 0 w 12"/>
                <a:gd name="T11" fmla="*/ 2806 h 55"/>
                <a:gd name="T12" fmla="*/ 238 w 12"/>
                <a:gd name="T13" fmla="*/ 2657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55">
                  <a:moveTo>
                    <a:pt x="6" y="52"/>
                  </a:moveTo>
                  <a:cubicBezTo>
                    <a:pt x="10" y="51"/>
                    <a:pt x="8" y="33"/>
                    <a:pt x="7" y="26"/>
                  </a:cubicBezTo>
                  <a:cubicBezTo>
                    <a:pt x="7" y="19"/>
                    <a:pt x="7" y="2"/>
                    <a:pt x="12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" y="5"/>
                    <a:pt x="1" y="22"/>
                    <a:pt x="1" y="29"/>
                  </a:cubicBezTo>
                  <a:cubicBezTo>
                    <a:pt x="1" y="35"/>
                    <a:pt x="4" y="53"/>
                    <a:pt x="0" y="55"/>
                  </a:cubicBezTo>
                  <a:lnTo>
                    <a:pt x="6" y="52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4" name="Freeform 261">
              <a:extLst>
                <a:ext uri="{FF2B5EF4-FFF2-40B4-BE49-F238E27FC236}">
                  <a16:creationId xmlns:a16="http://schemas.microsoft.com/office/drawing/2014/main" id="{F11E6911-1969-4FBC-81A9-604E73720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" y="2979"/>
              <a:ext cx="30" cy="144"/>
            </a:xfrm>
            <a:custGeom>
              <a:avLst/>
              <a:gdLst>
                <a:gd name="T0" fmla="*/ 283 w 12"/>
                <a:gd name="T1" fmla="*/ 2637 h 54"/>
                <a:gd name="T2" fmla="*/ 313 w 12"/>
                <a:gd name="T3" fmla="*/ 1309 h 54"/>
                <a:gd name="T4" fmla="*/ 470 w 12"/>
                <a:gd name="T5" fmla="*/ 0 h 54"/>
                <a:gd name="T6" fmla="*/ 238 w 12"/>
                <a:gd name="T7" fmla="*/ 149 h 54"/>
                <a:gd name="T8" fmla="*/ 83 w 12"/>
                <a:gd name="T9" fmla="*/ 1421 h 54"/>
                <a:gd name="T10" fmla="*/ 50 w 12"/>
                <a:gd name="T11" fmla="*/ 2731 h 54"/>
                <a:gd name="T12" fmla="*/ 283 w 12"/>
                <a:gd name="T13" fmla="*/ 263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54">
                  <a:moveTo>
                    <a:pt x="7" y="52"/>
                  </a:moveTo>
                  <a:cubicBezTo>
                    <a:pt x="11" y="50"/>
                    <a:pt x="8" y="32"/>
                    <a:pt x="8" y="26"/>
                  </a:cubicBezTo>
                  <a:cubicBezTo>
                    <a:pt x="8" y="19"/>
                    <a:pt x="7" y="2"/>
                    <a:pt x="12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5"/>
                    <a:pt x="2" y="22"/>
                    <a:pt x="2" y="28"/>
                  </a:cubicBezTo>
                  <a:cubicBezTo>
                    <a:pt x="2" y="35"/>
                    <a:pt x="5" y="53"/>
                    <a:pt x="1" y="54"/>
                  </a:cubicBezTo>
                  <a:lnTo>
                    <a:pt x="7" y="52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5" name="Freeform 262">
              <a:extLst>
                <a:ext uri="{FF2B5EF4-FFF2-40B4-BE49-F238E27FC236}">
                  <a16:creationId xmlns:a16="http://schemas.microsoft.com/office/drawing/2014/main" id="{3A0A8F4B-F98A-45FE-BF57-D1E42B0BB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2936"/>
              <a:ext cx="35" cy="149"/>
            </a:xfrm>
            <a:custGeom>
              <a:avLst/>
              <a:gdLst>
                <a:gd name="T0" fmla="*/ 395 w 14"/>
                <a:gd name="T1" fmla="*/ 2655 h 56"/>
                <a:gd name="T2" fmla="*/ 313 w 14"/>
                <a:gd name="T3" fmla="*/ 1261 h 56"/>
                <a:gd name="T4" fmla="*/ 438 w 14"/>
                <a:gd name="T5" fmla="*/ 0 h 56"/>
                <a:gd name="T6" fmla="*/ 208 w 14"/>
                <a:gd name="T7" fmla="*/ 205 h 56"/>
                <a:gd name="T8" fmla="*/ 83 w 14"/>
                <a:gd name="T9" fmla="*/ 1416 h 56"/>
                <a:gd name="T10" fmla="*/ 158 w 14"/>
                <a:gd name="T11" fmla="*/ 2804 h 56"/>
                <a:gd name="T12" fmla="*/ 395 w 14"/>
                <a:gd name="T13" fmla="*/ 2655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6">
                  <a:moveTo>
                    <a:pt x="10" y="53"/>
                  </a:moveTo>
                  <a:cubicBezTo>
                    <a:pt x="14" y="51"/>
                    <a:pt x="9" y="32"/>
                    <a:pt x="8" y="25"/>
                  </a:cubicBezTo>
                  <a:cubicBezTo>
                    <a:pt x="7" y="19"/>
                    <a:pt x="6" y="2"/>
                    <a:pt x="11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6"/>
                    <a:pt x="1" y="22"/>
                    <a:pt x="2" y="28"/>
                  </a:cubicBezTo>
                  <a:cubicBezTo>
                    <a:pt x="3" y="35"/>
                    <a:pt x="7" y="54"/>
                    <a:pt x="4" y="56"/>
                  </a:cubicBezTo>
                  <a:lnTo>
                    <a:pt x="10" y="53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6" name="Freeform 263">
              <a:extLst>
                <a:ext uri="{FF2B5EF4-FFF2-40B4-BE49-F238E27FC236}">
                  <a16:creationId xmlns:a16="http://schemas.microsoft.com/office/drawing/2014/main" id="{94B4151A-0B51-438C-850D-32D1F2E5D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2920"/>
              <a:ext cx="38" cy="144"/>
            </a:xfrm>
            <a:custGeom>
              <a:avLst/>
              <a:gdLst>
                <a:gd name="T0" fmla="*/ 456 w 15"/>
                <a:gd name="T1" fmla="*/ 2675 h 54"/>
                <a:gd name="T2" fmla="*/ 372 w 15"/>
                <a:gd name="T3" fmla="*/ 1272 h 54"/>
                <a:gd name="T4" fmla="*/ 456 w 15"/>
                <a:gd name="T5" fmla="*/ 0 h 54"/>
                <a:gd name="T6" fmla="*/ 213 w 15"/>
                <a:gd name="T7" fmla="*/ 93 h 54"/>
                <a:gd name="T8" fmla="*/ 129 w 15"/>
                <a:gd name="T9" fmla="*/ 1421 h 54"/>
                <a:gd name="T10" fmla="*/ 160 w 15"/>
                <a:gd name="T11" fmla="*/ 2731 h 54"/>
                <a:gd name="T12" fmla="*/ 456 w 15"/>
                <a:gd name="T13" fmla="*/ 2675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54">
                  <a:moveTo>
                    <a:pt x="11" y="53"/>
                  </a:moveTo>
                  <a:cubicBezTo>
                    <a:pt x="15" y="51"/>
                    <a:pt x="10" y="32"/>
                    <a:pt x="9" y="25"/>
                  </a:cubicBezTo>
                  <a:cubicBezTo>
                    <a:pt x="9" y="19"/>
                    <a:pt x="6" y="2"/>
                    <a:pt x="11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4"/>
                    <a:pt x="3" y="22"/>
                    <a:pt x="3" y="28"/>
                  </a:cubicBezTo>
                  <a:cubicBezTo>
                    <a:pt x="4" y="35"/>
                    <a:pt x="8" y="53"/>
                    <a:pt x="4" y="54"/>
                  </a:cubicBezTo>
                  <a:lnTo>
                    <a:pt x="11" y="53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7" name="Freeform 264">
              <a:extLst>
                <a:ext uri="{FF2B5EF4-FFF2-40B4-BE49-F238E27FC236}">
                  <a16:creationId xmlns:a16="http://schemas.microsoft.com/office/drawing/2014/main" id="{43105CE0-3868-417E-AC09-69E739352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3115"/>
              <a:ext cx="55" cy="146"/>
            </a:xfrm>
            <a:custGeom>
              <a:avLst/>
              <a:gdLst>
                <a:gd name="T0" fmla="*/ 750 w 22"/>
                <a:gd name="T1" fmla="*/ 2522 h 55"/>
                <a:gd name="T2" fmla="*/ 470 w 22"/>
                <a:gd name="T3" fmla="*/ 1234 h 55"/>
                <a:gd name="T4" fmla="*/ 363 w 22"/>
                <a:gd name="T5" fmla="*/ 0 h 55"/>
                <a:gd name="T6" fmla="*/ 158 w 22"/>
                <a:gd name="T7" fmla="*/ 204 h 55"/>
                <a:gd name="T8" fmla="*/ 283 w 22"/>
                <a:gd name="T9" fmla="*/ 1495 h 55"/>
                <a:gd name="T10" fmla="*/ 520 w 22"/>
                <a:gd name="T11" fmla="*/ 2734 h 55"/>
                <a:gd name="T12" fmla="*/ 750 w 22"/>
                <a:gd name="T13" fmla="*/ 2522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55">
                  <a:moveTo>
                    <a:pt x="19" y="51"/>
                  </a:moveTo>
                  <a:cubicBezTo>
                    <a:pt x="22" y="48"/>
                    <a:pt x="15" y="32"/>
                    <a:pt x="12" y="25"/>
                  </a:cubicBezTo>
                  <a:cubicBezTo>
                    <a:pt x="10" y="19"/>
                    <a:pt x="5" y="3"/>
                    <a:pt x="9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7"/>
                    <a:pt x="5" y="23"/>
                    <a:pt x="7" y="30"/>
                  </a:cubicBezTo>
                  <a:cubicBezTo>
                    <a:pt x="9" y="36"/>
                    <a:pt x="17" y="52"/>
                    <a:pt x="13" y="55"/>
                  </a:cubicBezTo>
                  <a:lnTo>
                    <a:pt x="19" y="51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8" name="Freeform 265">
              <a:extLst>
                <a:ext uri="{FF2B5EF4-FFF2-40B4-BE49-F238E27FC236}">
                  <a16:creationId xmlns:a16="http://schemas.microsoft.com/office/drawing/2014/main" id="{449AFB45-9D7F-4EE3-9FDF-029DE89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3091"/>
              <a:ext cx="58" cy="146"/>
            </a:xfrm>
            <a:custGeom>
              <a:avLst/>
              <a:gdLst>
                <a:gd name="T0" fmla="*/ 769 w 23"/>
                <a:gd name="T1" fmla="*/ 2522 h 55"/>
                <a:gd name="T2" fmla="*/ 527 w 23"/>
                <a:gd name="T3" fmla="*/ 1290 h 55"/>
                <a:gd name="T4" fmla="*/ 401 w 23"/>
                <a:gd name="T5" fmla="*/ 0 h 55"/>
                <a:gd name="T6" fmla="*/ 159 w 23"/>
                <a:gd name="T7" fmla="*/ 247 h 55"/>
                <a:gd name="T8" fmla="*/ 318 w 23"/>
                <a:gd name="T9" fmla="*/ 1495 h 55"/>
                <a:gd name="T10" fmla="*/ 560 w 23"/>
                <a:gd name="T11" fmla="*/ 2734 h 55"/>
                <a:gd name="T12" fmla="*/ 769 w 23"/>
                <a:gd name="T13" fmla="*/ 2522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55">
                  <a:moveTo>
                    <a:pt x="19" y="51"/>
                  </a:moveTo>
                  <a:cubicBezTo>
                    <a:pt x="23" y="49"/>
                    <a:pt x="15" y="32"/>
                    <a:pt x="13" y="26"/>
                  </a:cubicBezTo>
                  <a:cubicBezTo>
                    <a:pt x="11" y="19"/>
                    <a:pt x="6" y="3"/>
                    <a:pt x="10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8"/>
                    <a:pt x="6" y="24"/>
                    <a:pt x="8" y="30"/>
                  </a:cubicBezTo>
                  <a:cubicBezTo>
                    <a:pt x="10" y="36"/>
                    <a:pt x="18" y="53"/>
                    <a:pt x="14" y="55"/>
                  </a:cubicBezTo>
                  <a:lnTo>
                    <a:pt x="19" y="51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9" name="Freeform 266">
              <a:extLst>
                <a:ext uri="{FF2B5EF4-FFF2-40B4-BE49-F238E27FC236}">
                  <a16:creationId xmlns:a16="http://schemas.microsoft.com/office/drawing/2014/main" id="{8EAD3677-5C92-4C93-B871-772764D50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" y="3192"/>
              <a:ext cx="33" cy="147"/>
            </a:xfrm>
            <a:custGeom>
              <a:avLst/>
              <a:gdLst>
                <a:gd name="T0" fmla="*/ 373 w 13"/>
                <a:gd name="T1" fmla="*/ 2657 h 55"/>
                <a:gd name="T2" fmla="*/ 327 w 13"/>
                <a:gd name="T3" fmla="*/ 1315 h 55"/>
                <a:gd name="T4" fmla="*/ 457 w 13"/>
                <a:gd name="T5" fmla="*/ 0 h 55"/>
                <a:gd name="T6" fmla="*/ 213 w 13"/>
                <a:gd name="T7" fmla="*/ 150 h 55"/>
                <a:gd name="T8" fmla="*/ 84 w 13"/>
                <a:gd name="T9" fmla="*/ 1486 h 55"/>
                <a:gd name="T10" fmla="*/ 129 w 13"/>
                <a:gd name="T11" fmla="*/ 2806 h 55"/>
                <a:gd name="T12" fmla="*/ 373 w 13"/>
                <a:gd name="T13" fmla="*/ 2657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55">
                  <a:moveTo>
                    <a:pt x="9" y="52"/>
                  </a:moveTo>
                  <a:cubicBezTo>
                    <a:pt x="13" y="51"/>
                    <a:pt x="9" y="33"/>
                    <a:pt x="8" y="26"/>
                  </a:cubicBezTo>
                  <a:cubicBezTo>
                    <a:pt x="8" y="20"/>
                    <a:pt x="6" y="3"/>
                    <a:pt x="11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6"/>
                    <a:pt x="1" y="23"/>
                    <a:pt x="2" y="29"/>
                  </a:cubicBezTo>
                  <a:cubicBezTo>
                    <a:pt x="3" y="36"/>
                    <a:pt x="7" y="53"/>
                    <a:pt x="3" y="55"/>
                  </a:cubicBezTo>
                  <a:lnTo>
                    <a:pt x="9" y="52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0" name="Freeform 267">
              <a:extLst>
                <a:ext uri="{FF2B5EF4-FFF2-40B4-BE49-F238E27FC236}">
                  <a16:creationId xmlns:a16="http://schemas.microsoft.com/office/drawing/2014/main" id="{C9E24953-82E0-4C1F-867F-2AED30A8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3171"/>
              <a:ext cx="40" cy="152"/>
            </a:xfrm>
            <a:custGeom>
              <a:avLst/>
              <a:gdLst>
                <a:gd name="T0" fmla="*/ 470 w 16"/>
                <a:gd name="T1" fmla="*/ 2731 h 57"/>
                <a:gd name="T2" fmla="*/ 438 w 16"/>
                <a:gd name="T3" fmla="*/ 1421 h 57"/>
                <a:gd name="T4" fmla="*/ 438 w 16"/>
                <a:gd name="T5" fmla="*/ 0 h 57"/>
                <a:gd name="T6" fmla="*/ 208 w 16"/>
                <a:gd name="T7" fmla="*/ 149 h 57"/>
                <a:gd name="T8" fmla="*/ 208 w 16"/>
                <a:gd name="T9" fmla="*/ 1571 h 57"/>
                <a:gd name="T10" fmla="*/ 238 w 16"/>
                <a:gd name="T11" fmla="*/ 2880 h 57"/>
                <a:gd name="T12" fmla="*/ 470 w 16"/>
                <a:gd name="T13" fmla="*/ 2731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57">
                  <a:moveTo>
                    <a:pt x="12" y="54"/>
                  </a:moveTo>
                  <a:cubicBezTo>
                    <a:pt x="16" y="52"/>
                    <a:pt x="12" y="35"/>
                    <a:pt x="11" y="28"/>
                  </a:cubicBezTo>
                  <a:cubicBezTo>
                    <a:pt x="11" y="21"/>
                    <a:pt x="6" y="3"/>
                    <a:pt x="11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6"/>
                    <a:pt x="5" y="24"/>
                    <a:pt x="5" y="31"/>
                  </a:cubicBezTo>
                  <a:cubicBezTo>
                    <a:pt x="6" y="38"/>
                    <a:pt x="10" y="55"/>
                    <a:pt x="6" y="57"/>
                  </a:cubicBezTo>
                  <a:lnTo>
                    <a:pt x="12" y="54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1" name="Freeform 268">
              <a:extLst>
                <a:ext uri="{FF2B5EF4-FFF2-40B4-BE49-F238E27FC236}">
                  <a16:creationId xmlns:a16="http://schemas.microsoft.com/office/drawing/2014/main" id="{0257D1D6-7647-435A-91A8-3308B9954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3" y="3301"/>
              <a:ext cx="45" cy="150"/>
            </a:xfrm>
            <a:custGeom>
              <a:avLst/>
              <a:gdLst>
                <a:gd name="T0" fmla="*/ 550 w 18"/>
                <a:gd name="T1" fmla="*/ 2668 h 56"/>
                <a:gd name="T2" fmla="*/ 438 w 18"/>
                <a:gd name="T3" fmla="*/ 1350 h 56"/>
                <a:gd name="T4" fmla="*/ 470 w 18"/>
                <a:gd name="T5" fmla="*/ 0 h 56"/>
                <a:gd name="T6" fmla="*/ 208 w 18"/>
                <a:gd name="T7" fmla="*/ 150 h 56"/>
                <a:gd name="T8" fmla="*/ 238 w 18"/>
                <a:gd name="T9" fmla="*/ 1535 h 56"/>
                <a:gd name="T10" fmla="*/ 313 w 18"/>
                <a:gd name="T11" fmla="*/ 2885 h 56"/>
                <a:gd name="T12" fmla="*/ 550 w 18"/>
                <a:gd name="T13" fmla="*/ 2668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56">
                  <a:moveTo>
                    <a:pt x="14" y="52"/>
                  </a:moveTo>
                  <a:cubicBezTo>
                    <a:pt x="18" y="50"/>
                    <a:pt x="12" y="33"/>
                    <a:pt x="11" y="26"/>
                  </a:cubicBezTo>
                  <a:cubicBezTo>
                    <a:pt x="10" y="20"/>
                    <a:pt x="7" y="3"/>
                    <a:pt x="12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6"/>
                    <a:pt x="4" y="23"/>
                    <a:pt x="6" y="30"/>
                  </a:cubicBezTo>
                  <a:cubicBezTo>
                    <a:pt x="7" y="36"/>
                    <a:pt x="12" y="54"/>
                    <a:pt x="8" y="56"/>
                  </a:cubicBezTo>
                  <a:lnTo>
                    <a:pt x="14" y="52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2" name="Freeform 269">
              <a:extLst>
                <a:ext uri="{FF2B5EF4-FFF2-40B4-BE49-F238E27FC236}">
                  <a16:creationId xmlns:a16="http://schemas.microsoft.com/office/drawing/2014/main" id="{23ADC39D-0400-4741-B76B-3DA0716F6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3283"/>
              <a:ext cx="42" cy="149"/>
            </a:xfrm>
            <a:custGeom>
              <a:avLst/>
              <a:gdLst>
                <a:gd name="T0" fmla="*/ 524 w 17"/>
                <a:gd name="T1" fmla="*/ 2597 h 56"/>
                <a:gd name="T2" fmla="*/ 410 w 17"/>
                <a:gd name="T3" fmla="*/ 1304 h 56"/>
                <a:gd name="T4" fmla="*/ 452 w 17"/>
                <a:gd name="T5" fmla="*/ 0 h 56"/>
                <a:gd name="T6" fmla="*/ 183 w 17"/>
                <a:gd name="T7" fmla="*/ 205 h 56"/>
                <a:gd name="T8" fmla="*/ 183 w 17"/>
                <a:gd name="T9" fmla="*/ 1509 h 56"/>
                <a:gd name="T10" fmla="*/ 299 w 17"/>
                <a:gd name="T11" fmla="*/ 2804 h 56"/>
                <a:gd name="T12" fmla="*/ 524 w 17"/>
                <a:gd name="T13" fmla="*/ 259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56">
                  <a:moveTo>
                    <a:pt x="14" y="52"/>
                  </a:moveTo>
                  <a:cubicBezTo>
                    <a:pt x="17" y="50"/>
                    <a:pt x="12" y="33"/>
                    <a:pt x="11" y="26"/>
                  </a:cubicBezTo>
                  <a:cubicBezTo>
                    <a:pt x="10" y="20"/>
                    <a:pt x="7" y="3"/>
                    <a:pt x="12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7"/>
                    <a:pt x="4" y="23"/>
                    <a:pt x="5" y="30"/>
                  </a:cubicBezTo>
                  <a:cubicBezTo>
                    <a:pt x="6" y="36"/>
                    <a:pt x="12" y="53"/>
                    <a:pt x="8" y="56"/>
                  </a:cubicBezTo>
                  <a:lnTo>
                    <a:pt x="14" y="52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3" name="Freeform 270">
              <a:extLst>
                <a:ext uri="{FF2B5EF4-FFF2-40B4-BE49-F238E27FC236}">
                  <a16:creationId xmlns:a16="http://schemas.microsoft.com/office/drawing/2014/main" id="{745BC774-384D-4C1F-BA1F-EDE64E408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3240"/>
              <a:ext cx="30" cy="149"/>
            </a:xfrm>
            <a:custGeom>
              <a:avLst/>
              <a:gdLst>
                <a:gd name="T0" fmla="*/ 313 w 12"/>
                <a:gd name="T1" fmla="*/ 2711 h 56"/>
                <a:gd name="T2" fmla="*/ 283 w 12"/>
                <a:gd name="T3" fmla="*/ 1304 h 56"/>
                <a:gd name="T4" fmla="*/ 438 w 12"/>
                <a:gd name="T5" fmla="*/ 0 h 56"/>
                <a:gd name="T6" fmla="*/ 208 w 12"/>
                <a:gd name="T7" fmla="*/ 205 h 56"/>
                <a:gd name="T8" fmla="*/ 50 w 12"/>
                <a:gd name="T9" fmla="*/ 1450 h 56"/>
                <a:gd name="T10" fmla="*/ 50 w 12"/>
                <a:gd name="T11" fmla="*/ 2804 h 56"/>
                <a:gd name="T12" fmla="*/ 313 w 12"/>
                <a:gd name="T13" fmla="*/ 2711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56">
                  <a:moveTo>
                    <a:pt x="8" y="54"/>
                  </a:moveTo>
                  <a:cubicBezTo>
                    <a:pt x="12" y="52"/>
                    <a:pt x="7" y="33"/>
                    <a:pt x="7" y="26"/>
                  </a:cubicBezTo>
                  <a:cubicBezTo>
                    <a:pt x="7" y="19"/>
                    <a:pt x="5" y="3"/>
                    <a:pt x="11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6"/>
                    <a:pt x="0" y="22"/>
                    <a:pt x="1" y="29"/>
                  </a:cubicBezTo>
                  <a:cubicBezTo>
                    <a:pt x="1" y="36"/>
                    <a:pt x="5" y="54"/>
                    <a:pt x="1" y="56"/>
                  </a:cubicBezTo>
                  <a:lnTo>
                    <a:pt x="8" y="54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4" name="Freeform 271">
              <a:extLst>
                <a:ext uri="{FF2B5EF4-FFF2-40B4-BE49-F238E27FC236}">
                  <a16:creationId xmlns:a16="http://schemas.microsoft.com/office/drawing/2014/main" id="{BF1C8EC8-A84E-42D8-A5C6-4E989638F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" y="3227"/>
              <a:ext cx="30" cy="144"/>
            </a:xfrm>
            <a:custGeom>
              <a:avLst/>
              <a:gdLst>
                <a:gd name="T0" fmla="*/ 313 w 12"/>
                <a:gd name="T1" fmla="*/ 2637 h 54"/>
                <a:gd name="T2" fmla="*/ 363 w 12"/>
                <a:gd name="T3" fmla="*/ 1272 h 54"/>
                <a:gd name="T4" fmla="*/ 438 w 12"/>
                <a:gd name="T5" fmla="*/ 0 h 54"/>
                <a:gd name="T6" fmla="*/ 208 w 12"/>
                <a:gd name="T7" fmla="*/ 93 h 54"/>
                <a:gd name="T8" fmla="*/ 83 w 12"/>
                <a:gd name="T9" fmla="*/ 1421 h 54"/>
                <a:gd name="T10" fmla="*/ 83 w 12"/>
                <a:gd name="T11" fmla="*/ 2731 h 54"/>
                <a:gd name="T12" fmla="*/ 313 w 12"/>
                <a:gd name="T13" fmla="*/ 263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54">
                  <a:moveTo>
                    <a:pt x="8" y="52"/>
                  </a:moveTo>
                  <a:cubicBezTo>
                    <a:pt x="12" y="50"/>
                    <a:pt x="9" y="32"/>
                    <a:pt x="9" y="25"/>
                  </a:cubicBezTo>
                  <a:cubicBezTo>
                    <a:pt x="8" y="19"/>
                    <a:pt x="6" y="2"/>
                    <a:pt x="11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4"/>
                    <a:pt x="2" y="22"/>
                    <a:pt x="2" y="28"/>
                  </a:cubicBezTo>
                  <a:cubicBezTo>
                    <a:pt x="3" y="35"/>
                    <a:pt x="6" y="53"/>
                    <a:pt x="2" y="54"/>
                  </a:cubicBezTo>
                  <a:lnTo>
                    <a:pt x="8" y="52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5" name="Freeform 272">
              <a:extLst>
                <a:ext uri="{FF2B5EF4-FFF2-40B4-BE49-F238E27FC236}">
                  <a16:creationId xmlns:a16="http://schemas.microsoft.com/office/drawing/2014/main" id="{54FEEF35-9776-4C5B-AD61-442516D1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3371"/>
              <a:ext cx="27" cy="144"/>
            </a:xfrm>
            <a:custGeom>
              <a:avLst/>
              <a:gdLst>
                <a:gd name="T0" fmla="*/ 223 w 11"/>
                <a:gd name="T1" fmla="*/ 2581 h 54"/>
                <a:gd name="T2" fmla="*/ 253 w 11"/>
                <a:gd name="T3" fmla="*/ 1272 h 54"/>
                <a:gd name="T4" fmla="*/ 398 w 11"/>
                <a:gd name="T5" fmla="*/ 0 h 54"/>
                <a:gd name="T6" fmla="*/ 174 w 11"/>
                <a:gd name="T7" fmla="*/ 93 h 54"/>
                <a:gd name="T8" fmla="*/ 29 w 11"/>
                <a:gd name="T9" fmla="*/ 1421 h 54"/>
                <a:gd name="T10" fmla="*/ 0 w 11"/>
                <a:gd name="T11" fmla="*/ 2731 h 54"/>
                <a:gd name="T12" fmla="*/ 223 w 11"/>
                <a:gd name="T13" fmla="*/ 2581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54">
                  <a:moveTo>
                    <a:pt x="6" y="51"/>
                  </a:moveTo>
                  <a:cubicBezTo>
                    <a:pt x="10" y="50"/>
                    <a:pt x="7" y="32"/>
                    <a:pt x="7" y="25"/>
                  </a:cubicBezTo>
                  <a:cubicBezTo>
                    <a:pt x="7" y="19"/>
                    <a:pt x="6" y="2"/>
                    <a:pt x="11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4"/>
                    <a:pt x="1" y="21"/>
                    <a:pt x="1" y="28"/>
                  </a:cubicBezTo>
                  <a:cubicBezTo>
                    <a:pt x="1" y="35"/>
                    <a:pt x="4" y="52"/>
                    <a:pt x="0" y="54"/>
                  </a:cubicBezTo>
                  <a:lnTo>
                    <a:pt x="6" y="51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6" name="Freeform 273">
              <a:extLst>
                <a:ext uri="{FF2B5EF4-FFF2-40B4-BE49-F238E27FC236}">
                  <a16:creationId xmlns:a16="http://schemas.microsoft.com/office/drawing/2014/main" id="{FD884B98-7AE1-4239-9D2B-527C0A6B7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3349"/>
              <a:ext cx="30" cy="152"/>
            </a:xfrm>
            <a:custGeom>
              <a:avLst/>
              <a:gdLst>
                <a:gd name="T0" fmla="*/ 313 w 12"/>
                <a:gd name="T1" fmla="*/ 2731 h 57"/>
                <a:gd name="T2" fmla="*/ 395 w 12"/>
                <a:gd name="T3" fmla="*/ 1421 h 57"/>
                <a:gd name="T4" fmla="*/ 438 w 12"/>
                <a:gd name="T5" fmla="*/ 0 h 57"/>
                <a:gd name="T6" fmla="*/ 208 w 12"/>
                <a:gd name="T7" fmla="*/ 149 h 57"/>
                <a:gd name="T8" fmla="*/ 125 w 12"/>
                <a:gd name="T9" fmla="*/ 1515 h 57"/>
                <a:gd name="T10" fmla="*/ 83 w 12"/>
                <a:gd name="T11" fmla="*/ 2880 h 57"/>
                <a:gd name="T12" fmla="*/ 313 w 12"/>
                <a:gd name="T13" fmla="*/ 2731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57">
                  <a:moveTo>
                    <a:pt x="8" y="54"/>
                  </a:moveTo>
                  <a:cubicBezTo>
                    <a:pt x="12" y="52"/>
                    <a:pt x="10" y="35"/>
                    <a:pt x="10" y="28"/>
                  </a:cubicBezTo>
                  <a:cubicBezTo>
                    <a:pt x="9" y="21"/>
                    <a:pt x="6" y="3"/>
                    <a:pt x="11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5"/>
                    <a:pt x="3" y="24"/>
                    <a:pt x="3" y="30"/>
                  </a:cubicBezTo>
                  <a:cubicBezTo>
                    <a:pt x="4" y="37"/>
                    <a:pt x="6" y="55"/>
                    <a:pt x="2" y="57"/>
                  </a:cubicBezTo>
                  <a:lnTo>
                    <a:pt x="8" y="54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7" name="Freeform 274">
              <a:extLst>
                <a:ext uri="{FF2B5EF4-FFF2-40B4-BE49-F238E27FC236}">
                  <a16:creationId xmlns:a16="http://schemas.microsoft.com/office/drawing/2014/main" id="{774FD3C0-8675-47FB-BDC0-CF6C887C9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3405"/>
              <a:ext cx="50" cy="147"/>
            </a:xfrm>
            <a:custGeom>
              <a:avLst/>
              <a:gdLst>
                <a:gd name="T0" fmla="*/ 125 w 20"/>
                <a:gd name="T1" fmla="*/ 150 h 55"/>
                <a:gd name="T2" fmla="*/ 313 w 20"/>
                <a:gd name="T3" fmla="*/ 1486 h 55"/>
                <a:gd name="T4" fmla="*/ 395 w 20"/>
                <a:gd name="T5" fmla="*/ 2806 h 55"/>
                <a:gd name="T6" fmla="*/ 625 w 20"/>
                <a:gd name="T7" fmla="*/ 2593 h 55"/>
                <a:gd name="T8" fmla="*/ 550 w 20"/>
                <a:gd name="T9" fmla="*/ 1278 h 55"/>
                <a:gd name="T10" fmla="*/ 395 w 20"/>
                <a:gd name="T11" fmla="*/ 0 h 55"/>
                <a:gd name="T12" fmla="*/ 125 w 20"/>
                <a:gd name="T13" fmla="*/ 15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55">
                  <a:moveTo>
                    <a:pt x="3" y="3"/>
                  </a:moveTo>
                  <a:cubicBezTo>
                    <a:pt x="0" y="6"/>
                    <a:pt x="6" y="23"/>
                    <a:pt x="8" y="29"/>
                  </a:cubicBezTo>
                  <a:cubicBezTo>
                    <a:pt x="10" y="36"/>
                    <a:pt x="15" y="52"/>
                    <a:pt x="10" y="55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0" y="48"/>
                    <a:pt x="16" y="32"/>
                    <a:pt x="14" y="25"/>
                  </a:cubicBezTo>
                  <a:cubicBezTo>
                    <a:pt x="12" y="19"/>
                    <a:pt x="6" y="2"/>
                    <a:pt x="10" y="0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8" name="Freeform 275">
              <a:extLst>
                <a:ext uri="{FF2B5EF4-FFF2-40B4-BE49-F238E27FC236}">
                  <a16:creationId xmlns:a16="http://schemas.microsoft.com/office/drawing/2014/main" id="{1BC533E6-F393-4B5F-86E8-B6F54D097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" y="3424"/>
              <a:ext cx="60" cy="152"/>
            </a:xfrm>
            <a:custGeom>
              <a:avLst/>
              <a:gdLst>
                <a:gd name="T0" fmla="*/ 158 w 24"/>
                <a:gd name="T1" fmla="*/ 149 h 57"/>
                <a:gd name="T2" fmla="*/ 363 w 24"/>
                <a:gd name="T3" fmla="*/ 1459 h 57"/>
                <a:gd name="T4" fmla="*/ 550 w 24"/>
                <a:gd name="T5" fmla="*/ 2880 h 57"/>
                <a:gd name="T6" fmla="*/ 750 w 24"/>
                <a:gd name="T7" fmla="*/ 2675 h 57"/>
                <a:gd name="T8" fmla="*/ 550 w 24"/>
                <a:gd name="T9" fmla="*/ 1272 h 57"/>
                <a:gd name="T10" fmla="*/ 363 w 24"/>
                <a:gd name="T11" fmla="*/ 0 h 57"/>
                <a:gd name="T12" fmla="*/ 158 w 24"/>
                <a:gd name="T13" fmla="*/ 149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57">
                  <a:moveTo>
                    <a:pt x="4" y="3"/>
                  </a:moveTo>
                  <a:cubicBezTo>
                    <a:pt x="0" y="5"/>
                    <a:pt x="7" y="22"/>
                    <a:pt x="9" y="29"/>
                  </a:cubicBezTo>
                  <a:cubicBezTo>
                    <a:pt x="10" y="35"/>
                    <a:pt x="19" y="54"/>
                    <a:pt x="14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4" y="50"/>
                    <a:pt x="16" y="31"/>
                    <a:pt x="14" y="25"/>
                  </a:cubicBezTo>
                  <a:cubicBezTo>
                    <a:pt x="12" y="18"/>
                    <a:pt x="6" y="2"/>
                    <a:pt x="9" y="0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9" name="Freeform 276">
              <a:extLst>
                <a:ext uri="{FF2B5EF4-FFF2-40B4-BE49-F238E27FC236}">
                  <a16:creationId xmlns:a16="http://schemas.microsoft.com/office/drawing/2014/main" id="{07187AFC-40C9-4910-97E0-0550F7BC0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3621"/>
              <a:ext cx="108" cy="107"/>
            </a:xfrm>
            <a:custGeom>
              <a:avLst/>
              <a:gdLst>
                <a:gd name="T0" fmla="*/ 0 w 43"/>
                <a:gd name="T1" fmla="*/ 364 h 40"/>
                <a:gd name="T2" fmla="*/ 872 w 43"/>
                <a:gd name="T3" fmla="*/ 1132 h 40"/>
                <a:gd name="T4" fmla="*/ 1635 w 43"/>
                <a:gd name="T5" fmla="*/ 2046 h 40"/>
                <a:gd name="T6" fmla="*/ 1665 w 43"/>
                <a:gd name="T7" fmla="*/ 1683 h 40"/>
                <a:gd name="T8" fmla="*/ 922 w 43"/>
                <a:gd name="T9" fmla="*/ 824 h 40"/>
                <a:gd name="T10" fmla="*/ 126 w 43"/>
                <a:gd name="T11" fmla="*/ 0 h 40"/>
                <a:gd name="T12" fmla="*/ 0 w 43"/>
                <a:gd name="T13" fmla="*/ 364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0">
                  <a:moveTo>
                    <a:pt x="0" y="7"/>
                  </a:moveTo>
                  <a:cubicBezTo>
                    <a:pt x="0" y="11"/>
                    <a:pt x="16" y="19"/>
                    <a:pt x="22" y="22"/>
                  </a:cubicBezTo>
                  <a:cubicBezTo>
                    <a:pt x="28" y="26"/>
                    <a:pt x="42" y="34"/>
                    <a:pt x="41" y="40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3" y="28"/>
                    <a:pt x="29" y="19"/>
                    <a:pt x="23" y="16"/>
                  </a:cubicBezTo>
                  <a:cubicBezTo>
                    <a:pt x="17" y="12"/>
                    <a:pt x="2" y="4"/>
                    <a:pt x="3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0" name="Freeform 277">
              <a:extLst>
                <a:ext uri="{FF2B5EF4-FFF2-40B4-BE49-F238E27FC236}">
                  <a16:creationId xmlns:a16="http://schemas.microsoft.com/office/drawing/2014/main" id="{4A9495ED-4C5D-4CA9-8DB8-81CD0660C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3659"/>
              <a:ext cx="108" cy="101"/>
            </a:xfrm>
            <a:custGeom>
              <a:avLst/>
              <a:gdLst>
                <a:gd name="T0" fmla="*/ 0 w 43"/>
                <a:gd name="T1" fmla="*/ 303 h 38"/>
                <a:gd name="T2" fmla="*/ 872 w 43"/>
                <a:gd name="T3" fmla="*/ 1053 h 38"/>
                <a:gd name="T4" fmla="*/ 1635 w 43"/>
                <a:gd name="T5" fmla="*/ 1892 h 38"/>
                <a:gd name="T6" fmla="*/ 1665 w 43"/>
                <a:gd name="T7" fmla="*/ 1597 h 38"/>
                <a:gd name="T8" fmla="*/ 922 w 43"/>
                <a:gd name="T9" fmla="*/ 691 h 38"/>
                <a:gd name="T10" fmla="*/ 126 w 43"/>
                <a:gd name="T11" fmla="*/ 0 h 38"/>
                <a:gd name="T12" fmla="*/ 0 w 43"/>
                <a:gd name="T13" fmla="*/ 303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38">
                  <a:moveTo>
                    <a:pt x="0" y="6"/>
                  </a:moveTo>
                  <a:cubicBezTo>
                    <a:pt x="0" y="10"/>
                    <a:pt x="16" y="18"/>
                    <a:pt x="22" y="21"/>
                  </a:cubicBezTo>
                  <a:cubicBezTo>
                    <a:pt x="28" y="24"/>
                    <a:pt x="42" y="33"/>
                    <a:pt x="41" y="38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3" y="26"/>
                    <a:pt x="29" y="18"/>
                    <a:pt x="23" y="14"/>
                  </a:cubicBezTo>
                  <a:cubicBezTo>
                    <a:pt x="17" y="11"/>
                    <a:pt x="2" y="4"/>
                    <a:pt x="3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1" name="Freeform 278">
              <a:extLst>
                <a:ext uri="{FF2B5EF4-FFF2-40B4-BE49-F238E27FC236}">
                  <a16:creationId xmlns:a16="http://schemas.microsoft.com/office/drawing/2014/main" id="{E5533024-FE0F-4335-A32F-275536712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3493"/>
              <a:ext cx="85" cy="128"/>
            </a:xfrm>
            <a:custGeom>
              <a:avLst/>
              <a:gdLst>
                <a:gd name="T0" fmla="*/ 83 w 34"/>
                <a:gd name="T1" fmla="*/ 307 h 48"/>
                <a:gd name="T2" fmla="*/ 625 w 34"/>
                <a:gd name="T3" fmla="*/ 1272 h 48"/>
                <a:gd name="T4" fmla="*/ 1095 w 34"/>
                <a:gd name="T5" fmla="*/ 2424 h 48"/>
                <a:gd name="T6" fmla="*/ 1220 w 34"/>
                <a:gd name="T7" fmla="*/ 2125 h 48"/>
                <a:gd name="T8" fmla="*/ 750 w 34"/>
                <a:gd name="T9" fmla="*/ 968 h 48"/>
                <a:gd name="T10" fmla="*/ 283 w 34"/>
                <a:gd name="T11" fmla="*/ 0 h 48"/>
                <a:gd name="T12" fmla="*/ 83 w 34"/>
                <a:gd name="T13" fmla="*/ 30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48">
                  <a:moveTo>
                    <a:pt x="2" y="6"/>
                  </a:moveTo>
                  <a:cubicBezTo>
                    <a:pt x="0" y="9"/>
                    <a:pt x="12" y="20"/>
                    <a:pt x="16" y="25"/>
                  </a:cubicBezTo>
                  <a:cubicBezTo>
                    <a:pt x="20" y="30"/>
                    <a:pt x="31" y="43"/>
                    <a:pt x="28" y="48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4" y="38"/>
                    <a:pt x="23" y="25"/>
                    <a:pt x="19" y="19"/>
                  </a:cubicBezTo>
                  <a:cubicBezTo>
                    <a:pt x="15" y="14"/>
                    <a:pt x="4" y="4"/>
                    <a:pt x="7" y="0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2" name="Freeform 279">
              <a:extLst>
                <a:ext uri="{FF2B5EF4-FFF2-40B4-BE49-F238E27FC236}">
                  <a16:creationId xmlns:a16="http://schemas.microsoft.com/office/drawing/2014/main" id="{02C1EF84-8B98-4B91-AA46-422435D3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3523"/>
              <a:ext cx="95" cy="130"/>
            </a:xfrm>
            <a:custGeom>
              <a:avLst/>
              <a:gdLst>
                <a:gd name="T0" fmla="*/ 125 w 38"/>
                <a:gd name="T1" fmla="*/ 239 h 49"/>
                <a:gd name="T2" fmla="*/ 675 w 38"/>
                <a:gd name="T3" fmla="*/ 1289 h 49"/>
                <a:gd name="T4" fmla="*/ 1250 w 38"/>
                <a:gd name="T5" fmla="*/ 2428 h 49"/>
                <a:gd name="T6" fmla="*/ 1408 w 38"/>
                <a:gd name="T7" fmla="*/ 2125 h 49"/>
                <a:gd name="T8" fmla="*/ 783 w 38"/>
                <a:gd name="T9" fmla="*/ 992 h 49"/>
                <a:gd name="T10" fmla="*/ 238 w 38"/>
                <a:gd name="T11" fmla="*/ 0 h 49"/>
                <a:gd name="T12" fmla="*/ 125 w 38"/>
                <a:gd name="T13" fmla="*/ 23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49">
                  <a:moveTo>
                    <a:pt x="3" y="5"/>
                  </a:moveTo>
                  <a:cubicBezTo>
                    <a:pt x="0" y="9"/>
                    <a:pt x="13" y="21"/>
                    <a:pt x="17" y="26"/>
                  </a:cubicBezTo>
                  <a:cubicBezTo>
                    <a:pt x="21" y="31"/>
                    <a:pt x="35" y="44"/>
                    <a:pt x="32" y="49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8" y="39"/>
                    <a:pt x="25" y="25"/>
                    <a:pt x="20" y="20"/>
                  </a:cubicBezTo>
                  <a:cubicBezTo>
                    <a:pt x="16" y="15"/>
                    <a:pt x="4" y="4"/>
                    <a:pt x="6" y="0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3" name="Freeform 280">
              <a:extLst>
                <a:ext uri="{FF2B5EF4-FFF2-40B4-BE49-F238E27FC236}">
                  <a16:creationId xmlns:a16="http://schemas.microsoft.com/office/drawing/2014/main" id="{435BAE3B-339E-4B8C-A23D-266B73627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3877"/>
              <a:ext cx="133" cy="43"/>
            </a:xfrm>
            <a:custGeom>
              <a:avLst/>
              <a:gdLst>
                <a:gd name="T0" fmla="*/ 83 w 53"/>
                <a:gd name="T1" fmla="*/ 368 h 16"/>
                <a:gd name="T2" fmla="*/ 1109 w 53"/>
                <a:gd name="T3" fmla="*/ 527 h 16"/>
                <a:gd name="T4" fmla="*/ 2103 w 53"/>
                <a:gd name="T5" fmla="*/ 839 h 16"/>
                <a:gd name="T6" fmla="*/ 2023 w 53"/>
                <a:gd name="T7" fmla="*/ 527 h 16"/>
                <a:gd name="T8" fmla="*/ 1026 w 53"/>
                <a:gd name="T9" fmla="*/ 218 h 16"/>
                <a:gd name="T10" fmla="*/ 0 w 53"/>
                <a:gd name="T11" fmla="*/ 0 h 16"/>
                <a:gd name="T12" fmla="*/ 83 w 53"/>
                <a:gd name="T13" fmla="*/ 368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16">
                  <a:moveTo>
                    <a:pt x="2" y="7"/>
                  </a:moveTo>
                  <a:cubicBezTo>
                    <a:pt x="3" y="11"/>
                    <a:pt x="21" y="10"/>
                    <a:pt x="28" y="10"/>
                  </a:cubicBezTo>
                  <a:cubicBezTo>
                    <a:pt x="35" y="11"/>
                    <a:pt x="52" y="11"/>
                    <a:pt x="53" y="16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5"/>
                    <a:pt x="33" y="4"/>
                    <a:pt x="26" y="4"/>
                  </a:cubicBezTo>
                  <a:cubicBezTo>
                    <a:pt x="19" y="4"/>
                    <a:pt x="2" y="4"/>
                    <a:pt x="0" y="0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4" name="Freeform 281">
              <a:extLst>
                <a:ext uri="{FF2B5EF4-FFF2-40B4-BE49-F238E27FC236}">
                  <a16:creationId xmlns:a16="http://schemas.microsoft.com/office/drawing/2014/main" id="{48B69989-FD14-4458-9E93-B55000CEB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3915"/>
              <a:ext cx="132" cy="42"/>
            </a:xfrm>
            <a:custGeom>
              <a:avLst/>
              <a:gdLst>
                <a:gd name="T0" fmla="*/ 30 w 53"/>
                <a:gd name="T1" fmla="*/ 289 h 16"/>
                <a:gd name="T2" fmla="*/ 1036 w 53"/>
                <a:gd name="T3" fmla="*/ 433 h 16"/>
                <a:gd name="T4" fmla="*/ 2040 w 53"/>
                <a:gd name="T5" fmla="*/ 759 h 16"/>
                <a:gd name="T6" fmla="*/ 1960 w 53"/>
                <a:gd name="T7" fmla="*/ 433 h 16"/>
                <a:gd name="T8" fmla="*/ 956 w 53"/>
                <a:gd name="T9" fmla="*/ 144 h 16"/>
                <a:gd name="T10" fmla="*/ 0 w 53"/>
                <a:gd name="T11" fmla="*/ 0 h 16"/>
                <a:gd name="T12" fmla="*/ 30 w 53"/>
                <a:gd name="T13" fmla="*/ 289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16">
                  <a:moveTo>
                    <a:pt x="1" y="6"/>
                  </a:moveTo>
                  <a:cubicBezTo>
                    <a:pt x="3" y="10"/>
                    <a:pt x="21" y="9"/>
                    <a:pt x="27" y="9"/>
                  </a:cubicBezTo>
                  <a:cubicBezTo>
                    <a:pt x="34" y="10"/>
                    <a:pt x="51" y="10"/>
                    <a:pt x="53" y="16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9" y="4"/>
                    <a:pt x="32" y="3"/>
                    <a:pt x="25" y="3"/>
                  </a:cubicBezTo>
                  <a:cubicBezTo>
                    <a:pt x="19" y="3"/>
                    <a:pt x="2" y="4"/>
                    <a:pt x="0" y="0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5" name="Freeform 282">
              <a:extLst>
                <a:ext uri="{FF2B5EF4-FFF2-40B4-BE49-F238E27FC236}">
                  <a16:creationId xmlns:a16="http://schemas.microsoft.com/office/drawing/2014/main" id="{F120AB2E-6134-4861-9195-3F7918E4D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3733"/>
              <a:ext cx="110" cy="86"/>
            </a:xfrm>
            <a:custGeom>
              <a:avLst/>
              <a:gdLst>
                <a:gd name="T0" fmla="*/ 50 w 44"/>
                <a:gd name="T1" fmla="*/ 368 h 32"/>
                <a:gd name="T2" fmla="*/ 863 w 44"/>
                <a:gd name="T3" fmla="*/ 933 h 32"/>
                <a:gd name="T4" fmla="*/ 1720 w 44"/>
                <a:gd name="T5" fmla="*/ 1669 h 32"/>
                <a:gd name="T6" fmla="*/ 1720 w 44"/>
                <a:gd name="T7" fmla="*/ 1357 h 32"/>
                <a:gd name="T8" fmla="*/ 863 w 44"/>
                <a:gd name="T9" fmla="*/ 586 h 32"/>
                <a:gd name="T10" fmla="*/ 83 w 44"/>
                <a:gd name="T11" fmla="*/ 0 h 32"/>
                <a:gd name="T12" fmla="*/ 50 w 44"/>
                <a:gd name="T13" fmla="*/ 368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32">
                  <a:moveTo>
                    <a:pt x="1" y="7"/>
                  </a:moveTo>
                  <a:cubicBezTo>
                    <a:pt x="0" y="12"/>
                    <a:pt x="16" y="15"/>
                    <a:pt x="22" y="18"/>
                  </a:cubicBezTo>
                  <a:cubicBezTo>
                    <a:pt x="28" y="21"/>
                    <a:pt x="44" y="27"/>
                    <a:pt x="44" y="32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0"/>
                    <a:pt x="28" y="14"/>
                    <a:pt x="22" y="11"/>
                  </a:cubicBezTo>
                  <a:cubicBezTo>
                    <a:pt x="16" y="9"/>
                    <a:pt x="2" y="5"/>
                    <a:pt x="2" y="0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6" name="Freeform 283">
              <a:extLst>
                <a:ext uri="{FF2B5EF4-FFF2-40B4-BE49-F238E27FC236}">
                  <a16:creationId xmlns:a16="http://schemas.microsoft.com/office/drawing/2014/main" id="{393C8D45-4298-418E-AA96-9F9211050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3771"/>
              <a:ext cx="118" cy="82"/>
            </a:xfrm>
            <a:custGeom>
              <a:avLst/>
              <a:gdLst>
                <a:gd name="T0" fmla="*/ 0 w 47"/>
                <a:gd name="T1" fmla="*/ 294 h 31"/>
                <a:gd name="T2" fmla="*/ 921 w 47"/>
                <a:gd name="T3" fmla="*/ 889 h 31"/>
                <a:gd name="T4" fmla="*/ 1865 w 47"/>
                <a:gd name="T5" fmla="*/ 1518 h 31"/>
                <a:gd name="T6" fmla="*/ 1865 w 47"/>
                <a:gd name="T7" fmla="*/ 1169 h 31"/>
                <a:gd name="T8" fmla="*/ 921 w 47"/>
                <a:gd name="T9" fmla="*/ 540 h 31"/>
                <a:gd name="T10" fmla="*/ 50 w 47"/>
                <a:gd name="T11" fmla="*/ 0 h 31"/>
                <a:gd name="T12" fmla="*/ 0 w 47"/>
                <a:gd name="T13" fmla="*/ 294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1">
                  <a:moveTo>
                    <a:pt x="0" y="6"/>
                  </a:moveTo>
                  <a:cubicBezTo>
                    <a:pt x="0" y="11"/>
                    <a:pt x="16" y="15"/>
                    <a:pt x="23" y="18"/>
                  </a:cubicBezTo>
                  <a:cubicBezTo>
                    <a:pt x="29" y="20"/>
                    <a:pt x="47" y="25"/>
                    <a:pt x="47" y="31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9"/>
                    <a:pt x="29" y="14"/>
                    <a:pt x="23" y="11"/>
                  </a:cubicBezTo>
                  <a:cubicBezTo>
                    <a:pt x="17" y="8"/>
                    <a:pt x="1" y="4"/>
                    <a:pt x="1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7" name="Freeform 284">
              <a:extLst>
                <a:ext uri="{FF2B5EF4-FFF2-40B4-BE49-F238E27FC236}">
                  <a16:creationId xmlns:a16="http://schemas.microsoft.com/office/drawing/2014/main" id="{FE3CD906-531C-453E-91A4-2516E20AC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" y="3040"/>
              <a:ext cx="62" cy="147"/>
            </a:xfrm>
            <a:custGeom>
              <a:avLst/>
              <a:gdLst>
                <a:gd name="T0" fmla="*/ 836 w 25"/>
                <a:gd name="T1" fmla="*/ 2558 h 55"/>
                <a:gd name="T2" fmla="*/ 536 w 25"/>
                <a:gd name="T3" fmla="*/ 1278 h 55"/>
                <a:gd name="T4" fmla="*/ 337 w 25"/>
                <a:gd name="T5" fmla="*/ 0 h 55"/>
                <a:gd name="T6" fmla="*/ 154 w 25"/>
                <a:gd name="T7" fmla="*/ 208 h 55"/>
                <a:gd name="T8" fmla="*/ 337 w 25"/>
                <a:gd name="T9" fmla="*/ 1529 h 55"/>
                <a:gd name="T10" fmla="*/ 610 w 25"/>
                <a:gd name="T11" fmla="*/ 2806 h 55"/>
                <a:gd name="T12" fmla="*/ 836 w 25"/>
                <a:gd name="T13" fmla="*/ 2558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55">
                  <a:moveTo>
                    <a:pt x="22" y="50"/>
                  </a:moveTo>
                  <a:cubicBezTo>
                    <a:pt x="25" y="47"/>
                    <a:pt x="17" y="32"/>
                    <a:pt x="14" y="25"/>
                  </a:cubicBezTo>
                  <a:cubicBezTo>
                    <a:pt x="12" y="19"/>
                    <a:pt x="5" y="4"/>
                    <a:pt x="9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8"/>
                    <a:pt x="7" y="24"/>
                    <a:pt x="9" y="30"/>
                  </a:cubicBezTo>
                  <a:cubicBezTo>
                    <a:pt x="12" y="36"/>
                    <a:pt x="19" y="52"/>
                    <a:pt x="16" y="55"/>
                  </a:cubicBezTo>
                  <a:lnTo>
                    <a:pt x="22" y="50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8" name="Freeform 285">
              <a:extLst>
                <a:ext uri="{FF2B5EF4-FFF2-40B4-BE49-F238E27FC236}">
                  <a16:creationId xmlns:a16="http://schemas.microsoft.com/office/drawing/2014/main" id="{EFF65099-67AA-4C55-A385-6CDC06513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5" y="3013"/>
              <a:ext cx="73" cy="150"/>
            </a:xfrm>
            <a:custGeom>
              <a:avLst/>
              <a:gdLst>
                <a:gd name="T0" fmla="*/ 1040 w 29"/>
                <a:gd name="T1" fmla="*/ 2727 h 56"/>
                <a:gd name="T2" fmla="*/ 715 w 29"/>
                <a:gd name="T3" fmla="*/ 1441 h 56"/>
                <a:gd name="T4" fmla="*/ 368 w 29"/>
                <a:gd name="T5" fmla="*/ 0 h 56"/>
                <a:gd name="T6" fmla="*/ 159 w 29"/>
                <a:gd name="T7" fmla="*/ 252 h 56"/>
                <a:gd name="T8" fmla="*/ 526 w 29"/>
                <a:gd name="T9" fmla="*/ 1650 h 56"/>
                <a:gd name="T10" fmla="*/ 798 w 29"/>
                <a:gd name="T11" fmla="*/ 2885 h 56"/>
                <a:gd name="T12" fmla="*/ 1040 w 29"/>
                <a:gd name="T13" fmla="*/ 272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56">
                  <a:moveTo>
                    <a:pt x="26" y="53"/>
                  </a:moveTo>
                  <a:cubicBezTo>
                    <a:pt x="29" y="50"/>
                    <a:pt x="21" y="34"/>
                    <a:pt x="18" y="28"/>
                  </a:cubicBezTo>
                  <a:cubicBezTo>
                    <a:pt x="16" y="22"/>
                    <a:pt x="5" y="4"/>
                    <a:pt x="9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8"/>
                    <a:pt x="11" y="26"/>
                    <a:pt x="13" y="32"/>
                  </a:cubicBezTo>
                  <a:cubicBezTo>
                    <a:pt x="16" y="39"/>
                    <a:pt x="24" y="53"/>
                    <a:pt x="20" y="56"/>
                  </a:cubicBezTo>
                  <a:lnTo>
                    <a:pt x="26" y="53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9" name="Freeform 286">
              <a:extLst>
                <a:ext uri="{FF2B5EF4-FFF2-40B4-BE49-F238E27FC236}">
                  <a16:creationId xmlns:a16="http://schemas.microsoft.com/office/drawing/2014/main" id="{84D915DD-F43C-4A43-AE66-25F0D524A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2859"/>
              <a:ext cx="113" cy="90"/>
            </a:xfrm>
            <a:custGeom>
              <a:avLst/>
              <a:gdLst>
                <a:gd name="T0" fmla="*/ 1790 w 45"/>
                <a:gd name="T1" fmla="*/ 1318 h 34"/>
                <a:gd name="T2" fmla="*/ 871 w 45"/>
                <a:gd name="T3" fmla="*/ 744 h 34"/>
                <a:gd name="T4" fmla="*/ 0 w 45"/>
                <a:gd name="T5" fmla="*/ 0 h 34"/>
                <a:gd name="T6" fmla="*/ 0 w 45"/>
                <a:gd name="T7" fmla="*/ 294 h 34"/>
                <a:gd name="T8" fmla="*/ 839 w 45"/>
                <a:gd name="T9" fmla="*/ 1038 h 34"/>
                <a:gd name="T10" fmla="*/ 1710 w 45"/>
                <a:gd name="T11" fmla="*/ 1668 h 34"/>
                <a:gd name="T12" fmla="*/ 1790 w 45"/>
                <a:gd name="T13" fmla="*/ 1318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4">
                  <a:moveTo>
                    <a:pt x="45" y="27"/>
                  </a:moveTo>
                  <a:cubicBezTo>
                    <a:pt x="45" y="23"/>
                    <a:pt x="28" y="17"/>
                    <a:pt x="22" y="15"/>
                  </a:cubicBezTo>
                  <a:cubicBezTo>
                    <a:pt x="15" y="12"/>
                    <a:pt x="0" y="5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2"/>
                    <a:pt x="15" y="19"/>
                    <a:pt x="21" y="21"/>
                  </a:cubicBezTo>
                  <a:cubicBezTo>
                    <a:pt x="27" y="24"/>
                    <a:pt x="44" y="30"/>
                    <a:pt x="43" y="34"/>
                  </a:cubicBezTo>
                  <a:lnTo>
                    <a:pt x="45" y="27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0" name="Freeform 287">
              <a:extLst>
                <a:ext uri="{FF2B5EF4-FFF2-40B4-BE49-F238E27FC236}">
                  <a16:creationId xmlns:a16="http://schemas.microsoft.com/office/drawing/2014/main" id="{C008040B-6056-4FC2-B668-86526FABC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2829"/>
              <a:ext cx="128" cy="86"/>
            </a:xfrm>
            <a:custGeom>
              <a:avLst/>
              <a:gdLst>
                <a:gd name="T0" fmla="*/ 2023 w 51"/>
                <a:gd name="T1" fmla="*/ 1301 h 32"/>
                <a:gd name="T2" fmla="*/ 1109 w 51"/>
                <a:gd name="T3" fmla="*/ 621 h 32"/>
                <a:gd name="T4" fmla="*/ 50 w 51"/>
                <a:gd name="T5" fmla="*/ 0 h 32"/>
                <a:gd name="T6" fmla="*/ 0 w 51"/>
                <a:gd name="T7" fmla="*/ 312 h 32"/>
                <a:gd name="T8" fmla="*/ 1109 w 51"/>
                <a:gd name="T9" fmla="*/ 989 h 32"/>
                <a:gd name="T10" fmla="*/ 1978 w 51"/>
                <a:gd name="T11" fmla="*/ 1669 h 32"/>
                <a:gd name="T12" fmla="*/ 2023 w 51"/>
                <a:gd name="T13" fmla="*/ 1301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32">
                  <a:moveTo>
                    <a:pt x="51" y="25"/>
                  </a:moveTo>
                  <a:cubicBezTo>
                    <a:pt x="51" y="21"/>
                    <a:pt x="34" y="15"/>
                    <a:pt x="28" y="12"/>
                  </a:cubicBezTo>
                  <a:cubicBezTo>
                    <a:pt x="22" y="10"/>
                    <a:pt x="0" y="5"/>
                    <a:pt x="1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2"/>
                    <a:pt x="22" y="16"/>
                    <a:pt x="28" y="19"/>
                  </a:cubicBezTo>
                  <a:cubicBezTo>
                    <a:pt x="34" y="22"/>
                    <a:pt x="50" y="27"/>
                    <a:pt x="50" y="32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1" name="Freeform 288">
              <a:extLst>
                <a:ext uri="{FF2B5EF4-FFF2-40B4-BE49-F238E27FC236}">
                  <a16:creationId xmlns:a16="http://schemas.microsoft.com/office/drawing/2014/main" id="{B513C2AC-C7A6-4F20-885F-91F9B4434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2965"/>
              <a:ext cx="95" cy="120"/>
            </a:xfrm>
            <a:custGeom>
              <a:avLst/>
              <a:gdLst>
                <a:gd name="T0" fmla="*/ 1408 w 38"/>
                <a:gd name="T1" fmla="*/ 1971 h 45"/>
                <a:gd name="T2" fmla="*/ 783 w 38"/>
                <a:gd name="T3" fmla="*/ 1059 h 45"/>
                <a:gd name="T4" fmla="*/ 208 w 38"/>
                <a:gd name="T5" fmla="*/ 0 h 45"/>
                <a:gd name="T6" fmla="*/ 83 w 38"/>
                <a:gd name="T7" fmla="*/ 307 h 45"/>
                <a:gd name="T8" fmla="*/ 675 w 38"/>
                <a:gd name="T9" fmla="*/ 1365 h 45"/>
                <a:gd name="T10" fmla="*/ 1250 w 38"/>
                <a:gd name="T11" fmla="*/ 2275 h 45"/>
                <a:gd name="T12" fmla="*/ 1408 w 38"/>
                <a:gd name="T13" fmla="*/ 1971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45">
                  <a:moveTo>
                    <a:pt x="36" y="39"/>
                  </a:moveTo>
                  <a:cubicBezTo>
                    <a:pt x="38" y="35"/>
                    <a:pt x="25" y="26"/>
                    <a:pt x="20" y="21"/>
                  </a:cubicBezTo>
                  <a:cubicBezTo>
                    <a:pt x="15" y="16"/>
                    <a:pt x="3" y="5"/>
                    <a:pt x="5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11"/>
                    <a:pt x="12" y="23"/>
                    <a:pt x="17" y="27"/>
                  </a:cubicBezTo>
                  <a:cubicBezTo>
                    <a:pt x="22" y="32"/>
                    <a:pt x="34" y="41"/>
                    <a:pt x="32" y="45"/>
                  </a:cubicBezTo>
                  <a:lnTo>
                    <a:pt x="36" y="39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2" name="Freeform 289">
              <a:extLst>
                <a:ext uri="{FF2B5EF4-FFF2-40B4-BE49-F238E27FC236}">
                  <a16:creationId xmlns:a16="http://schemas.microsoft.com/office/drawing/2014/main" id="{4119E862-C703-4402-B49D-90B6FFBFE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2931"/>
              <a:ext cx="103" cy="122"/>
            </a:xfrm>
            <a:custGeom>
              <a:avLst/>
              <a:gdLst>
                <a:gd name="T0" fmla="*/ 1553 w 41"/>
                <a:gd name="T1" fmla="*/ 1976 h 46"/>
                <a:gd name="T2" fmla="*/ 872 w 41"/>
                <a:gd name="T3" fmla="*/ 1048 h 46"/>
                <a:gd name="T4" fmla="*/ 158 w 41"/>
                <a:gd name="T5" fmla="*/ 0 h 46"/>
                <a:gd name="T6" fmla="*/ 83 w 41"/>
                <a:gd name="T7" fmla="*/ 294 h 46"/>
                <a:gd name="T8" fmla="*/ 796 w 41"/>
                <a:gd name="T9" fmla="*/ 1379 h 46"/>
                <a:gd name="T10" fmla="*/ 1427 w 41"/>
                <a:gd name="T11" fmla="*/ 2278 h 46"/>
                <a:gd name="T12" fmla="*/ 1553 w 41"/>
                <a:gd name="T13" fmla="*/ 197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46">
                  <a:moveTo>
                    <a:pt x="39" y="40"/>
                  </a:moveTo>
                  <a:cubicBezTo>
                    <a:pt x="41" y="36"/>
                    <a:pt x="27" y="26"/>
                    <a:pt x="22" y="21"/>
                  </a:cubicBezTo>
                  <a:cubicBezTo>
                    <a:pt x="17" y="17"/>
                    <a:pt x="2" y="6"/>
                    <a:pt x="4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11"/>
                    <a:pt x="15" y="23"/>
                    <a:pt x="20" y="28"/>
                  </a:cubicBezTo>
                  <a:cubicBezTo>
                    <a:pt x="24" y="32"/>
                    <a:pt x="38" y="42"/>
                    <a:pt x="36" y="46"/>
                  </a:cubicBezTo>
                  <a:lnTo>
                    <a:pt x="39" y="40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3" name="Freeform 290">
              <a:extLst>
                <a:ext uri="{FF2B5EF4-FFF2-40B4-BE49-F238E27FC236}">
                  <a16:creationId xmlns:a16="http://schemas.microsoft.com/office/drawing/2014/main" id="{917E66EC-2E93-468C-AE2D-6E770641E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2765"/>
              <a:ext cx="137" cy="30"/>
            </a:xfrm>
            <a:custGeom>
              <a:avLst/>
              <a:gdLst>
                <a:gd name="T0" fmla="*/ 2010 w 55"/>
                <a:gd name="T1" fmla="*/ 224 h 11"/>
                <a:gd name="T2" fmla="*/ 1006 w 55"/>
                <a:gd name="T3" fmla="*/ 224 h 11"/>
                <a:gd name="T4" fmla="*/ 0 w 55"/>
                <a:gd name="T5" fmla="*/ 0 h 11"/>
                <a:gd name="T6" fmla="*/ 105 w 55"/>
                <a:gd name="T7" fmla="*/ 327 h 11"/>
                <a:gd name="T8" fmla="*/ 1111 w 55"/>
                <a:gd name="T9" fmla="*/ 551 h 11"/>
                <a:gd name="T10" fmla="*/ 2115 w 55"/>
                <a:gd name="T11" fmla="*/ 611 h 11"/>
                <a:gd name="T12" fmla="*/ 2010 w 55"/>
                <a:gd name="T13" fmla="*/ 224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11">
                  <a:moveTo>
                    <a:pt x="52" y="4"/>
                  </a:moveTo>
                  <a:cubicBezTo>
                    <a:pt x="51" y="0"/>
                    <a:pt x="33" y="3"/>
                    <a:pt x="26" y="4"/>
                  </a:cubicBezTo>
                  <a:cubicBezTo>
                    <a:pt x="19" y="4"/>
                    <a:pt x="3" y="5"/>
                    <a:pt x="0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11"/>
                    <a:pt x="22" y="10"/>
                    <a:pt x="29" y="10"/>
                  </a:cubicBezTo>
                  <a:cubicBezTo>
                    <a:pt x="36" y="9"/>
                    <a:pt x="53" y="7"/>
                    <a:pt x="55" y="11"/>
                  </a:cubicBezTo>
                  <a:lnTo>
                    <a:pt x="52" y="4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4" name="Freeform 291">
              <a:extLst>
                <a:ext uri="{FF2B5EF4-FFF2-40B4-BE49-F238E27FC236}">
                  <a16:creationId xmlns:a16="http://schemas.microsoft.com/office/drawing/2014/main" id="{9FEC9EF3-607A-468C-A2A5-9EA5ACDF6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0" y="2731"/>
              <a:ext cx="143" cy="40"/>
            </a:xfrm>
            <a:custGeom>
              <a:avLst/>
              <a:gdLst>
                <a:gd name="T0" fmla="*/ 2178 w 57"/>
                <a:gd name="T1" fmla="*/ 205 h 15"/>
                <a:gd name="T2" fmla="*/ 1152 w 57"/>
                <a:gd name="T3" fmla="*/ 205 h 15"/>
                <a:gd name="T4" fmla="*/ 0 w 57"/>
                <a:gd name="T5" fmla="*/ 205 h 15"/>
                <a:gd name="T6" fmla="*/ 125 w 57"/>
                <a:gd name="T7" fmla="*/ 512 h 15"/>
                <a:gd name="T8" fmla="*/ 1264 w 57"/>
                <a:gd name="T9" fmla="*/ 512 h 15"/>
                <a:gd name="T10" fmla="*/ 2260 w 57"/>
                <a:gd name="T11" fmla="*/ 512 h 15"/>
                <a:gd name="T12" fmla="*/ 2178 w 57"/>
                <a:gd name="T13" fmla="*/ 20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15">
                  <a:moveTo>
                    <a:pt x="55" y="4"/>
                  </a:moveTo>
                  <a:cubicBezTo>
                    <a:pt x="54" y="0"/>
                    <a:pt x="36" y="3"/>
                    <a:pt x="29" y="4"/>
                  </a:cubicBezTo>
                  <a:cubicBezTo>
                    <a:pt x="22" y="4"/>
                    <a:pt x="3" y="9"/>
                    <a:pt x="0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5"/>
                    <a:pt x="25" y="10"/>
                    <a:pt x="32" y="10"/>
                  </a:cubicBezTo>
                  <a:cubicBezTo>
                    <a:pt x="39" y="9"/>
                    <a:pt x="55" y="7"/>
                    <a:pt x="57" y="10"/>
                  </a:cubicBezTo>
                  <a:lnTo>
                    <a:pt x="55" y="4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5" name="Freeform 292">
              <a:extLst>
                <a:ext uri="{FF2B5EF4-FFF2-40B4-BE49-F238E27FC236}">
                  <a16:creationId xmlns:a16="http://schemas.microsoft.com/office/drawing/2014/main" id="{4F063203-B98E-42C3-A34F-1DC915155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" y="2568"/>
              <a:ext cx="102" cy="104"/>
            </a:xfrm>
            <a:custGeom>
              <a:avLst/>
              <a:gdLst>
                <a:gd name="T0" fmla="*/ 1306 w 41"/>
                <a:gd name="T1" fmla="*/ 56 h 39"/>
                <a:gd name="T2" fmla="*/ 644 w 41"/>
                <a:gd name="T3" fmla="*/ 1059 h 39"/>
                <a:gd name="T4" fmla="*/ 0 w 41"/>
                <a:gd name="T5" fmla="*/ 1821 h 39"/>
                <a:gd name="T6" fmla="*/ 229 w 41"/>
                <a:gd name="T7" fmla="*/ 1912 h 39"/>
                <a:gd name="T8" fmla="*/ 923 w 41"/>
                <a:gd name="T9" fmla="*/ 1160 h 39"/>
                <a:gd name="T10" fmla="*/ 1572 w 41"/>
                <a:gd name="T11" fmla="*/ 149 h 39"/>
                <a:gd name="T12" fmla="*/ 1306 w 41"/>
                <a:gd name="T13" fmla="*/ 5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39">
                  <a:moveTo>
                    <a:pt x="34" y="1"/>
                  </a:moveTo>
                  <a:cubicBezTo>
                    <a:pt x="30" y="0"/>
                    <a:pt x="21" y="15"/>
                    <a:pt x="17" y="21"/>
                  </a:cubicBezTo>
                  <a:cubicBezTo>
                    <a:pt x="14" y="26"/>
                    <a:pt x="5" y="38"/>
                    <a:pt x="0" y="3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1" y="39"/>
                    <a:pt x="20" y="28"/>
                    <a:pt x="24" y="23"/>
                  </a:cubicBezTo>
                  <a:cubicBezTo>
                    <a:pt x="28" y="17"/>
                    <a:pt x="37" y="2"/>
                    <a:pt x="41" y="3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6" name="Freeform 293">
              <a:extLst>
                <a:ext uri="{FF2B5EF4-FFF2-40B4-BE49-F238E27FC236}">
                  <a16:creationId xmlns:a16="http://schemas.microsoft.com/office/drawing/2014/main" id="{B2C44ACB-7550-43FC-89D0-523D8C498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2549"/>
              <a:ext cx="102" cy="123"/>
            </a:xfrm>
            <a:custGeom>
              <a:avLst/>
              <a:gdLst>
                <a:gd name="T0" fmla="*/ 1336 w 41"/>
                <a:gd name="T1" fmla="*/ 56 h 46"/>
                <a:gd name="T2" fmla="*/ 694 w 41"/>
                <a:gd name="T3" fmla="*/ 1072 h 46"/>
                <a:gd name="T4" fmla="*/ 0 w 41"/>
                <a:gd name="T5" fmla="*/ 2203 h 46"/>
                <a:gd name="T6" fmla="*/ 229 w 41"/>
                <a:gd name="T7" fmla="*/ 2259 h 46"/>
                <a:gd name="T8" fmla="*/ 953 w 41"/>
                <a:gd name="T9" fmla="*/ 1187 h 46"/>
                <a:gd name="T10" fmla="*/ 1572 w 41"/>
                <a:gd name="T11" fmla="*/ 209 h 46"/>
                <a:gd name="T12" fmla="*/ 1336 w 41"/>
                <a:gd name="T13" fmla="*/ 5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46">
                  <a:moveTo>
                    <a:pt x="35" y="1"/>
                  </a:moveTo>
                  <a:cubicBezTo>
                    <a:pt x="31" y="0"/>
                    <a:pt x="22" y="16"/>
                    <a:pt x="18" y="21"/>
                  </a:cubicBezTo>
                  <a:cubicBezTo>
                    <a:pt x="14" y="27"/>
                    <a:pt x="5" y="44"/>
                    <a:pt x="0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12" y="46"/>
                    <a:pt x="21" y="28"/>
                    <a:pt x="25" y="23"/>
                  </a:cubicBezTo>
                  <a:cubicBezTo>
                    <a:pt x="29" y="18"/>
                    <a:pt x="37" y="3"/>
                    <a:pt x="41" y="4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7" name="Freeform 294">
              <a:extLst>
                <a:ext uri="{FF2B5EF4-FFF2-40B4-BE49-F238E27FC236}">
                  <a16:creationId xmlns:a16="http://schemas.microsoft.com/office/drawing/2014/main" id="{146CB3FA-1655-44E9-89EB-BAF49FB2F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2645"/>
              <a:ext cx="128" cy="75"/>
            </a:xfrm>
            <a:custGeom>
              <a:avLst/>
              <a:gdLst>
                <a:gd name="T0" fmla="*/ 1865 w 51"/>
                <a:gd name="T1" fmla="*/ 94 h 28"/>
                <a:gd name="T2" fmla="*/ 996 w 51"/>
                <a:gd name="T3" fmla="*/ 616 h 28"/>
                <a:gd name="T4" fmla="*/ 0 w 51"/>
                <a:gd name="T5" fmla="*/ 1039 h 28"/>
                <a:gd name="T6" fmla="*/ 208 w 51"/>
                <a:gd name="T7" fmla="*/ 1227 h 28"/>
                <a:gd name="T8" fmla="*/ 1185 w 51"/>
                <a:gd name="T9" fmla="*/ 881 h 28"/>
                <a:gd name="T10" fmla="*/ 2023 w 51"/>
                <a:gd name="T11" fmla="*/ 402 h 28"/>
                <a:gd name="T12" fmla="*/ 1865 w 51"/>
                <a:gd name="T13" fmla="*/ 94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28">
                  <a:moveTo>
                    <a:pt x="47" y="2"/>
                  </a:moveTo>
                  <a:cubicBezTo>
                    <a:pt x="44" y="0"/>
                    <a:pt x="31" y="9"/>
                    <a:pt x="25" y="12"/>
                  </a:cubicBezTo>
                  <a:cubicBezTo>
                    <a:pt x="19" y="15"/>
                    <a:pt x="4" y="23"/>
                    <a:pt x="0" y="20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9" y="28"/>
                    <a:pt x="24" y="20"/>
                    <a:pt x="30" y="17"/>
                  </a:cubicBezTo>
                  <a:cubicBezTo>
                    <a:pt x="36" y="13"/>
                    <a:pt x="48" y="5"/>
                    <a:pt x="51" y="8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8" name="Freeform 295">
              <a:extLst>
                <a:ext uri="{FF2B5EF4-FFF2-40B4-BE49-F238E27FC236}">
                  <a16:creationId xmlns:a16="http://schemas.microsoft.com/office/drawing/2014/main" id="{D33FB835-75DA-42B0-9E4A-39165E93D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" y="2619"/>
              <a:ext cx="132" cy="85"/>
            </a:xfrm>
            <a:custGeom>
              <a:avLst/>
              <a:gdLst>
                <a:gd name="T0" fmla="*/ 1885 w 53"/>
                <a:gd name="T1" fmla="*/ 149 h 32"/>
                <a:gd name="T2" fmla="*/ 956 w 53"/>
                <a:gd name="T3" fmla="*/ 656 h 32"/>
                <a:gd name="T4" fmla="*/ 0 w 53"/>
                <a:gd name="T5" fmla="*/ 1201 h 32"/>
                <a:gd name="T6" fmla="*/ 187 w 53"/>
                <a:gd name="T7" fmla="*/ 1389 h 32"/>
                <a:gd name="T8" fmla="*/ 1190 w 53"/>
                <a:gd name="T9" fmla="*/ 903 h 32"/>
                <a:gd name="T10" fmla="*/ 2040 w 53"/>
                <a:gd name="T11" fmla="*/ 396 h 32"/>
                <a:gd name="T12" fmla="*/ 1885 w 53"/>
                <a:gd name="T13" fmla="*/ 149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32">
                  <a:moveTo>
                    <a:pt x="49" y="3"/>
                  </a:moveTo>
                  <a:cubicBezTo>
                    <a:pt x="45" y="0"/>
                    <a:pt x="31" y="10"/>
                    <a:pt x="25" y="13"/>
                  </a:cubicBezTo>
                  <a:cubicBezTo>
                    <a:pt x="20" y="16"/>
                    <a:pt x="4" y="27"/>
                    <a:pt x="0" y="24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9" y="32"/>
                    <a:pt x="25" y="21"/>
                    <a:pt x="31" y="18"/>
                  </a:cubicBezTo>
                  <a:cubicBezTo>
                    <a:pt x="37" y="14"/>
                    <a:pt x="50" y="5"/>
                    <a:pt x="53" y="8"/>
                  </a:cubicBezTo>
                  <a:lnTo>
                    <a:pt x="49" y="3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9" name="Freeform 296">
              <a:extLst>
                <a:ext uri="{FF2B5EF4-FFF2-40B4-BE49-F238E27FC236}">
                  <a16:creationId xmlns:a16="http://schemas.microsoft.com/office/drawing/2014/main" id="{970F41C7-F65F-412C-9E5E-E64CCA0A8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" y="2547"/>
              <a:ext cx="55" cy="133"/>
            </a:xfrm>
            <a:custGeom>
              <a:avLst/>
              <a:gdLst>
                <a:gd name="T0" fmla="*/ 595 w 22"/>
                <a:gd name="T1" fmla="*/ 0 h 50"/>
                <a:gd name="T2" fmla="*/ 363 w 22"/>
                <a:gd name="T3" fmla="*/ 1301 h 50"/>
                <a:gd name="T4" fmla="*/ 0 w 22"/>
                <a:gd name="T5" fmla="*/ 2506 h 50"/>
                <a:gd name="T6" fmla="*/ 238 w 22"/>
                <a:gd name="T7" fmla="*/ 2447 h 50"/>
                <a:gd name="T8" fmla="*/ 595 w 22"/>
                <a:gd name="T9" fmla="*/ 1258 h 50"/>
                <a:gd name="T10" fmla="*/ 863 w 22"/>
                <a:gd name="T11" fmla="*/ 0 h 50"/>
                <a:gd name="T12" fmla="*/ 595 w 22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50">
                  <a:moveTo>
                    <a:pt x="15" y="0"/>
                  </a:moveTo>
                  <a:cubicBezTo>
                    <a:pt x="11" y="1"/>
                    <a:pt x="10" y="19"/>
                    <a:pt x="9" y="26"/>
                  </a:cubicBezTo>
                  <a:cubicBezTo>
                    <a:pt x="8" y="33"/>
                    <a:pt x="5" y="49"/>
                    <a:pt x="0" y="50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2" y="48"/>
                    <a:pt x="14" y="31"/>
                    <a:pt x="15" y="25"/>
                  </a:cubicBezTo>
                  <a:cubicBezTo>
                    <a:pt x="16" y="18"/>
                    <a:pt x="18" y="1"/>
                    <a:pt x="22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0" name="Freeform 297">
              <a:extLst>
                <a:ext uri="{FF2B5EF4-FFF2-40B4-BE49-F238E27FC236}">
                  <a16:creationId xmlns:a16="http://schemas.microsoft.com/office/drawing/2014/main" id="{66F27C61-85FE-4E70-9DAD-D5E01B54D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" y="2549"/>
              <a:ext cx="48" cy="144"/>
            </a:xfrm>
            <a:custGeom>
              <a:avLst/>
              <a:gdLst>
                <a:gd name="T0" fmla="*/ 531 w 19"/>
                <a:gd name="T1" fmla="*/ 0 h 54"/>
                <a:gd name="T2" fmla="*/ 243 w 19"/>
                <a:gd name="T3" fmla="*/ 1309 h 54"/>
                <a:gd name="T4" fmla="*/ 0 w 19"/>
                <a:gd name="T5" fmla="*/ 2731 h 54"/>
                <a:gd name="T6" fmla="*/ 243 w 19"/>
                <a:gd name="T7" fmla="*/ 2675 h 54"/>
                <a:gd name="T8" fmla="*/ 531 w 19"/>
                <a:gd name="T9" fmla="*/ 1216 h 54"/>
                <a:gd name="T10" fmla="*/ 773 w 19"/>
                <a:gd name="T11" fmla="*/ 0 h 54"/>
                <a:gd name="T12" fmla="*/ 531 w 19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54">
                  <a:moveTo>
                    <a:pt x="13" y="0"/>
                  </a:moveTo>
                  <a:cubicBezTo>
                    <a:pt x="8" y="1"/>
                    <a:pt x="8" y="19"/>
                    <a:pt x="6" y="26"/>
                  </a:cubicBezTo>
                  <a:cubicBezTo>
                    <a:pt x="5" y="32"/>
                    <a:pt x="5" y="53"/>
                    <a:pt x="0" y="5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12" y="52"/>
                    <a:pt x="12" y="31"/>
                    <a:pt x="13" y="24"/>
                  </a:cubicBezTo>
                  <a:cubicBezTo>
                    <a:pt x="14" y="18"/>
                    <a:pt x="15" y="1"/>
                    <a:pt x="19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1" name="Freeform 298">
              <a:extLst>
                <a:ext uri="{FF2B5EF4-FFF2-40B4-BE49-F238E27FC236}">
                  <a16:creationId xmlns:a16="http://schemas.microsoft.com/office/drawing/2014/main" id="{EDE615B6-0F27-4A19-BC6A-53BF884C2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2669"/>
              <a:ext cx="83" cy="139"/>
            </a:xfrm>
            <a:custGeom>
              <a:avLst/>
              <a:gdLst>
                <a:gd name="T0" fmla="*/ 126 w 33"/>
                <a:gd name="T1" fmla="*/ 307 h 52"/>
                <a:gd name="T2" fmla="*/ 639 w 33"/>
                <a:gd name="T3" fmla="*/ 1494 h 52"/>
                <a:gd name="T4" fmla="*/ 1031 w 33"/>
                <a:gd name="T5" fmla="*/ 2657 h 52"/>
                <a:gd name="T6" fmla="*/ 1195 w 33"/>
                <a:gd name="T7" fmla="*/ 2408 h 52"/>
                <a:gd name="T8" fmla="*/ 797 w 33"/>
                <a:gd name="T9" fmla="*/ 1165 h 52"/>
                <a:gd name="T10" fmla="*/ 284 w 33"/>
                <a:gd name="T11" fmla="*/ 0 h 52"/>
                <a:gd name="T12" fmla="*/ 126 w 33"/>
                <a:gd name="T13" fmla="*/ 307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52">
                  <a:moveTo>
                    <a:pt x="3" y="6"/>
                  </a:moveTo>
                  <a:cubicBezTo>
                    <a:pt x="0" y="10"/>
                    <a:pt x="12" y="23"/>
                    <a:pt x="16" y="29"/>
                  </a:cubicBezTo>
                  <a:cubicBezTo>
                    <a:pt x="20" y="34"/>
                    <a:pt x="29" y="48"/>
                    <a:pt x="26" y="52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3" y="42"/>
                    <a:pt x="23" y="29"/>
                    <a:pt x="20" y="23"/>
                  </a:cubicBezTo>
                  <a:cubicBezTo>
                    <a:pt x="16" y="17"/>
                    <a:pt x="5" y="4"/>
                    <a:pt x="7" y="0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2" name="Freeform 299">
              <a:extLst>
                <a:ext uri="{FF2B5EF4-FFF2-40B4-BE49-F238E27FC236}">
                  <a16:creationId xmlns:a16="http://schemas.microsoft.com/office/drawing/2014/main" id="{9763E9E1-5B3F-4FBD-A2E0-F2334C72B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699"/>
              <a:ext cx="82" cy="136"/>
            </a:xfrm>
            <a:custGeom>
              <a:avLst/>
              <a:gdLst>
                <a:gd name="T0" fmla="*/ 104 w 33"/>
                <a:gd name="T1" fmla="*/ 248 h 51"/>
                <a:gd name="T2" fmla="*/ 611 w 33"/>
                <a:gd name="T3" fmla="*/ 1365 h 51"/>
                <a:gd name="T4" fmla="*/ 1001 w 33"/>
                <a:gd name="T5" fmla="*/ 2581 h 51"/>
                <a:gd name="T6" fmla="*/ 1148 w 33"/>
                <a:gd name="T7" fmla="*/ 2333 h 51"/>
                <a:gd name="T8" fmla="*/ 765 w 33"/>
                <a:gd name="T9" fmla="*/ 1117 h 51"/>
                <a:gd name="T10" fmla="*/ 258 w 33"/>
                <a:gd name="T11" fmla="*/ 0 h 51"/>
                <a:gd name="T12" fmla="*/ 104 w 33"/>
                <a:gd name="T13" fmla="*/ 248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51">
                  <a:moveTo>
                    <a:pt x="3" y="5"/>
                  </a:moveTo>
                  <a:cubicBezTo>
                    <a:pt x="0" y="8"/>
                    <a:pt x="12" y="22"/>
                    <a:pt x="16" y="27"/>
                  </a:cubicBezTo>
                  <a:cubicBezTo>
                    <a:pt x="20" y="33"/>
                    <a:pt x="29" y="47"/>
                    <a:pt x="26" y="51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3" y="41"/>
                    <a:pt x="23" y="27"/>
                    <a:pt x="20" y="22"/>
                  </a:cubicBezTo>
                  <a:cubicBezTo>
                    <a:pt x="16" y="16"/>
                    <a:pt x="5" y="4"/>
                    <a:pt x="7" y="0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3" name="Freeform 300">
              <a:extLst>
                <a:ext uri="{FF2B5EF4-FFF2-40B4-BE49-F238E27FC236}">
                  <a16:creationId xmlns:a16="http://schemas.microsoft.com/office/drawing/2014/main" id="{132B450D-5B98-40F8-9E5B-68C84B51D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2581"/>
              <a:ext cx="50" cy="139"/>
            </a:xfrm>
            <a:custGeom>
              <a:avLst/>
              <a:gdLst>
                <a:gd name="T0" fmla="*/ 158 w 20"/>
                <a:gd name="T1" fmla="*/ 150 h 52"/>
                <a:gd name="T2" fmla="*/ 313 w 20"/>
                <a:gd name="T3" fmla="*/ 1337 h 52"/>
                <a:gd name="T4" fmla="*/ 395 w 20"/>
                <a:gd name="T5" fmla="*/ 2657 h 52"/>
                <a:gd name="T6" fmla="*/ 595 w 20"/>
                <a:gd name="T7" fmla="*/ 2502 h 52"/>
                <a:gd name="T8" fmla="*/ 550 w 20"/>
                <a:gd name="T9" fmla="*/ 1128 h 52"/>
                <a:gd name="T10" fmla="*/ 395 w 20"/>
                <a:gd name="T11" fmla="*/ 0 h 52"/>
                <a:gd name="T12" fmla="*/ 158 w 20"/>
                <a:gd name="T13" fmla="*/ 15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52">
                  <a:moveTo>
                    <a:pt x="4" y="3"/>
                  </a:moveTo>
                  <a:cubicBezTo>
                    <a:pt x="0" y="5"/>
                    <a:pt x="6" y="20"/>
                    <a:pt x="8" y="26"/>
                  </a:cubicBezTo>
                  <a:cubicBezTo>
                    <a:pt x="10" y="33"/>
                    <a:pt x="14" y="49"/>
                    <a:pt x="10" y="52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20" y="45"/>
                    <a:pt x="15" y="29"/>
                    <a:pt x="14" y="22"/>
                  </a:cubicBezTo>
                  <a:cubicBezTo>
                    <a:pt x="12" y="16"/>
                    <a:pt x="7" y="2"/>
                    <a:pt x="10" y="0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4" name="Freeform 301">
              <a:extLst>
                <a:ext uri="{FF2B5EF4-FFF2-40B4-BE49-F238E27FC236}">
                  <a16:creationId xmlns:a16="http://schemas.microsoft.com/office/drawing/2014/main" id="{EC14EF2F-D3B4-4678-B664-5A64D8813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" y="2597"/>
              <a:ext cx="55" cy="150"/>
            </a:xfrm>
            <a:custGeom>
              <a:avLst/>
              <a:gdLst>
                <a:gd name="T0" fmla="*/ 125 w 22"/>
                <a:gd name="T1" fmla="*/ 209 h 56"/>
                <a:gd name="T2" fmla="*/ 313 w 22"/>
                <a:gd name="T3" fmla="*/ 1441 h 56"/>
                <a:gd name="T4" fmla="*/ 520 w 22"/>
                <a:gd name="T5" fmla="*/ 2885 h 56"/>
                <a:gd name="T6" fmla="*/ 708 w 22"/>
                <a:gd name="T7" fmla="*/ 2668 h 56"/>
                <a:gd name="T8" fmla="*/ 550 w 22"/>
                <a:gd name="T9" fmla="*/ 1227 h 56"/>
                <a:gd name="T10" fmla="*/ 363 w 22"/>
                <a:gd name="T11" fmla="*/ 0 h 56"/>
                <a:gd name="T12" fmla="*/ 125 w 22"/>
                <a:gd name="T13" fmla="*/ 209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56">
                  <a:moveTo>
                    <a:pt x="3" y="4"/>
                  </a:moveTo>
                  <a:cubicBezTo>
                    <a:pt x="0" y="6"/>
                    <a:pt x="6" y="22"/>
                    <a:pt x="8" y="28"/>
                  </a:cubicBezTo>
                  <a:cubicBezTo>
                    <a:pt x="10" y="35"/>
                    <a:pt x="17" y="52"/>
                    <a:pt x="13" y="56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22" y="48"/>
                    <a:pt x="15" y="31"/>
                    <a:pt x="14" y="24"/>
                  </a:cubicBezTo>
                  <a:cubicBezTo>
                    <a:pt x="12" y="18"/>
                    <a:pt x="5" y="3"/>
                    <a:pt x="9" y="0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5" name="Freeform 302">
              <a:extLst>
                <a:ext uri="{FF2B5EF4-FFF2-40B4-BE49-F238E27FC236}">
                  <a16:creationId xmlns:a16="http://schemas.microsoft.com/office/drawing/2014/main" id="{A393603E-15C4-415B-99FB-D10A4D641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2747"/>
              <a:ext cx="133" cy="66"/>
            </a:xfrm>
            <a:custGeom>
              <a:avLst/>
              <a:gdLst>
                <a:gd name="T0" fmla="*/ 0 w 53"/>
                <a:gd name="T1" fmla="*/ 438 h 25"/>
                <a:gd name="T2" fmla="*/ 1077 w 53"/>
                <a:gd name="T3" fmla="*/ 739 h 25"/>
                <a:gd name="T4" fmla="*/ 1945 w 53"/>
                <a:gd name="T5" fmla="*/ 1067 h 25"/>
                <a:gd name="T6" fmla="*/ 2103 w 53"/>
                <a:gd name="T7" fmla="*/ 829 h 25"/>
                <a:gd name="T8" fmla="*/ 1235 w 53"/>
                <a:gd name="T9" fmla="*/ 480 h 25"/>
                <a:gd name="T10" fmla="*/ 125 w 53"/>
                <a:gd name="T11" fmla="*/ 238 h 25"/>
                <a:gd name="T12" fmla="*/ 0 w 53"/>
                <a:gd name="T13" fmla="*/ 438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25">
                  <a:moveTo>
                    <a:pt x="0" y="9"/>
                  </a:moveTo>
                  <a:cubicBezTo>
                    <a:pt x="3" y="5"/>
                    <a:pt x="16" y="11"/>
                    <a:pt x="27" y="15"/>
                  </a:cubicBezTo>
                  <a:cubicBezTo>
                    <a:pt x="38" y="19"/>
                    <a:pt x="46" y="25"/>
                    <a:pt x="49" y="22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0" y="20"/>
                    <a:pt x="42" y="15"/>
                    <a:pt x="31" y="10"/>
                  </a:cubicBezTo>
                  <a:cubicBezTo>
                    <a:pt x="20" y="6"/>
                    <a:pt x="7" y="0"/>
                    <a:pt x="3" y="5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6" name="Freeform 303">
              <a:extLst>
                <a:ext uri="{FF2B5EF4-FFF2-40B4-BE49-F238E27FC236}">
                  <a16:creationId xmlns:a16="http://schemas.microsoft.com/office/drawing/2014/main" id="{B0E00F74-06B9-4B87-AFCE-2BF9F3D18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" y="2773"/>
              <a:ext cx="135" cy="67"/>
            </a:xfrm>
            <a:custGeom>
              <a:avLst/>
              <a:gdLst>
                <a:gd name="T0" fmla="*/ 0 w 54"/>
                <a:gd name="T1" fmla="*/ 461 h 25"/>
                <a:gd name="T2" fmla="*/ 1063 w 54"/>
                <a:gd name="T3" fmla="*/ 769 h 25"/>
                <a:gd name="T4" fmla="*/ 1958 w 54"/>
                <a:gd name="T5" fmla="*/ 1134 h 25"/>
                <a:gd name="T6" fmla="*/ 2113 w 54"/>
                <a:gd name="T7" fmla="*/ 884 h 25"/>
                <a:gd name="T8" fmla="*/ 1250 w 54"/>
                <a:gd name="T9" fmla="*/ 560 h 25"/>
                <a:gd name="T10" fmla="*/ 208 w 54"/>
                <a:gd name="T11" fmla="*/ 209 h 25"/>
                <a:gd name="T12" fmla="*/ 0 w 54"/>
                <a:gd name="T13" fmla="*/ 461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25">
                  <a:moveTo>
                    <a:pt x="0" y="9"/>
                  </a:moveTo>
                  <a:cubicBezTo>
                    <a:pt x="4" y="4"/>
                    <a:pt x="17" y="11"/>
                    <a:pt x="27" y="15"/>
                  </a:cubicBezTo>
                  <a:cubicBezTo>
                    <a:pt x="38" y="20"/>
                    <a:pt x="47" y="25"/>
                    <a:pt x="50" y="22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1" y="21"/>
                    <a:pt x="43" y="15"/>
                    <a:pt x="32" y="11"/>
                  </a:cubicBezTo>
                  <a:cubicBezTo>
                    <a:pt x="21" y="6"/>
                    <a:pt x="9" y="0"/>
                    <a:pt x="5" y="4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7" name="Freeform 304">
              <a:extLst>
                <a:ext uri="{FF2B5EF4-FFF2-40B4-BE49-F238E27FC236}">
                  <a16:creationId xmlns:a16="http://schemas.microsoft.com/office/drawing/2014/main" id="{9017BB61-16A9-43A7-8FC1-6135A1DE7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2755"/>
              <a:ext cx="112" cy="42"/>
            </a:xfrm>
            <a:custGeom>
              <a:avLst/>
              <a:gdLst>
                <a:gd name="T0" fmla="*/ 1727 w 45"/>
                <a:gd name="T1" fmla="*/ 759 h 16"/>
                <a:gd name="T2" fmla="*/ 953 w 45"/>
                <a:gd name="T3" fmla="*/ 433 h 16"/>
                <a:gd name="T4" fmla="*/ 0 w 45"/>
                <a:gd name="T5" fmla="*/ 55 h 16"/>
                <a:gd name="T6" fmla="*/ 953 w 45"/>
                <a:gd name="T7" fmla="*/ 378 h 16"/>
                <a:gd name="T8" fmla="*/ 1727 w 45"/>
                <a:gd name="T9" fmla="*/ 759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16">
                  <a:moveTo>
                    <a:pt x="45" y="16"/>
                  </a:moveTo>
                  <a:cubicBezTo>
                    <a:pt x="41" y="16"/>
                    <a:pt x="33" y="12"/>
                    <a:pt x="25" y="9"/>
                  </a:cubicBezTo>
                  <a:cubicBezTo>
                    <a:pt x="16" y="5"/>
                    <a:pt x="6" y="0"/>
                    <a:pt x="0" y="1"/>
                  </a:cubicBezTo>
                  <a:cubicBezTo>
                    <a:pt x="6" y="0"/>
                    <a:pt x="16" y="4"/>
                    <a:pt x="25" y="8"/>
                  </a:cubicBezTo>
                  <a:cubicBezTo>
                    <a:pt x="34" y="12"/>
                    <a:pt x="41" y="16"/>
                    <a:pt x="45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8" name="Freeform 305">
              <a:extLst>
                <a:ext uri="{FF2B5EF4-FFF2-40B4-BE49-F238E27FC236}">
                  <a16:creationId xmlns:a16="http://schemas.microsoft.com/office/drawing/2014/main" id="{8CEF9CB6-4D97-4032-ACF0-69442F00C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2781"/>
              <a:ext cx="113" cy="43"/>
            </a:xfrm>
            <a:custGeom>
              <a:avLst/>
              <a:gdLst>
                <a:gd name="T0" fmla="*/ 1790 w 45"/>
                <a:gd name="T1" fmla="*/ 839 h 16"/>
                <a:gd name="T2" fmla="*/ 997 w 45"/>
                <a:gd name="T3" fmla="*/ 470 h 16"/>
                <a:gd name="T4" fmla="*/ 0 w 45"/>
                <a:gd name="T5" fmla="*/ 59 h 16"/>
                <a:gd name="T6" fmla="*/ 997 w 45"/>
                <a:gd name="T7" fmla="*/ 427 h 16"/>
                <a:gd name="T8" fmla="*/ 1790 w 45"/>
                <a:gd name="T9" fmla="*/ 839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16">
                  <a:moveTo>
                    <a:pt x="45" y="16"/>
                  </a:moveTo>
                  <a:cubicBezTo>
                    <a:pt x="41" y="16"/>
                    <a:pt x="33" y="12"/>
                    <a:pt x="25" y="9"/>
                  </a:cubicBezTo>
                  <a:cubicBezTo>
                    <a:pt x="16" y="5"/>
                    <a:pt x="6" y="0"/>
                    <a:pt x="0" y="1"/>
                  </a:cubicBezTo>
                  <a:cubicBezTo>
                    <a:pt x="6" y="0"/>
                    <a:pt x="16" y="5"/>
                    <a:pt x="25" y="8"/>
                  </a:cubicBezTo>
                  <a:cubicBezTo>
                    <a:pt x="34" y="12"/>
                    <a:pt x="41" y="16"/>
                    <a:pt x="45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9" name="Freeform 306">
              <a:extLst>
                <a:ext uri="{FF2B5EF4-FFF2-40B4-BE49-F238E27FC236}">
                  <a16:creationId xmlns:a16="http://schemas.microsoft.com/office/drawing/2014/main" id="{ED2273AF-B6C9-4C52-B151-1490255F5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837"/>
              <a:ext cx="135" cy="72"/>
            </a:xfrm>
            <a:custGeom>
              <a:avLst/>
              <a:gdLst>
                <a:gd name="T0" fmla="*/ 0 w 54"/>
                <a:gd name="T1" fmla="*/ 397 h 27"/>
                <a:gd name="T2" fmla="*/ 1095 w 54"/>
                <a:gd name="T3" fmla="*/ 819 h 27"/>
                <a:gd name="T4" fmla="*/ 1958 w 54"/>
                <a:gd name="T5" fmla="*/ 1216 h 27"/>
                <a:gd name="T6" fmla="*/ 2113 w 54"/>
                <a:gd name="T7" fmla="*/ 1003 h 27"/>
                <a:gd name="T8" fmla="*/ 1250 w 54"/>
                <a:gd name="T9" fmla="*/ 547 h 27"/>
                <a:gd name="T10" fmla="*/ 208 w 54"/>
                <a:gd name="T11" fmla="*/ 205 h 27"/>
                <a:gd name="T12" fmla="*/ 0 w 54"/>
                <a:gd name="T13" fmla="*/ 39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27">
                  <a:moveTo>
                    <a:pt x="0" y="8"/>
                  </a:moveTo>
                  <a:cubicBezTo>
                    <a:pt x="5" y="4"/>
                    <a:pt x="17" y="11"/>
                    <a:pt x="28" y="16"/>
                  </a:cubicBezTo>
                  <a:cubicBezTo>
                    <a:pt x="39" y="21"/>
                    <a:pt x="47" y="27"/>
                    <a:pt x="50" y="24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1" y="23"/>
                    <a:pt x="43" y="17"/>
                    <a:pt x="32" y="11"/>
                  </a:cubicBezTo>
                  <a:cubicBezTo>
                    <a:pt x="22" y="6"/>
                    <a:pt x="9" y="0"/>
                    <a:pt x="5" y="4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0" name="Freeform 307">
              <a:extLst>
                <a:ext uri="{FF2B5EF4-FFF2-40B4-BE49-F238E27FC236}">
                  <a16:creationId xmlns:a16="http://schemas.microsoft.com/office/drawing/2014/main" id="{64FDE206-2D2E-443D-ABF7-305078E95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2864"/>
              <a:ext cx="132" cy="72"/>
            </a:xfrm>
            <a:custGeom>
              <a:avLst/>
              <a:gdLst>
                <a:gd name="T0" fmla="*/ 0 w 53"/>
                <a:gd name="T1" fmla="*/ 397 h 27"/>
                <a:gd name="T2" fmla="*/ 1036 w 53"/>
                <a:gd name="T3" fmla="*/ 819 h 27"/>
                <a:gd name="T4" fmla="*/ 1885 w 53"/>
                <a:gd name="T5" fmla="*/ 1216 h 27"/>
                <a:gd name="T6" fmla="*/ 2040 w 53"/>
                <a:gd name="T7" fmla="*/ 968 h 27"/>
                <a:gd name="T8" fmla="*/ 1235 w 53"/>
                <a:gd name="T9" fmla="*/ 547 h 27"/>
                <a:gd name="T10" fmla="*/ 154 w 53"/>
                <a:gd name="T11" fmla="*/ 205 h 27"/>
                <a:gd name="T12" fmla="*/ 0 w 53"/>
                <a:gd name="T13" fmla="*/ 39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27">
                  <a:moveTo>
                    <a:pt x="0" y="8"/>
                  </a:moveTo>
                  <a:cubicBezTo>
                    <a:pt x="4" y="4"/>
                    <a:pt x="17" y="10"/>
                    <a:pt x="27" y="16"/>
                  </a:cubicBezTo>
                  <a:cubicBezTo>
                    <a:pt x="38" y="21"/>
                    <a:pt x="46" y="27"/>
                    <a:pt x="49" y="24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0" y="22"/>
                    <a:pt x="42" y="16"/>
                    <a:pt x="32" y="11"/>
                  </a:cubicBezTo>
                  <a:cubicBezTo>
                    <a:pt x="21" y="6"/>
                    <a:pt x="8" y="0"/>
                    <a:pt x="4" y="4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1" name="Freeform 308">
              <a:extLst>
                <a:ext uri="{FF2B5EF4-FFF2-40B4-BE49-F238E27FC236}">
                  <a16:creationId xmlns:a16="http://schemas.microsoft.com/office/drawing/2014/main" id="{C12D6CA1-3CA3-43A2-9468-E901A8512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2845"/>
              <a:ext cx="110" cy="48"/>
            </a:xfrm>
            <a:custGeom>
              <a:avLst/>
              <a:gdLst>
                <a:gd name="T0" fmla="*/ 1720 w 44"/>
                <a:gd name="T1" fmla="*/ 909 h 18"/>
                <a:gd name="T2" fmla="*/ 938 w 44"/>
                <a:gd name="T3" fmla="*/ 512 h 18"/>
                <a:gd name="T4" fmla="*/ 0 w 44"/>
                <a:gd name="T5" fmla="*/ 56 h 18"/>
                <a:gd name="T6" fmla="*/ 988 w 44"/>
                <a:gd name="T7" fmla="*/ 456 h 18"/>
                <a:gd name="T8" fmla="*/ 1720 w 44"/>
                <a:gd name="T9" fmla="*/ 90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18">
                  <a:moveTo>
                    <a:pt x="44" y="18"/>
                  </a:moveTo>
                  <a:cubicBezTo>
                    <a:pt x="40" y="18"/>
                    <a:pt x="33" y="14"/>
                    <a:pt x="24" y="10"/>
                  </a:cubicBezTo>
                  <a:cubicBezTo>
                    <a:pt x="16" y="6"/>
                    <a:pt x="6" y="0"/>
                    <a:pt x="0" y="1"/>
                  </a:cubicBezTo>
                  <a:cubicBezTo>
                    <a:pt x="6" y="0"/>
                    <a:pt x="16" y="5"/>
                    <a:pt x="25" y="9"/>
                  </a:cubicBezTo>
                  <a:cubicBezTo>
                    <a:pt x="33" y="13"/>
                    <a:pt x="40" y="18"/>
                    <a:pt x="44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2" name="Freeform 309">
              <a:extLst>
                <a:ext uri="{FF2B5EF4-FFF2-40B4-BE49-F238E27FC236}">
                  <a16:creationId xmlns:a16="http://schemas.microsoft.com/office/drawing/2014/main" id="{097F6A5F-04D5-4551-8F68-6728BB5F8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" y="2872"/>
              <a:ext cx="108" cy="48"/>
            </a:xfrm>
            <a:custGeom>
              <a:avLst/>
              <a:gdLst>
                <a:gd name="T0" fmla="*/ 1710 w 43"/>
                <a:gd name="T1" fmla="*/ 909 h 18"/>
                <a:gd name="T2" fmla="*/ 922 w 43"/>
                <a:gd name="T3" fmla="*/ 456 h 18"/>
                <a:gd name="T4" fmla="*/ 0 w 43"/>
                <a:gd name="T5" fmla="*/ 0 h 18"/>
                <a:gd name="T6" fmla="*/ 952 w 43"/>
                <a:gd name="T7" fmla="*/ 456 h 18"/>
                <a:gd name="T8" fmla="*/ 1710 w 43"/>
                <a:gd name="T9" fmla="*/ 90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8">
                  <a:moveTo>
                    <a:pt x="43" y="18"/>
                  </a:moveTo>
                  <a:cubicBezTo>
                    <a:pt x="39" y="17"/>
                    <a:pt x="32" y="13"/>
                    <a:pt x="23" y="9"/>
                  </a:cubicBezTo>
                  <a:cubicBezTo>
                    <a:pt x="15" y="5"/>
                    <a:pt x="5" y="0"/>
                    <a:pt x="0" y="0"/>
                  </a:cubicBezTo>
                  <a:cubicBezTo>
                    <a:pt x="5" y="0"/>
                    <a:pt x="15" y="5"/>
                    <a:pt x="24" y="9"/>
                  </a:cubicBezTo>
                  <a:cubicBezTo>
                    <a:pt x="32" y="13"/>
                    <a:pt x="39" y="17"/>
                    <a:pt x="43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3" name="Freeform 310">
              <a:extLst>
                <a:ext uri="{FF2B5EF4-FFF2-40B4-BE49-F238E27FC236}">
                  <a16:creationId xmlns:a16="http://schemas.microsoft.com/office/drawing/2014/main" id="{C6F5DC31-F5F2-4EFF-A788-FF3409B9A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843"/>
              <a:ext cx="15" cy="42"/>
            </a:xfrm>
            <a:custGeom>
              <a:avLst/>
              <a:gdLst>
                <a:gd name="T0" fmla="*/ 0 w 6"/>
                <a:gd name="T1" fmla="*/ 0 h 16"/>
                <a:gd name="T2" fmla="*/ 238 w 6"/>
                <a:gd name="T3" fmla="*/ 759 h 16"/>
                <a:gd name="T4" fmla="*/ 158 w 6"/>
                <a:gd name="T5" fmla="*/ 470 h 16"/>
                <a:gd name="T6" fmla="*/ 0 w 6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cubicBezTo>
                    <a:pt x="1" y="2"/>
                    <a:pt x="6" y="13"/>
                    <a:pt x="6" y="16"/>
                  </a:cubicBezTo>
                  <a:cubicBezTo>
                    <a:pt x="5" y="15"/>
                    <a:pt x="4" y="10"/>
                    <a:pt x="4" y="10"/>
                  </a:cubicBezTo>
                  <a:cubicBezTo>
                    <a:pt x="3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4" name="Freeform 311">
              <a:extLst>
                <a:ext uri="{FF2B5EF4-FFF2-40B4-BE49-F238E27FC236}">
                  <a16:creationId xmlns:a16="http://schemas.microsoft.com/office/drawing/2014/main" id="{8AD116CD-DCAF-4F2A-B524-B3F60688D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912"/>
              <a:ext cx="125" cy="93"/>
            </a:xfrm>
            <a:custGeom>
              <a:avLst/>
              <a:gdLst>
                <a:gd name="T0" fmla="*/ 0 w 50"/>
                <a:gd name="T1" fmla="*/ 303 h 35"/>
                <a:gd name="T2" fmla="*/ 1020 w 50"/>
                <a:gd name="T3" fmla="*/ 938 h 35"/>
                <a:gd name="T4" fmla="*/ 1800 w 50"/>
                <a:gd name="T5" fmla="*/ 1597 h 35"/>
                <a:gd name="T6" fmla="*/ 1958 w 50"/>
                <a:gd name="T7" fmla="*/ 1390 h 35"/>
                <a:gd name="T8" fmla="*/ 1220 w 50"/>
                <a:gd name="T9" fmla="*/ 805 h 35"/>
                <a:gd name="T10" fmla="*/ 238 w 50"/>
                <a:gd name="T11" fmla="*/ 149 h 35"/>
                <a:gd name="T12" fmla="*/ 0 w 50"/>
                <a:gd name="T13" fmla="*/ 303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35">
                  <a:moveTo>
                    <a:pt x="0" y="6"/>
                  </a:moveTo>
                  <a:cubicBezTo>
                    <a:pt x="5" y="3"/>
                    <a:pt x="16" y="12"/>
                    <a:pt x="26" y="19"/>
                  </a:cubicBezTo>
                  <a:cubicBezTo>
                    <a:pt x="35" y="27"/>
                    <a:pt x="42" y="35"/>
                    <a:pt x="46" y="32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7" y="31"/>
                    <a:pt x="40" y="23"/>
                    <a:pt x="31" y="16"/>
                  </a:cubicBezTo>
                  <a:cubicBezTo>
                    <a:pt x="22" y="9"/>
                    <a:pt x="10" y="0"/>
                    <a:pt x="6" y="3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5" name="Freeform 312">
              <a:extLst>
                <a:ext uri="{FF2B5EF4-FFF2-40B4-BE49-F238E27FC236}">
                  <a16:creationId xmlns:a16="http://schemas.microsoft.com/office/drawing/2014/main" id="{5045B051-22D1-409B-A570-CE88C1BC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2928"/>
              <a:ext cx="127" cy="99"/>
            </a:xfrm>
            <a:custGeom>
              <a:avLst/>
              <a:gdLst>
                <a:gd name="T0" fmla="*/ 0 w 51"/>
                <a:gd name="T1" fmla="*/ 364 h 37"/>
                <a:gd name="T2" fmla="*/ 954 w 51"/>
                <a:gd name="T3" fmla="*/ 1073 h 37"/>
                <a:gd name="T4" fmla="*/ 1773 w 51"/>
                <a:gd name="T5" fmla="*/ 1739 h 37"/>
                <a:gd name="T6" fmla="*/ 1960 w 51"/>
                <a:gd name="T7" fmla="*/ 1589 h 37"/>
                <a:gd name="T8" fmla="*/ 1160 w 51"/>
                <a:gd name="T9" fmla="*/ 859 h 37"/>
                <a:gd name="T10" fmla="*/ 229 w 51"/>
                <a:gd name="T11" fmla="*/ 150 h 37"/>
                <a:gd name="T12" fmla="*/ 0 w 51"/>
                <a:gd name="T13" fmla="*/ 364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37">
                  <a:moveTo>
                    <a:pt x="0" y="7"/>
                  </a:moveTo>
                  <a:cubicBezTo>
                    <a:pt x="5" y="4"/>
                    <a:pt x="16" y="13"/>
                    <a:pt x="25" y="21"/>
                  </a:cubicBezTo>
                  <a:cubicBezTo>
                    <a:pt x="34" y="28"/>
                    <a:pt x="42" y="37"/>
                    <a:pt x="46" y="34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8" y="33"/>
                    <a:pt x="40" y="25"/>
                    <a:pt x="30" y="17"/>
                  </a:cubicBezTo>
                  <a:cubicBezTo>
                    <a:pt x="21" y="10"/>
                    <a:pt x="11" y="0"/>
                    <a:pt x="6" y="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6" name="Freeform 313">
              <a:extLst>
                <a:ext uri="{FF2B5EF4-FFF2-40B4-BE49-F238E27FC236}">
                  <a16:creationId xmlns:a16="http://schemas.microsoft.com/office/drawing/2014/main" id="{4F7439DC-4E30-4DA2-9530-AE31CB67B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2920"/>
              <a:ext cx="98" cy="69"/>
            </a:xfrm>
            <a:custGeom>
              <a:avLst/>
              <a:gdLst>
                <a:gd name="T0" fmla="*/ 1553 w 39"/>
                <a:gd name="T1" fmla="*/ 1290 h 26"/>
                <a:gd name="T2" fmla="*/ 872 w 39"/>
                <a:gd name="T3" fmla="*/ 690 h 26"/>
                <a:gd name="T4" fmla="*/ 0 w 39"/>
                <a:gd name="T5" fmla="*/ 0 h 26"/>
                <a:gd name="T6" fmla="*/ 872 w 39"/>
                <a:gd name="T7" fmla="*/ 656 h 26"/>
                <a:gd name="T8" fmla="*/ 1553 w 39"/>
                <a:gd name="T9" fmla="*/ 129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26">
                  <a:moveTo>
                    <a:pt x="39" y="26"/>
                  </a:moveTo>
                  <a:cubicBezTo>
                    <a:pt x="35" y="25"/>
                    <a:pt x="29" y="19"/>
                    <a:pt x="22" y="14"/>
                  </a:cubicBezTo>
                  <a:cubicBezTo>
                    <a:pt x="14" y="8"/>
                    <a:pt x="6" y="1"/>
                    <a:pt x="0" y="0"/>
                  </a:cubicBezTo>
                  <a:cubicBezTo>
                    <a:pt x="6" y="1"/>
                    <a:pt x="15" y="8"/>
                    <a:pt x="22" y="13"/>
                  </a:cubicBezTo>
                  <a:cubicBezTo>
                    <a:pt x="29" y="19"/>
                    <a:pt x="35" y="25"/>
                    <a:pt x="39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7" name="Freeform 314">
              <a:extLst>
                <a:ext uri="{FF2B5EF4-FFF2-40B4-BE49-F238E27FC236}">
                  <a16:creationId xmlns:a16="http://schemas.microsoft.com/office/drawing/2014/main" id="{065BA181-AB06-4E2A-8E0A-DC999ED70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2939"/>
              <a:ext cx="95" cy="72"/>
            </a:xfrm>
            <a:custGeom>
              <a:avLst/>
              <a:gdLst>
                <a:gd name="T0" fmla="*/ 1488 w 38"/>
                <a:gd name="T1" fmla="*/ 1365 h 27"/>
                <a:gd name="T2" fmla="*/ 833 w 38"/>
                <a:gd name="T3" fmla="*/ 704 h 27"/>
                <a:gd name="T4" fmla="*/ 0 w 38"/>
                <a:gd name="T5" fmla="*/ 0 h 27"/>
                <a:gd name="T6" fmla="*/ 863 w 38"/>
                <a:gd name="T7" fmla="*/ 704 h 27"/>
                <a:gd name="T8" fmla="*/ 1488 w 38"/>
                <a:gd name="T9" fmla="*/ 1365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27">
                  <a:moveTo>
                    <a:pt x="38" y="27"/>
                  </a:moveTo>
                  <a:cubicBezTo>
                    <a:pt x="35" y="25"/>
                    <a:pt x="28" y="20"/>
                    <a:pt x="21" y="14"/>
                  </a:cubicBezTo>
                  <a:cubicBezTo>
                    <a:pt x="14" y="8"/>
                    <a:pt x="5" y="1"/>
                    <a:pt x="0" y="0"/>
                  </a:cubicBezTo>
                  <a:cubicBezTo>
                    <a:pt x="5" y="1"/>
                    <a:pt x="14" y="8"/>
                    <a:pt x="22" y="14"/>
                  </a:cubicBezTo>
                  <a:cubicBezTo>
                    <a:pt x="29" y="19"/>
                    <a:pt x="35" y="25"/>
                    <a:pt x="38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8" name="Freeform 315">
              <a:extLst>
                <a:ext uri="{FF2B5EF4-FFF2-40B4-BE49-F238E27FC236}">
                  <a16:creationId xmlns:a16="http://schemas.microsoft.com/office/drawing/2014/main" id="{A5D90AA2-CE03-4A1C-8853-B86BBAE20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" y="2939"/>
              <a:ext cx="10" cy="45"/>
            </a:xfrm>
            <a:custGeom>
              <a:avLst/>
              <a:gdLst>
                <a:gd name="T0" fmla="*/ 0 w 4"/>
                <a:gd name="T1" fmla="*/ 0 h 17"/>
                <a:gd name="T2" fmla="*/ 158 w 4"/>
                <a:gd name="T3" fmla="*/ 834 h 17"/>
                <a:gd name="T4" fmla="*/ 83 w 4"/>
                <a:gd name="T5" fmla="*/ 484 h 17"/>
                <a:gd name="T6" fmla="*/ 0 w 4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7">
                  <a:moveTo>
                    <a:pt x="0" y="0"/>
                  </a:moveTo>
                  <a:cubicBezTo>
                    <a:pt x="0" y="2"/>
                    <a:pt x="4" y="14"/>
                    <a:pt x="4" y="17"/>
                  </a:cubicBezTo>
                  <a:cubicBezTo>
                    <a:pt x="3" y="15"/>
                    <a:pt x="3" y="11"/>
                    <a:pt x="2" y="10"/>
                  </a:cubicBezTo>
                  <a:cubicBezTo>
                    <a:pt x="2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9" name="Freeform 316">
              <a:extLst>
                <a:ext uri="{FF2B5EF4-FFF2-40B4-BE49-F238E27FC236}">
                  <a16:creationId xmlns:a16="http://schemas.microsoft.com/office/drawing/2014/main" id="{5EE559BE-E719-40C8-BC10-EDF63C49A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971"/>
              <a:ext cx="115" cy="101"/>
            </a:xfrm>
            <a:custGeom>
              <a:avLst/>
              <a:gdLst>
                <a:gd name="T0" fmla="*/ 0 w 46"/>
                <a:gd name="T1" fmla="*/ 303 h 38"/>
                <a:gd name="T2" fmla="*/ 863 w 46"/>
                <a:gd name="T3" fmla="*/ 1053 h 38"/>
                <a:gd name="T4" fmla="*/ 1563 w 46"/>
                <a:gd name="T5" fmla="*/ 1802 h 38"/>
                <a:gd name="T6" fmla="*/ 1800 w 46"/>
                <a:gd name="T7" fmla="*/ 1653 h 38"/>
                <a:gd name="T8" fmla="*/ 1095 w 46"/>
                <a:gd name="T9" fmla="*/ 960 h 38"/>
                <a:gd name="T10" fmla="*/ 158 w 46"/>
                <a:gd name="T11" fmla="*/ 149 h 38"/>
                <a:gd name="T12" fmla="*/ 0 w 46"/>
                <a:gd name="T13" fmla="*/ 303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38">
                  <a:moveTo>
                    <a:pt x="0" y="6"/>
                  </a:moveTo>
                  <a:cubicBezTo>
                    <a:pt x="5" y="3"/>
                    <a:pt x="14" y="13"/>
                    <a:pt x="22" y="21"/>
                  </a:cubicBezTo>
                  <a:cubicBezTo>
                    <a:pt x="31" y="30"/>
                    <a:pt x="37" y="38"/>
                    <a:pt x="40" y="36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2" y="35"/>
                    <a:pt x="37" y="27"/>
                    <a:pt x="28" y="19"/>
                  </a:cubicBezTo>
                  <a:cubicBezTo>
                    <a:pt x="20" y="11"/>
                    <a:pt x="9" y="0"/>
                    <a:pt x="4" y="3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0" name="Freeform 317">
              <a:extLst>
                <a:ext uri="{FF2B5EF4-FFF2-40B4-BE49-F238E27FC236}">
                  <a16:creationId xmlns:a16="http://schemas.microsoft.com/office/drawing/2014/main" id="{0253DDF0-72C0-4D28-907E-F26FC226F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2987"/>
              <a:ext cx="115" cy="101"/>
            </a:xfrm>
            <a:custGeom>
              <a:avLst/>
              <a:gdLst>
                <a:gd name="T0" fmla="*/ 0 w 46"/>
                <a:gd name="T1" fmla="*/ 247 h 38"/>
                <a:gd name="T2" fmla="*/ 863 w 46"/>
                <a:gd name="T3" fmla="*/ 1053 h 38"/>
                <a:gd name="T4" fmla="*/ 1563 w 46"/>
                <a:gd name="T5" fmla="*/ 1802 h 38"/>
                <a:gd name="T6" fmla="*/ 1800 w 46"/>
                <a:gd name="T7" fmla="*/ 1688 h 38"/>
                <a:gd name="T8" fmla="*/ 1095 w 46"/>
                <a:gd name="T9" fmla="*/ 960 h 38"/>
                <a:gd name="T10" fmla="*/ 208 w 46"/>
                <a:gd name="T11" fmla="*/ 149 h 38"/>
                <a:gd name="T12" fmla="*/ 0 w 46"/>
                <a:gd name="T13" fmla="*/ 247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38">
                  <a:moveTo>
                    <a:pt x="0" y="5"/>
                  </a:moveTo>
                  <a:cubicBezTo>
                    <a:pt x="5" y="3"/>
                    <a:pt x="14" y="13"/>
                    <a:pt x="22" y="21"/>
                  </a:cubicBezTo>
                  <a:cubicBezTo>
                    <a:pt x="31" y="30"/>
                    <a:pt x="36" y="38"/>
                    <a:pt x="40" y="36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2" y="35"/>
                    <a:pt x="36" y="27"/>
                    <a:pt x="28" y="19"/>
                  </a:cubicBezTo>
                  <a:cubicBezTo>
                    <a:pt x="19" y="11"/>
                    <a:pt x="11" y="0"/>
                    <a:pt x="5" y="3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1" name="Freeform 318">
              <a:extLst>
                <a:ext uri="{FF2B5EF4-FFF2-40B4-BE49-F238E27FC236}">
                  <a16:creationId xmlns:a16="http://schemas.microsoft.com/office/drawing/2014/main" id="{063A36D1-8304-4733-9E62-9EF2A51CF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2979"/>
              <a:ext cx="87" cy="82"/>
            </a:xfrm>
            <a:custGeom>
              <a:avLst/>
              <a:gdLst>
                <a:gd name="T0" fmla="*/ 1335 w 35"/>
                <a:gd name="T1" fmla="*/ 1518 h 31"/>
                <a:gd name="T2" fmla="*/ 723 w 35"/>
                <a:gd name="T3" fmla="*/ 778 h 31"/>
                <a:gd name="T4" fmla="*/ 0 w 35"/>
                <a:gd name="T5" fmla="*/ 0 h 31"/>
                <a:gd name="T6" fmla="*/ 766 w 35"/>
                <a:gd name="T7" fmla="*/ 778 h 31"/>
                <a:gd name="T8" fmla="*/ 1335 w 35"/>
                <a:gd name="T9" fmla="*/ 151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1">
                  <a:moveTo>
                    <a:pt x="35" y="31"/>
                  </a:moveTo>
                  <a:cubicBezTo>
                    <a:pt x="32" y="29"/>
                    <a:pt x="26" y="23"/>
                    <a:pt x="19" y="16"/>
                  </a:cubicBezTo>
                  <a:cubicBezTo>
                    <a:pt x="13" y="10"/>
                    <a:pt x="5" y="2"/>
                    <a:pt x="0" y="0"/>
                  </a:cubicBezTo>
                  <a:cubicBezTo>
                    <a:pt x="5" y="2"/>
                    <a:pt x="13" y="10"/>
                    <a:pt x="20" y="16"/>
                  </a:cubicBezTo>
                  <a:cubicBezTo>
                    <a:pt x="27" y="23"/>
                    <a:pt x="32" y="29"/>
                    <a:pt x="35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2" name="Freeform 319">
              <a:extLst>
                <a:ext uri="{FF2B5EF4-FFF2-40B4-BE49-F238E27FC236}">
                  <a16:creationId xmlns:a16="http://schemas.microsoft.com/office/drawing/2014/main" id="{B29F7382-7CBE-4CFC-9307-73640EE84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" y="2995"/>
              <a:ext cx="87" cy="82"/>
            </a:xfrm>
            <a:custGeom>
              <a:avLst/>
              <a:gdLst>
                <a:gd name="T0" fmla="*/ 1335 w 35"/>
                <a:gd name="T1" fmla="*/ 1518 h 31"/>
                <a:gd name="T2" fmla="*/ 723 w 35"/>
                <a:gd name="T3" fmla="*/ 778 h 31"/>
                <a:gd name="T4" fmla="*/ 0 w 35"/>
                <a:gd name="T5" fmla="*/ 0 h 31"/>
                <a:gd name="T6" fmla="*/ 766 w 35"/>
                <a:gd name="T7" fmla="*/ 778 h 31"/>
                <a:gd name="T8" fmla="*/ 1335 w 35"/>
                <a:gd name="T9" fmla="*/ 151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1">
                  <a:moveTo>
                    <a:pt x="35" y="31"/>
                  </a:moveTo>
                  <a:cubicBezTo>
                    <a:pt x="31" y="29"/>
                    <a:pt x="26" y="23"/>
                    <a:pt x="19" y="16"/>
                  </a:cubicBezTo>
                  <a:cubicBezTo>
                    <a:pt x="12" y="10"/>
                    <a:pt x="5" y="2"/>
                    <a:pt x="0" y="0"/>
                  </a:cubicBezTo>
                  <a:cubicBezTo>
                    <a:pt x="5" y="2"/>
                    <a:pt x="13" y="10"/>
                    <a:pt x="20" y="16"/>
                  </a:cubicBezTo>
                  <a:cubicBezTo>
                    <a:pt x="27" y="23"/>
                    <a:pt x="31" y="29"/>
                    <a:pt x="35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3" name="Freeform 320">
              <a:extLst>
                <a:ext uri="{FF2B5EF4-FFF2-40B4-BE49-F238E27FC236}">
                  <a16:creationId xmlns:a16="http://schemas.microsoft.com/office/drawing/2014/main" id="{B8269EE2-C3BB-42EE-BFBA-D8C401394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3024"/>
              <a:ext cx="115" cy="104"/>
            </a:xfrm>
            <a:custGeom>
              <a:avLst/>
              <a:gdLst>
                <a:gd name="T0" fmla="*/ 0 w 46"/>
                <a:gd name="T1" fmla="*/ 205 h 39"/>
                <a:gd name="T2" fmla="*/ 908 w 46"/>
                <a:gd name="T3" fmla="*/ 1059 h 39"/>
                <a:gd name="T4" fmla="*/ 1563 w 46"/>
                <a:gd name="T5" fmla="*/ 1877 h 39"/>
                <a:gd name="T6" fmla="*/ 1800 w 46"/>
                <a:gd name="T7" fmla="*/ 1763 h 39"/>
                <a:gd name="T8" fmla="*/ 1145 w 46"/>
                <a:gd name="T9" fmla="*/ 968 h 39"/>
                <a:gd name="T10" fmla="*/ 238 w 46"/>
                <a:gd name="T11" fmla="*/ 93 h 39"/>
                <a:gd name="T12" fmla="*/ 0 w 46"/>
                <a:gd name="T13" fmla="*/ 205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39">
                  <a:moveTo>
                    <a:pt x="0" y="4"/>
                  </a:moveTo>
                  <a:cubicBezTo>
                    <a:pt x="6" y="2"/>
                    <a:pt x="15" y="13"/>
                    <a:pt x="23" y="21"/>
                  </a:cubicBezTo>
                  <a:cubicBezTo>
                    <a:pt x="31" y="30"/>
                    <a:pt x="36" y="39"/>
                    <a:pt x="40" y="37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37"/>
                    <a:pt x="37" y="28"/>
                    <a:pt x="29" y="19"/>
                  </a:cubicBezTo>
                  <a:cubicBezTo>
                    <a:pt x="21" y="10"/>
                    <a:pt x="11" y="0"/>
                    <a:pt x="6" y="2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4" name="Freeform 321">
              <a:extLst>
                <a:ext uri="{FF2B5EF4-FFF2-40B4-BE49-F238E27FC236}">
                  <a16:creationId xmlns:a16="http://schemas.microsoft.com/office/drawing/2014/main" id="{FEC30961-0DA2-4FD0-860A-0DB47BF82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3037"/>
              <a:ext cx="113" cy="104"/>
            </a:xfrm>
            <a:custGeom>
              <a:avLst/>
              <a:gdLst>
                <a:gd name="T0" fmla="*/ 0 w 45"/>
                <a:gd name="T1" fmla="*/ 248 h 39"/>
                <a:gd name="T2" fmla="*/ 871 w 45"/>
                <a:gd name="T3" fmla="*/ 1117 h 39"/>
                <a:gd name="T4" fmla="*/ 1552 w 45"/>
                <a:gd name="T5" fmla="*/ 1912 h 39"/>
                <a:gd name="T6" fmla="*/ 1790 w 45"/>
                <a:gd name="T7" fmla="*/ 1763 h 39"/>
                <a:gd name="T8" fmla="*/ 1110 w 45"/>
                <a:gd name="T9" fmla="*/ 968 h 39"/>
                <a:gd name="T10" fmla="*/ 208 w 45"/>
                <a:gd name="T11" fmla="*/ 93 h 39"/>
                <a:gd name="T12" fmla="*/ 0 w 45"/>
                <a:gd name="T13" fmla="*/ 24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9">
                  <a:moveTo>
                    <a:pt x="0" y="5"/>
                  </a:moveTo>
                  <a:cubicBezTo>
                    <a:pt x="5" y="2"/>
                    <a:pt x="14" y="13"/>
                    <a:pt x="22" y="22"/>
                  </a:cubicBezTo>
                  <a:cubicBezTo>
                    <a:pt x="30" y="31"/>
                    <a:pt x="35" y="39"/>
                    <a:pt x="39" y="38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1" y="37"/>
                    <a:pt x="36" y="28"/>
                    <a:pt x="28" y="19"/>
                  </a:cubicBezTo>
                  <a:cubicBezTo>
                    <a:pt x="20" y="11"/>
                    <a:pt x="11" y="0"/>
                    <a:pt x="5" y="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5" name="Freeform 322">
              <a:extLst>
                <a:ext uri="{FF2B5EF4-FFF2-40B4-BE49-F238E27FC236}">
                  <a16:creationId xmlns:a16="http://schemas.microsoft.com/office/drawing/2014/main" id="{6EEF73C2-5665-485D-8D55-0D93D3DD1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3029"/>
              <a:ext cx="82" cy="88"/>
            </a:xfrm>
            <a:custGeom>
              <a:avLst/>
              <a:gdLst>
                <a:gd name="T0" fmla="*/ 1260 w 33"/>
                <a:gd name="T1" fmla="*/ 1672 h 33"/>
                <a:gd name="T2" fmla="*/ 691 w 33"/>
                <a:gd name="T3" fmla="*/ 909 h 33"/>
                <a:gd name="T4" fmla="*/ 0 w 33"/>
                <a:gd name="T5" fmla="*/ 0 h 33"/>
                <a:gd name="T6" fmla="*/ 723 w 33"/>
                <a:gd name="T7" fmla="*/ 853 h 33"/>
                <a:gd name="T8" fmla="*/ 1260 w 33"/>
                <a:gd name="T9" fmla="*/ 167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cubicBezTo>
                    <a:pt x="30" y="31"/>
                    <a:pt x="24" y="25"/>
                    <a:pt x="18" y="18"/>
                  </a:cubicBezTo>
                  <a:cubicBezTo>
                    <a:pt x="12" y="11"/>
                    <a:pt x="5" y="2"/>
                    <a:pt x="0" y="0"/>
                  </a:cubicBezTo>
                  <a:cubicBezTo>
                    <a:pt x="5" y="2"/>
                    <a:pt x="13" y="10"/>
                    <a:pt x="19" y="17"/>
                  </a:cubicBezTo>
                  <a:cubicBezTo>
                    <a:pt x="25" y="24"/>
                    <a:pt x="30" y="31"/>
                    <a:pt x="33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6" name="Freeform 323">
              <a:extLst>
                <a:ext uri="{FF2B5EF4-FFF2-40B4-BE49-F238E27FC236}">
                  <a16:creationId xmlns:a16="http://schemas.microsoft.com/office/drawing/2014/main" id="{DF7B8581-1532-496A-AC25-9A60A2648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045"/>
              <a:ext cx="83" cy="86"/>
            </a:xfrm>
            <a:custGeom>
              <a:avLst/>
              <a:gdLst>
                <a:gd name="T0" fmla="*/ 1323 w 33"/>
                <a:gd name="T1" fmla="*/ 1669 h 32"/>
                <a:gd name="T2" fmla="*/ 765 w 33"/>
                <a:gd name="T3" fmla="*/ 895 h 32"/>
                <a:gd name="T4" fmla="*/ 0 w 33"/>
                <a:gd name="T5" fmla="*/ 0 h 32"/>
                <a:gd name="T6" fmla="*/ 765 w 33"/>
                <a:gd name="T7" fmla="*/ 895 h 32"/>
                <a:gd name="T8" fmla="*/ 1323 w 33"/>
                <a:gd name="T9" fmla="*/ 166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2">
                  <a:moveTo>
                    <a:pt x="33" y="32"/>
                  </a:moveTo>
                  <a:cubicBezTo>
                    <a:pt x="30" y="30"/>
                    <a:pt x="25" y="24"/>
                    <a:pt x="19" y="17"/>
                  </a:cubicBezTo>
                  <a:cubicBezTo>
                    <a:pt x="12" y="10"/>
                    <a:pt x="5" y="1"/>
                    <a:pt x="0" y="0"/>
                  </a:cubicBezTo>
                  <a:cubicBezTo>
                    <a:pt x="5" y="1"/>
                    <a:pt x="13" y="10"/>
                    <a:pt x="19" y="17"/>
                  </a:cubicBezTo>
                  <a:cubicBezTo>
                    <a:pt x="25" y="24"/>
                    <a:pt x="30" y="30"/>
                    <a:pt x="33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7" name="Freeform 324">
              <a:extLst>
                <a:ext uri="{FF2B5EF4-FFF2-40B4-BE49-F238E27FC236}">
                  <a16:creationId xmlns:a16="http://schemas.microsoft.com/office/drawing/2014/main" id="{6C7A0D96-C39A-4A6C-981C-8E7FE22A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3067"/>
              <a:ext cx="5" cy="45"/>
            </a:xfrm>
            <a:custGeom>
              <a:avLst/>
              <a:gdLst>
                <a:gd name="T0" fmla="*/ 50 w 2"/>
                <a:gd name="T1" fmla="*/ 0 h 17"/>
                <a:gd name="T2" fmla="*/ 0 w 2"/>
                <a:gd name="T3" fmla="*/ 834 h 17"/>
                <a:gd name="T4" fmla="*/ 50 w 2"/>
                <a:gd name="T5" fmla="*/ 484 h 17"/>
                <a:gd name="T6" fmla="*/ 50 w 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7">
                  <a:moveTo>
                    <a:pt x="1" y="0"/>
                  </a:moveTo>
                  <a:cubicBezTo>
                    <a:pt x="1" y="2"/>
                    <a:pt x="2" y="14"/>
                    <a:pt x="0" y="17"/>
                  </a:cubicBezTo>
                  <a:cubicBezTo>
                    <a:pt x="0" y="16"/>
                    <a:pt x="1" y="11"/>
                    <a:pt x="1" y="10"/>
                  </a:cubicBez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8" name="Freeform 325">
              <a:extLst>
                <a:ext uri="{FF2B5EF4-FFF2-40B4-BE49-F238E27FC236}">
                  <a16:creationId xmlns:a16="http://schemas.microsoft.com/office/drawing/2014/main" id="{1DD030F7-C5C8-4743-8DAE-4CA0FCC5E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" y="3008"/>
              <a:ext cx="5" cy="45"/>
            </a:xfrm>
            <a:custGeom>
              <a:avLst/>
              <a:gdLst>
                <a:gd name="T0" fmla="*/ 0 w 2"/>
                <a:gd name="T1" fmla="*/ 0 h 17"/>
                <a:gd name="T2" fmla="*/ 50 w 2"/>
                <a:gd name="T3" fmla="*/ 834 h 17"/>
                <a:gd name="T4" fmla="*/ 50 w 2"/>
                <a:gd name="T5" fmla="*/ 484 h 17"/>
                <a:gd name="T6" fmla="*/ 0 w 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7">
                  <a:moveTo>
                    <a:pt x="0" y="0"/>
                  </a:moveTo>
                  <a:cubicBezTo>
                    <a:pt x="1" y="2"/>
                    <a:pt x="2" y="14"/>
                    <a:pt x="1" y="17"/>
                  </a:cubicBezTo>
                  <a:cubicBezTo>
                    <a:pt x="1" y="15"/>
                    <a:pt x="1" y="11"/>
                    <a:pt x="1" y="10"/>
                  </a:cubicBezTo>
                  <a:cubicBezTo>
                    <a:pt x="1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9" name="Freeform 326">
              <a:extLst>
                <a:ext uri="{FF2B5EF4-FFF2-40B4-BE49-F238E27FC236}">
                  <a16:creationId xmlns:a16="http://schemas.microsoft.com/office/drawing/2014/main" id="{3A011EB5-3145-4290-8421-77639D41A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" y="3163"/>
              <a:ext cx="130" cy="82"/>
            </a:xfrm>
            <a:custGeom>
              <a:avLst/>
              <a:gdLst>
                <a:gd name="T0" fmla="*/ 0 w 52"/>
                <a:gd name="T1" fmla="*/ 391 h 31"/>
                <a:gd name="T2" fmla="*/ 1063 w 52"/>
                <a:gd name="T3" fmla="*/ 889 h 31"/>
                <a:gd name="T4" fmla="*/ 1845 w 52"/>
                <a:gd name="T5" fmla="*/ 1370 h 31"/>
                <a:gd name="T6" fmla="*/ 2033 w 52"/>
                <a:gd name="T7" fmla="*/ 1169 h 31"/>
                <a:gd name="T8" fmla="*/ 1220 w 52"/>
                <a:gd name="T9" fmla="*/ 685 h 31"/>
                <a:gd name="T10" fmla="*/ 208 w 52"/>
                <a:gd name="T11" fmla="*/ 204 h 31"/>
                <a:gd name="T12" fmla="*/ 0 w 52"/>
                <a:gd name="T13" fmla="*/ 39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1">
                  <a:moveTo>
                    <a:pt x="0" y="8"/>
                  </a:moveTo>
                  <a:cubicBezTo>
                    <a:pt x="4" y="4"/>
                    <a:pt x="17" y="12"/>
                    <a:pt x="27" y="18"/>
                  </a:cubicBezTo>
                  <a:cubicBezTo>
                    <a:pt x="37" y="24"/>
                    <a:pt x="44" y="31"/>
                    <a:pt x="47" y="28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9" y="27"/>
                    <a:pt x="42" y="20"/>
                    <a:pt x="31" y="14"/>
                  </a:cubicBezTo>
                  <a:cubicBezTo>
                    <a:pt x="22" y="8"/>
                    <a:pt x="9" y="0"/>
                    <a:pt x="5" y="4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0" name="Freeform 327">
              <a:extLst>
                <a:ext uri="{FF2B5EF4-FFF2-40B4-BE49-F238E27FC236}">
                  <a16:creationId xmlns:a16="http://schemas.microsoft.com/office/drawing/2014/main" id="{9392CD3B-75C5-4100-A355-46C3A863C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3187"/>
              <a:ext cx="133" cy="82"/>
            </a:xfrm>
            <a:custGeom>
              <a:avLst/>
              <a:gdLst>
                <a:gd name="T0" fmla="*/ 0 w 53"/>
                <a:gd name="T1" fmla="*/ 349 h 31"/>
                <a:gd name="T2" fmla="*/ 1077 w 53"/>
                <a:gd name="T3" fmla="*/ 833 h 31"/>
                <a:gd name="T4" fmla="*/ 1895 w 53"/>
                <a:gd name="T5" fmla="*/ 1370 h 31"/>
                <a:gd name="T6" fmla="*/ 2103 w 53"/>
                <a:gd name="T7" fmla="*/ 1169 h 31"/>
                <a:gd name="T8" fmla="*/ 1265 w 53"/>
                <a:gd name="T9" fmla="*/ 685 h 31"/>
                <a:gd name="T10" fmla="*/ 208 w 53"/>
                <a:gd name="T11" fmla="*/ 148 h 31"/>
                <a:gd name="T12" fmla="*/ 0 w 53"/>
                <a:gd name="T13" fmla="*/ 349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31">
                  <a:moveTo>
                    <a:pt x="0" y="7"/>
                  </a:moveTo>
                  <a:cubicBezTo>
                    <a:pt x="5" y="4"/>
                    <a:pt x="17" y="11"/>
                    <a:pt x="27" y="17"/>
                  </a:cubicBezTo>
                  <a:cubicBezTo>
                    <a:pt x="37" y="24"/>
                    <a:pt x="44" y="31"/>
                    <a:pt x="48" y="28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49" y="27"/>
                    <a:pt x="42" y="20"/>
                    <a:pt x="32" y="14"/>
                  </a:cubicBezTo>
                  <a:cubicBezTo>
                    <a:pt x="22" y="7"/>
                    <a:pt x="10" y="0"/>
                    <a:pt x="5" y="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1" name="Freeform 328">
              <a:extLst>
                <a:ext uri="{FF2B5EF4-FFF2-40B4-BE49-F238E27FC236}">
                  <a16:creationId xmlns:a16="http://schemas.microsoft.com/office/drawing/2014/main" id="{24FF1019-D332-405C-85B5-005131702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3171"/>
              <a:ext cx="105" cy="58"/>
            </a:xfrm>
            <a:custGeom>
              <a:avLst/>
              <a:gdLst>
                <a:gd name="T0" fmla="*/ 1645 w 42"/>
                <a:gd name="T1" fmla="*/ 1062 h 22"/>
                <a:gd name="T2" fmla="*/ 908 w 42"/>
                <a:gd name="T3" fmla="*/ 583 h 22"/>
                <a:gd name="T4" fmla="*/ 0 w 42"/>
                <a:gd name="T5" fmla="*/ 0 h 22"/>
                <a:gd name="T6" fmla="*/ 938 w 42"/>
                <a:gd name="T7" fmla="*/ 583 h 22"/>
                <a:gd name="T8" fmla="*/ 1645 w 42"/>
                <a:gd name="T9" fmla="*/ 106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2">
                  <a:moveTo>
                    <a:pt x="42" y="22"/>
                  </a:moveTo>
                  <a:cubicBezTo>
                    <a:pt x="38" y="22"/>
                    <a:pt x="31" y="17"/>
                    <a:pt x="23" y="12"/>
                  </a:cubicBezTo>
                  <a:cubicBezTo>
                    <a:pt x="15" y="7"/>
                    <a:pt x="6" y="1"/>
                    <a:pt x="0" y="0"/>
                  </a:cubicBezTo>
                  <a:cubicBezTo>
                    <a:pt x="6" y="1"/>
                    <a:pt x="16" y="7"/>
                    <a:pt x="24" y="12"/>
                  </a:cubicBezTo>
                  <a:cubicBezTo>
                    <a:pt x="32" y="16"/>
                    <a:pt x="38" y="22"/>
                    <a:pt x="4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2" name="Freeform 329">
              <a:extLst>
                <a:ext uri="{FF2B5EF4-FFF2-40B4-BE49-F238E27FC236}">
                  <a16:creationId xmlns:a16="http://schemas.microsoft.com/office/drawing/2014/main" id="{F69D2375-E4D6-412F-8250-2BF35BB7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3195"/>
              <a:ext cx="103" cy="58"/>
            </a:xfrm>
            <a:custGeom>
              <a:avLst/>
              <a:gdLst>
                <a:gd name="T0" fmla="*/ 1635 w 41"/>
                <a:gd name="T1" fmla="*/ 1062 h 22"/>
                <a:gd name="T2" fmla="*/ 872 w 41"/>
                <a:gd name="T3" fmla="*/ 583 h 22"/>
                <a:gd name="T4" fmla="*/ 0 w 41"/>
                <a:gd name="T5" fmla="*/ 0 h 22"/>
                <a:gd name="T6" fmla="*/ 922 w 41"/>
                <a:gd name="T7" fmla="*/ 527 h 22"/>
                <a:gd name="T8" fmla="*/ 1635 w 41"/>
                <a:gd name="T9" fmla="*/ 106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22">
                  <a:moveTo>
                    <a:pt x="41" y="22"/>
                  </a:moveTo>
                  <a:cubicBezTo>
                    <a:pt x="37" y="21"/>
                    <a:pt x="30" y="16"/>
                    <a:pt x="22" y="12"/>
                  </a:cubicBezTo>
                  <a:cubicBezTo>
                    <a:pt x="14" y="7"/>
                    <a:pt x="6" y="0"/>
                    <a:pt x="0" y="0"/>
                  </a:cubicBezTo>
                  <a:cubicBezTo>
                    <a:pt x="6" y="0"/>
                    <a:pt x="15" y="6"/>
                    <a:pt x="23" y="11"/>
                  </a:cubicBezTo>
                  <a:cubicBezTo>
                    <a:pt x="31" y="16"/>
                    <a:pt x="37" y="21"/>
                    <a:pt x="41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3" name="Freeform 330">
              <a:extLst>
                <a:ext uri="{FF2B5EF4-FFF2-40B4-BE49-F238E27FC236}">
                  <a16:creationId xmlns:a16="http://schemas.microsoft.com/office/drawing/2014/main" id="{7128950B-AD80-4EF8-86BA-F5838FC5D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3179"/>
              <a:ext cx="13" cy="45"/>
            </a:xfrm>
            <a:custGeom>
              <a:avLst/>
              <a:gdLst>
                <a:gd name="T0" fmla="*/ 0 w 5"/>
                <a:gd name="T1" fmla="*/ 0 h 17"/>
                <a:gd name="T2" fmla="*/ 177 w 5"/>
                <a:gd name="T3" fmla="*/ 834 h 17"/>
                <a:gd name="T4" fmla="*/ 143 w 5"/>
                <a:gd name="T5" fmla="*/ 484 h 17"/>
                <a:gd name="T6" fmla="*/ 0 w 5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7">
                  <a:moveTo>
                    <a:pt x="0" y="0"/>
                  </a:moveTo>
                  <a:cubicBezTo>
                    <a:pt x="1" y="2"/>
                    <a:pt x="5" y="14"/>
                    <a:pt x="4" y="17"/>
                  </a:cubicBezTo>
                  <a:cubicBezTo>
                    <a:pt x="4" y="15"/>
                    <a:pt x="3" y="11"/>
                    <a:pt x="3" y="10"/>
                  </a:cubicBezTo>
                  <a:cubicBezTo>
                    <a:pt x="2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4" name="Freeform 331">
              <a:extLst>
                <a:ext uri="{FF2B5EF4-FFF2-40B4-BE49-F238E27FC236}">
                  <a16:creationId xmlns:a16="http://schemas.microsoft.com/office/drawing/2014/main" id="{A269231B-4FA1-4EC1-91FE-3F018FF34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3221"/>
              <a:ext cx="120" cy="107"/>
            </a:xfrm>
            <a:custGeom>
              <a:avLst/>
              <a:gdLst>
                <a:gd name="T0" fmla="*/ 0 w 48"/>
                <a:gd name="T1" fmla="*/ 209 h 40"/>
                <a:gd name="T2" fmla="*/ 938 w 48"/>
                <a:gd name="T3" fmla="*/ 1132 h 40"/>
                <a:gd name="T4" fmla="*/ 1688 w 48"/>
                <a:gd name="T5" fmla="*/ 1953 h 40"/>
                <a:gd name="T6" fmla="*/ 1875 w 48"/>
                <a:gd name="T7" fmla="*/ 1795 h 40"/>
                <a:gd name="T8" fmla="*/ 1175 w 48"/>
                <a:gd name="T9" fmla="*/ 1030 h 40"/>
                <a:gd name="T10" fmla="*/ 238 w 48"/>
                <a:gd name="T11" fmla="*/ 94 h 40"/>
                <a:gd name="T12" fmla="*/ 0 w 48"/>
                <a:gd name="T13" fmla="*/ 209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0">
                  <a:moveTo>
                    <a:pt x="0" y="4"/>
                  </a:moveTo>
                  <a:cubicBezTo>
                    <a:pt x="5" y="2"/>
                    <a:pt x="16" y="14"/>
                    <a:pt x="24" y="22"/>
                  </a:cubicBezTo>
                  <a:cubicBezTo>
                    <a:pt x="33" y="31"/>
                    <a:pt x="39" y="40"/>
                    <a:pt x="43" y="3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4" y="37"/>
                    <a:pt x="38" y="28"/>
                    <a:pt x="30" y="20"/>
                  </a:cubicBezTo>
                  <a:cubicBezTo>
                    <a:pt x="22" y="11"/>
                    <a:pt x="11" y="0"/>
                    <a:pt x="6" y="2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5" name="Freeform 332">
              <a:extLst>
                <a:ext uri="{FF2B5EF4-FFF2-40B4-BE49-F238E27FC236}">
                  <a16:creationId xmlns:a16="http://schemas.microsoft.com/office/drawing/2014/main" id="{1B797C59-9CE1-4D4D-9BDA-C3D0024DF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3237"/>
              <a:ext cx="118" cy="107"/>
            </a:xfrm>
            <a:custGeom>
              <a:avLst/>
              <a:gdLst>
                <a:gd name="T0" fmla="*/ 0 w 47"/>
                <a:gd name="T1" fmla="*/ 251 h 40"/>
                <a:gd name="T2" fmla="*/ 921 w 47"/>
                <a:gd name="T3" fmla="*/ 1132 h 40"/>
                <a:gd name="T4" fmla="*/ 1665 w 47"/>
                <a:gd name="T5" fmla="*/ 1990 h 40"/>
                <a:gd name="T6" fmla="*/ 1865 w 47"/>
                <a:gd name="T7" fmla="*/ 1838 h 40"/>
                <a:gd name="T8" fmla="*/ 1152 w 47"/>
                <a:gd name="T9" fmla="*/ 974 h 40"/>
                <a:gd name="T10" fmla="*/ 239 w 47"/>
                <a:gd name="T11" fmla="*/ 94 h 40"/>
                <a:gd name="T12" fmla="*/ 0 w 47"/>
                <a:gd name="T13" fmla="*/ 25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40">
                  <a:moveTo>
                    <a:pt x="0" y="5"/>
                  </a:moveTo>
                  <a:cubicBezTo>
                    <a:pt x="5" y="3"/>
                    <a:pt x="15" y="14"/>
                    <a:pt x="23" y="22"/>
                  </a:cubicBezTo>
                  <a:cubicBezTo>
                    <a:pt x="31" y="31"/>
                    <a:pt x="38" y="40"/>
                    <a:pt x="42" y="39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4" y="38"/>
                    <a:pt x="37" y="28"/>
                    <a:pt x="29" y="19"/>
                  </a:cubicBezTo>
                  <a:cubicBezTo>
                    <a:pt x="20" y="11"/>
                    <a:pt x="11" y="0"/>
                    <a:pt x="6" y="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6" name="Freeform 333">
              <a:extLst>
                <a:ext uri="{FF2B5EF4-FFF2-40B4-BE49-F238E27FC236}">
                  <a16:creationId xmlns:a16="http://schemas.microsoft.com/office/drawing/2014/main" id="{99909EA0-5652-4BE8-B3E6-D09F43B59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" y="3232"/>
              <a:ext cx="88" cy="83"/>
            </a:xfrm>
            <a:custGeom>
              <a:avLst/>
              <a:gdLst>
                <a:gd name="T0" fmla="*/ 1398 w 35"/>
                <a:gd name="T1" fmla="*/ 1590 h 31"/>
                <a:gd name="T2" fmla="*/ 797 w 35"/>
                <a:gd name="T3" fmla="*/ 825 h 31"/>
                <a:gd name="T4" fmla="*/ 0 w 35"/>
                <a:gd name="T5" fmla="*/ 0 h 31"/>
                <a:gd name="T6" fmla="*/ 797 w 35"/>
                <a:gd name="T7" fmla="*/ 825 h 31"/>
                <a:gd name="T8" fmla="*/ 1398 w 35"/>
                <a:gd name="T9" fmla="*/ 159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1">
                  <a:moveTo>
                    <a:pt x="35" y="31"/>
                  </a:moveTo>
                  <a:cubicBezTo>
                    <a:pt x="32" y="29"/>
                    <a:pt x="26" y="23"/>
                    <a:pt x="20" y="16"/>
                  </a:cubicBezTo>
                  <a:cubicBezTo>
                    <a:pt x="13" y="10"/>
                    <a:pt x="6" y="1"/>
                    <a:pt x="0" y="0"/>
                  </a:cubicBezTo>
                  <a:cubicBezTo>
                    <a:pt x="6" y="1"/>
                    <a:pt x="14" y="9"/>
                    <a:pt x="20" y="16"/>
                  </a:cubicBezTo>
                  <a:cubicBezTo>
                    <a:pt x="27" y="23"/>
                    <a:pt x="32" y="29"/>
                    <a:pt x="35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7" name="Freeform 334">
              <a:extLst>
                <a:ext uri="{FF2B5EF4-FFF2-40B4-BE49-F238E27FC236}">
                  <a16:creationId xmlns:a16="http://schemas.microsoft.com/office/drawing/2014/main" id="{CC0D15F3-E753-442D-A84D-3150F77A9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3248"/>
              <a:ext cx="88" cy="83"/>
            </a:xfrm>
            <a:custGeom>
              <a:avLst/>
              <a:gdLst>
                <a:gd name="T0" fmla="*/ 1398 w 35"/>
                <a:gd name="T1" fmla="*/ 1590 h 31"/>
                <a:gd name="T2" fmla="*/ 764 w 35"/>
                <a:gd name="T3" fmla="*/ 825 h 31"/>
                <a:gd name="T4" fmla="*/ 0 w 35"/>
                <a:gd name="T5" fmla="*/ 0 h 31"/>
                <a:gd name="T6" fmla="*/ 797 w 35"/>
                <a:gd name="T7" fmla="*/ 825 h 31"/>
                <a:gd name="T8" fmla="*/ 1398 w 35"/>
                <a:gd name="T9" fmla="*/ 159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1">
                  <a:moveTo>
                    <a:pt x="35" y="31"/>
                  </a:moveTo>
                  <a:cubicBezTo>
                    <a:pt x="31" y="29"/>
                    <a:pt x="26" y="23"/>
                    <a:pt x="19" y="16"/>
                  </a:cubicBezTo>
                  <a:cubicBezTo>
                    <a:pt x="13" y="9"/>
                    <a:pt x="5" y="1"/>
                    <a:pt x="0" y="0"/>
                  </a:cubicBezTo>
                  <a:cubicBezTo>
                    <a:pt x="5" y="1"/>
                    <a:pt x="13" y="9"/>
                    <a:pt x="20" y="16"/>
                  </a:cubicBezTo>
                  <a:cubicBezTo>
                    <a:pt x="26" y="23"/>
                    <a:pt x="31" y="29"/>
                    <a:pt x="35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8" name="Freeform 335">
              <a:extLst>
                <a:ext uri="{FF2B5EF4-FFF2-40B4-BE49-F238E27FC236}">
                  <a16:creationId xmlns:a16="http://schemas.microsoft.com/office/drawing/2014/main" id="{DA9F62CC-D05A-4977-8D05-EF4129DBF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3264"/>
              <a:ext cx="5" cy="48"/>
            </a:xfrm>
            <a:custGeom>
              <a:avLst/>
              <a:gdLst>
                <a:gd name="T0" fmla="*/ 0 w 2"/>
                <a:gd name="T1" fmla="*/ 0 h 18"/>
                <a:gd name="T2" fmla="*/ 50 w 2"/>
                <a:gd name="T3" fmla="*/ 909 h 18"/>
                <a:gd name="T4" fmla="*/ 0 w 2"/>
                <a:gd name="T5" fmla="*/ 512 h 18"/>
                <a:gd name="T6" fmla="*/ 0 w 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8">
                  <a:moveTo>
                    <a:pt x="0" y="0"/>
                  </a:moveTo>
                  <a:cubicBezTo>
                    <a:pt x="0" y="2"/>
                    <a:pt x="2" y="15"/>
                    <a:pt x="1" y="18"/>
                  </a:cubicBezTo>
                  <a:cubicBezTo>
                    <a:pt x="0" y="16"/>
                    <a:pt x="0" y="11"/>
                    <a:pt x="0" y="10"/>
                  </a:cubicBez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9" name="Freeform 336">
              <a:extLst>
                <a:ext uri="{FF2B5EF4-FFF2-40B4-BE49-F238E27FC236}">
                  <a16:creationId xmlns:a16="http://schemas.microsoft.com/office/drawing/2014/main" id="{7FB30E3C-F60A-4B9D-B7BA-16B032D67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3" y="3277"/>
              <a:ext cx="120" cy="99"/>
            </a:xfrm>
            <a:custGeom>
              <a:avLst/>
              <a:gdLst>
                <a:gd name="T0" fmla="*/ 0 w 48"/>
                <a:gd name="T1" fmla="*/ 308 h 37"/>
                <a:gd name="T2" fmla="*/ 938 w 48"/>
                <a:gd name="T3" fmla="*/ 1073 h 37"/>
                <a:gd name="T4" fmla="*/ 1645 w 48"/>
                <a:gd name="T5" fmla="*/ 1803 h 37"/>
                <a:gd name="T6" fmla="*/ 1875 w 48"/>
                <a:gd name="T7" fmla="*/ 1646 h 37"/>
                <a:gd name="T8" fmla="*/ 1145 w 48"/>
                <a:gd name="T9" fmla="*/ 915 h 37"/>
                <a:gd name="T10" fmla="*/ 238 w 48"/>
                <a:gd name="T11" fmla="*/ 94 h 37"/>
                <a:gd name="T12" fmla="*/ 0 w 48"/>
                <a:gd name="T13" fmla="*/ 30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37">
                  <a:moveTo>
                    <a:pt x="0" y="6"/>
                  </a:moveTo>
                  <a:cubicBezTo>
                    <a:pt x="5" y="4"/>
                    <a:pt x="15" y="13"/>
                    <a:pt x="24" y="21"/>
                  </a:cubicBezTo>
                  <a:cubicBezTo>
                    <a:pt x="32" y="29"/>
                    <a:pt x="38" y="37"/>
                    <a:pt x="42" y="3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4" y="34"/>
                    <a:pt x="38" y="26"/>
                    <a:pt x="29" y="18"/>
                  </a:cubicBezTo>
                  <a:cubicBezTo>
                    <a:pt x="21" y="10"/>
                    <a:pt x="11" y="0"/>
                    <a:pt x="6" y="2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0" name="Freeform 337">
              <a:extLst>
                <a:ext uri="{FF2B5EF4-FFF2-40B4-BE49-F238E27FC236}">
                  <a16:creationId xmlns:a16="http://schemas.microsoft.com/office/drawing/2014/main" id="{61F4860E-B238-403B-9E61-555C38CB4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3296"/>
              <a:ext cx="117" cy="99"/>
            </a:xfrm>
            <a:custGeom>
              <a:avLst/>
              <a:gdLst>
                <a:gd name="T0" fmla="*/ 0 w 47"/>
                <a:gd name="T1" fmla="*/ 252 h 37"/>
                <a:gd name="T2" fmla="*/ 879 w 47"/>
                <a:gd name="T3" fmla="*/ 1073 h 37"/>
                <a:gd name="T4" fmla="*/ 1618 w 47"/>
                <a:gd name="T5" fmla="*/ 1803 h 37"/>
                <a:gd name="T6" fmla="*/ 1802 w 47"/>
                <a:gd name="T7" fmla="*/ 1646 h 37"/>
                <a:gd name="T8" fmla="*/ 1110 w 47"/>
                <a:gd name="T9" fmla="*/ 915 h 37"/>
                <a:gd name="T10" fmla="*/ 229 w 47"/>
                <a:gd name="T11" fmla="*/ 94 h 37"/>
                <a:gd name="T12" fmla="*/ 0 w 47"/>
                <a:gd name="T13" fmla="*/ 252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7">
                  <a:moveTo>
                    <a:pt x="0" y="5"/>
                  </a:moveTo>
                  <a:cubicBezTo>
                    <a:pt x="5" y="2"/>
                    <a:pt x="15" y="13"/>
                    <a:pt x="23" y="21"/>
                  </a:cubicBezTo>
                  <a:cubicBezTo>
                    <a:pt x="32" y="29"/>
                    <a:pt x="38" y="37"/>
                    <a:pt x="42" y="35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4" y="34"/>
                    <a:pt x="38" y="26"/>
                    <a:pt x="29" y="18"/>
                  </a:cubicBezTo>
                  <a:cubicBezTo>
                    <a:pt x="20" y="10"/>
                    <a:pt x="11" y="0"/>
                    <a:pt x="6" y="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1" name="Freeform 338">
              <a:extLst>
                <a:ext uri="{FF2B5EF4-FFF2-40B4-BE49-F238E27FC236}">
                  <a16:creationId xmlns:a16="http://schemas.microsoft.com/office/drawing/2014/main" id="{F419E9A4-E8C1-44AA-9A5B-DEA09C95C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3285"/>
              <a:ext cx="90" cy="80"/>
            </a:xfrm>
            <a:custGeom>
              <a:avLst/>
              <a:gdLst>
                <a:gd name="T0" fmla="*/ 1408 w 36"/>
                <a:gd name="T1" fmla="*/ 1515 h 30"/>
                <a:gd name="T2" fmla="*/ 783 w 36"/>
                <a:gd name="T3" fmla="*/ 819 h 30"/>
                <a:gd name="T4" fmla="*/ 0 w 36"/>
                <a:gd name="T5" fmla="*/ 0 h 30"/>
                <a:gd name="T6" fmla="*/ 783 w 36"/>
                <a:gd name="T7" fmla="*/ 819 h 30"/>
                <a:gd name="T8" fmla="*/ 1408 w 36"/>
                <a:gd name="T9" fmla="*/ 151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0">
                  <a:moveTo>
                    <a:pt x="36" y="30"/>
                  </a:moveTo>
                  <a:cubicBezTo>
                    <a:pt x="32" y="28"/>
                    <a:pt x="26" y="22"/>
                    <a:pt x="20" y="16"/>
                  </a:cubicBezTo>
                  <a:cubicBezTo>
                    <a:pt x="13" y="10"/>
                    <a:pt x="5" y="2"/>
                    <a:pt x="0" y="0"/>
                  </a:cubicBezTo>
                  <a:cubicBezTo>
                    <a:pt x="5" y="2"/>
                    <a:pt x="13" y="9"/>
                    <a:pt x="20" y="16"/>
                  </a:cubicBezTo>
                  <a:cubicBezTo>
                    <a:pt x="27" y="22"/>
                    <a:pt x="32" y="28"/>
                    <a:pt x="3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2" name="Freeform 339">
              <a:extLst>
                <a:ext uri="{FF2B5EF4-FFF2-40B4-BE49-F238E27FC236}">
                  <a16:creationId xmlns:a16="http://schemas.microsoft.com/office/drawing/2014/main" id="{47BDFA17-7E88-4042-9BA1-6A931F2CD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3304"/>
              <a:ext cx="93" cy="77"/>
            </a:xfrm>
            <a:custGeom>
              <a:avLst/>
              <a:gdLst>
                <a:gd name="T0" fmla="*/ 1478 w 37"/>
                <a:gd name="T1" fmla="*/ 1439 h 29"/>
                <a:gd name="T2" fmla="*/ 840 w 37"/>
                <a:gd name="T3" fmla="*/ 746 h 29"/>
                <a:gd name="T4" fmla="*/ 0 w 37"/>
                <a:gd name="T5" fmla="*/ 0 h 29"/>
                <a:gd name="T6" fmla="*/ 840 w 37"/>
                <a:gd name="T7" fmla="*/ 746 h 29"/>
                <a:gd name="T8" fmla="*/ 1478 w 37"/>
                <a:gd name="T9" fmla="*/ 143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29">
                  <a:moveTo>
                    <a:pt x="37" y="29"/>
                  </a:moveTo>
                  <a:cubicBezTo>
                    <a:pt x="33" y="28"/>
                    <a:pt x="27" y="22"/>
                    <a:pt x="21" y="15"/>
                  </a:cubicBezTo>
                  <a:cubicBezTo>
                    <a:pt x="14" y="9"/>
                    <a:pt x="6" y="1"/>
                    <a:pt x="0" y="0"/>
                  </a:cubicBezTo>
                  <a:cubicBezTo>
                    <a:pt x="6" y="1"/>
                    <a:pt x="14" y="9"/>
                    <a:pt x="21" y="15"/>
                  </a:cubicBezTo>
                  <a:cubicBezTo>
                    <a:pt x="28" y="21"/>
                    <a:pt x="33" y="28"/>
                    <a:pt x="37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3" name="Freeform 340">
              <a:extLst>
                <a:ext uri="{FF2B5EF4-FFF2-40B4-BE49-F238E27FC236}">
                  <a16:creationId xmlns:a16="http://schemas.microsoft.com/office/drawing/2014/main" id="{6502F3FB-BA10-4292-9DDC-33AD64121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" y="3344"/>
              <a:ext cx="125" cy="93"/>
            </a:xfrm>
            <a:custGeom>
              <a:avLst/>
              <a:gdLst>
                <a:gd name="T0" fmla="*/ 0 w 50"/>
                <a:gd name="T1" fmla="*/ 303 h 35"/>
                <a:gd name="T2" fmla="*/ 988 w 50"/>
                <a:gd name="T3" fmla="*/ 938 h 35"/>
                <a:gd name="T4" fmla="*/ 1720 w 50"/>
                <a:gd name="T5" fmla="*/ 1653 h 35"/>
                <a:gd name="T6" fmla="*/ 1958 w 50"/>
                <a:gd name="T7" fmla="*/ 1448 h 35"/>
                <a:gd name="T8" fmla="*/ 1175 w 50"/>
                <a:gd name="T9" fmla="*/ 805 h 35"/>
                <a:gd name="T10" fmla="*/ 238 w 50"/>
                <a:gd name="T11" fmla="*/ 149 h 35"/>
                <a:gd name="T12" fmla="*/ 0 w 50"/>
                <a:gd name="T13" fmla="*/ 303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35">
                  <a:moveTo>
                    <a:pt x="0" y="6"/>
                  </a:moveTo>
                  <a:cubicBezTo>
                    <a:pt x="5" y="3"/>
                    <a:pt x="16" y="12"/>
                    <a:pt x="25" y="19"/>
                  </a:cubicBezTo>
                  <a:cubicBezTo>
                    <a:pt x="34" y="27"/>
                    <a:pt x="41" y="35"/>
                    <a:pt x="44" y="33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6" y="32"/>
                    <a:pt x="40" y="24"/>
                    <a:pt x="30" y="16"/>
                  </a:cubicBezTo>
                  <a:cubicBezTo>
                    <a:pt x="21" y="9"/>
                    <a:pt x="10" y="0"/>
                    <a:pt x="6" y="3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4" name="Freeform 341">
              <a:extLst>
                <a:ext uri="{FF2B5EF4-FFF2-40B4-BE49-F238E27FC236}">
                  <a16:creationId xmlns:a16="http://schemas.microsoft.com/office/drawing/2014/main" id="{27382229-9F96-45B7-985B-CB75189F5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3363"/>
              <a:ext cx="125" cy="93"/>
            </a:xfrm>
            <a:custGeom>
              <a:avLst/>
              <a:gdLst>
                <a:gd name="T0" fmla="*/ 0 w 50"/>
                <a:gd name="T1" fmla="*/ 303 h 35"/>
                <a:gd name="T2" fmla="*/ 988 w 50"/>
                <a:gd name="T3" fmla="*/ 996 h 35"/>
                <a:gd name="T4" fmla="*/ 1770 w 50"/>
                <a:gd name="T5" fmla="*/ 1653 h 35"/>
                <a:gd name="T6" fmla="*/ 1958 w 50"/>
                <a:gd name="T7" fmla="*/ 1448 h 35"/>
                <a:gd name="T8" fmla="*/ 1220 w 50"/>
                <a:gd name="T9" fmla="*/ 805 h 35"/>
                <a:gd name="T10" fmla="*/ 238 w 50"/>
                <a:gd name="T11" fmla="*/ 149 h 35"/>
                <a:gd name="T12" fmla="*/ 0 w 50"/>
                <a:gd name="T13" fmla="*/ 303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35">
                  <a:moveTo>
                    <a:pt x="0" y="6"/>
                  </a:moveTo>
                  <a:cubicBezTo>
                    <a:pt x="5" y="3"/>
                    <a:pt x="16" y="12"/>
                    <a:pt x="25" y="20"/>
                  </a:cubicBezTo>
                  <a:cubicBezTo>
                    <a:pt x="35" y="27"/>
                    <a:pt x="41" y="35"/>
                    <a:pt x="45" y="33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6" y="32"/>
                    <a:pt x="40" y="24"/>
                    <a:pt x="31" y="16"/>
                  </a:cubicBezTo>
                  <a:cubicBezTo>
                    <a:pt x="22" y="9"/>
                    <a:pt x="11" y="0"/>
                    <a:pt x="6" y="3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5" name="Freeform 342">
              <a:extLst>
                <a:ext uri="{FF2B5EF4-FFF2-40B4-BE49-F238E27FC236}">
                  <a16:creationId xmlns:a16="http://schemas.microsoft.com/office/drawing/2014/main" id="{AA8FE327-B218-4092-BDBA-278F54B34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3352"/>
              <a:ext cx="95" cy="72"/>
            </a:xfrm>
            <a:custGeom>
              <a:avLst/>
              <a:gdLst>
                <a:gd name="T0" fmla="*/ 1488 w 38"/>
                <a:gd name="T1" fmla="*/ 1365 h 27"/>
                <a:gd name="T2" fmla="*/ 833 w 38"/>
                <a:gd name="T3" fmla="*/ 704 h 27"/>
                <a:gd name="T4" fmla="*/ 0 w 38"/>
                <a:gd name="T5" fmla="*/ 0 h 27"/>
                <a:gd name="T6" fmla="*/ 863 w 38"/>
                <a:gd name="T7" fmla="*/ 704 h 27"/>
                <a:gd name="T8" fmla="*/ 1488 w 38"/>
                <a:gd name="T9" fmla="*/ 1365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27">
                  <a:moveTo>
                    <a:pt x="38" y="27"/>
                  </a:moveTo>
                  <a:cubicBezTo>
                    <a:pt x="34" y="26"/>
                    <a:pt x="28" y="20"/>
                    <a:pt x="21" y="14"/>
                  </a:cubicBezTo>
                  <a:cubicBezTo>
                    <a:pt x="14" y="8"/>
                    <a:pt x="6" y="1"/>
                    <a:pt x="0" y="0"/>
                  </a:cubicBezTo>
                  <a:cubicBezTo>
                    <a:pt x="6" y="1"/>
                    <a:pt x="14" y="8"/>
                    <a:pt x="22" y="14"/>
                  </a:cubicBezTo>
                  <a:cubicBezTo>
                    <a:pt x="29" y="20"/>
                    <a:pt x="34" y="26"/>
                    <a:pt x="38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6" name="Freeform 343">
              <a:extLst>
                <a:ext uri="{FF2B5EF4-FFF2-40B4-BE49-F238E27FC236}">
                  <a16:creationId xmlns:a16="http://schemas.microsoft.com/office/drawing/2014/main" id="{38A10460-C3C7-43E2-881F-447E410E2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3371"/>
              <a:ext cx="95" cy="72"/>
            </a:xfrm>
            <a:custGeom>
              <a:avLst/>
              <a:gdLst>
                <a:gd name="T0" fmla="*/ 1488 w 38"/>
                <a:gd name="T1" fmla="*/ 1365 h 27"/>
                <a:gd name="T2" fmla="*/ 833 w 38"/>
                <a:gd name="T3" fmla="*/ 704 h 27"/>
                <a:gd name="T4" fmla="*/ 0 w 38"/>
                <a:gd name="T5" fmla="*/ 0 h 27"/>
                <a:gd name="T6" fmla="*/ 863 w 38"/>
                <a:gd name="T7" fmla="*/ 704 h 27"/>
                <a:gd name="T8" fmla="*/ 1488 w 38"/>
                <a:gd name="T9" fmla="*/ 1365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27">
                  <a:moveTo>
                    <a:pt x="38" y="27"/>
                  </a:moveTo>
                  <a:cubicBezTo>
                    <a:pt x="35" y="26"/>
                    <a:pt x="29" y="20"/>
                    <a:pt x="21" y="14"/>
                  </a:cubicBezTo>
                  <a:cubicBezTo>
                    <a:pt x="14" y="8"/>
                    <a:pt x="6" y="1"/>
                    <a:pt x="0" y="0"/>
                  </a:cubicBezTo>
                  <a:cubicBezTo>
                    <a:pt x="6" y="1"/>
                    <a:pt x="15" y="8"/>
                    <a:pt x="22" y="14"/>
                  </a:cubicBezTo>
                  <a:cubicBezTo>
                    <a:pt x="29" y="20"/>
                    <a:pt x="35" y="26"/>
                    <a:pt x="38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7" name="Freeform 344">
              <a:extLst>
                <a:ext uri="{FF2B5EF4-FFF2-40B4-BE49-F238E27FC236}">
                  <a16:creationId xmlns:a16="http://schemas.microsoft.com/office/drawing/2014/main" id="{CA2C330E-E821-4451-8619-8280BDF77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3373"/>
              <a:ext cx="8" cy="46"/>
            </a:xfrm>
            <a:custGeom>
              <a:avLst/>
              <a:gdLst>
                <a:gd name="T0" fmla="*/ 0 w 3"/>
                <a:gd name="T1" fmla="*/ 0 h 17"/>
                <a:gd name="T2" fmla="*/ 93 w 3"/>
                <a:gd name="T3" fmla="*/ 909 h 17"/>
                <a:gd name="T4" fmla="*/ 56 w 3"/>
                <a:gd name="T5" fmla="*/ 536 h 17"/>
                <a:gd name="T6" fmla="*/ 0 w 3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7">
                  <a:moveTo>
                    <a:pt x="0" y="0"/>
                  </a:moveTo>
                  <a:cubicBezTo>
                    <a:pt x="0" y="2"/>
                    <a:pt x="3" y="14"/>
                    <a:pt x="2" y="17"/>
                  </a:cubicBezTo>
                  <a:cubicBezTo>
                    <a:pt x="2" y="15"/>
                    <a:pt x="1" y="11"/>
                    <a:pt x="1" y="10"/>
                  </a:cubicBezTo>
                  <a:cubicBezTo>
                    <a:pt x="1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8" name="Freeform 345">
              <a:extLst>
                <a:ext uri="{FF2B5EF4-FFF2-40B4-BE49-F238E27FC236}">
                  <a16:creationId xmlns:a16="http://schemas.microsoft.com/office/drawing/2014/main" id="{645F73E9-4D29-49F8-9DAC-4CCAEC6B8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" y="3315"/>
              <a:ext cx="5" cy="45"/>
            </a:xfrm>
            <a:custGeom>
              <a:avLst/>
              <a:gdLst>
                <a:gd name="T0" fmla="*/ 0 w 2"/>
                <a:gd name="T1" fmla="*/ 0 h 17"/>
                <a:gd name="T2" fmla="*/ 0 w 2"/>
                <a:gd name="T3" fmla="*/ 834 h 17"/>
                <a:gd name="T4" fmla="*/ 50 w 2"/>
                <a:gd name="T5" fmla="*/ 484 h 17"/>
                <a:gd name="T6" fmla="*/ 0 w 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7">
                  <a:moveTo>
                    <a:pt x="0" y="0"/>
                  </a:moveTo>
                  <a:cubicBezTo>
                    <a:pt x="1" y="2"/>
                    <a:pt x="2" y="14"/>
                    <a:pt x="0" y="17"/>
                  </a:cubicBezTo>
                  <a:cubicBezTo>
                    <a:pt x="0" y="15"/>
                    <a:pt x="1" y="11"/>
                    <a:pt x="1" y="10"/>
                  </a:cubicBezTo>
                  <a:cubicBezTo>
                    <a:pt x="1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9" name="Freeform 346">
              <a:extLst>
                <a:ext uri="{FF2B5EF4-FFF2-40B4-BE49-F238E27FC236}">
                  <a16:creationId xmlns:a16="http://schemas.microsoft.com/office/drawing/2014/main" id="{2C603DFC-EA6E-4EAC-8DBE-F229A016A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3419"/>
              <a:ext cx="118" cy="101"/>
            </a:xfrm>
            <a:custGeom>
              <a:avLst/>
              <a:gdLst>
                <a:gd name="T0" fmla="*/ 1865 w 47"/>
                <a:gd name="T1" fmla="*/ 1653 h 38"/>
                <a:gd name="T2" fmla="*/ 921 w 47"/>
                <a:gd name="T3" fmla="*/ 848 h 38"/>
                <a:gd name="T4" fmla="*/ 208 w 47"/>
                <a:gd name="T5" fmla="*/ 93 h 38"/>
                <a:gd name="T6" fmla="*/ 0 w 47"/>
                <a:gd name="T7" fmla="*/ 247 h 38"/>
                <a:gd name="T8" fmla="*/ 713 w 47"/>
                <a:gd name="T9" fmla="*/ 997 h 38"/>
                <a:gd name="T10" fmla="*/ 1632 w 47"/>
                <a:gd name="T11" fmla="*/ 1746 h 38"/>
                <a:gd name="T12" fmla="*/ 1865 w 47"/>
                <a:gd name="T13" fmla="*/ 1653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8">
                  <a:moveTo>
                    <a:pt x="47" y="33"/>
                  </a:moveTo>
                  <a:cubicBezTo>
                    <a:pt x="42" y="35"/>
                    <a:pt x="32" y="25"/>
                    <a:pt x="23" y="17"/>
                  </a:cubicBezTo>
                  <a:cubicBezTo>
                    <a:pt x="15" y="9"/>
                    <a:pt x="9" y="0"/>
                    <a:pt x="5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9" y="11"/>
                    <a:pt x="18" y="20"/>
                  </a:cubicBezTo>
                  <a:cubicBezTo>
                    <a:pt x="26" y="28"/>
                    <a:pt x="36" y="38"/>
                    <a:pt x="41" y="35"/>
                  </a:cubicBezTo>
                  <a:lnTo>
                    <a:pt x="47" y="33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0" name="Freeform 347">
              <a:extLst>
                <a:ext uri="{FF2B5EF4-FFF2-40B4-BE49-F238E27FC236}">
                  <a16:creationId xmlns:a16="http://schemas.microsoft.com/office/drawing/2014/main" id="{AFD16050-F658-408C-AB59-358B1CD7E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3400"/>
              <a:ext cx="115" cy="104"/>
            </a:xfrm>
            <a:custGeom>
              <a:avLst/>
              <a:gdLst>
                <a:gd name="T0" fmla="*/ 1800 w 46"/>
                <a:gd name="T1" fmla="*/ 1728 h 39"/>
                <a:gd name="T2" fmla="*/ 908 w 46"/>
                <a:gd name="T3" fmla="*/ 909 h 39"/>
                <a:gd name="T4" fmla="*/ 238 w 46"/>
                <a:gd name="T5" fmla="*/ 93 h 39"/>
                <a:gd name="T6" fmla="*/ 0 w 46"/>
                <a:gd name="T7" fmla="*/ 248 h 39"/>
                <a:gd name="T8" fmla="*/ 675 w 46"/>
                <a:gd name="T9" fmla="*/ 1003 h 39"/>
                <a:gd name="T10" fmla="*/ 1613 w 46"/>
                <a:gd name="T11" fmla="*/ 1877 h 39"/>
                <a:gd name="T12" fmla="*/ 1800 w 46"/>
                <a:gd name="T13" fmla="*/ 172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39">
                  <a:moveTo>
                    <a:pt x="46" y="34"/>
                  </a:moveTo>
                  <a:cubicBezTo>
                    <a:pt x="41" y="36"/>
                    <a:pt x="31" y="26"/>
                    <a:pt x="23" y="18"/>
                  </a:cubicBezTo>
                  <a:cubicBezTo>
                    <a:pt x="15" y="9"/>
                    <a:pt x="9" y="0"/>
                    <a:pt x="6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4"/>
                    <a:pt x="9" y="12"/>
                    <a:pt x="17" y="20"/>
                  </a:cubicBezTo>
                  <a:cubicBezTo>
                    <a:pt x="26" y="29"/>
                    <a:pt x="36" y="39"/>
                    <a:pt x="41" y="37"/>
                  </a:cubicBezTo>
                  <a:lnTo>
                    <a:pt x="46" y="34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1" name="Freeform 348">
              <a:extLst>
                <a:ext uri="{FF2B5EF4-FFF2-40B4-BE49-F238E27FC236}">
                  <a16:creationId xmlns:a16="http://schemas.microsoft.com/office/drawing/2014/main" id="{48D76FF7-673F-4577-83DC-7979AF174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3432"/>
              <a:ext cx="90" cy="80"/>
            </a:xfrm>
            <a:custGeom>
              <a:avLst/>
              <a:gdLst>
                <a:gd name="T0" fmla="*/ 0 w 36"/>
                <a:gd name="T1" fmla="*/ 0 h 30"/>
                <a:gd name="T2" fmla="*/ 625 w 36"/>
                <a:gd name="T3" fmla="*/ 704 h 30"/>
                <a:gd name="T4" fmla="*/ 1408 w 36"/>
                <a:gd name="T5" fmla="*/ 1515 h 30"/>
                <a:gd name="T6" fmla="*/ 625 w 36"/>
                <a:gd name="T7" fmla="*/ 704 h 30"/>
                <a:gd name="T8" fmla="*/ 0 w 3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0">
                  <a:moveTo>
                    <a:pt x="0" y="0"/>
                  </a:moveTo>
                  <a:cubicBezTo>
                    <a:pt x="4" y="1"/>
                    <a:pt x="10" y="7"/>
                    <a:pt x="16" y="14"/>
                  </a:cubicBezTo>
                  <a:cubicBezTo>
                    <a:pt x="23" y="20"/>
                    <a:pt x="30" y="29"/>
                    <a:pt x="36" y="30"/>
                  </a:cubicBezTo>
                  <a:cubicBezTo>
                    <a:pt x="30" y="29"/>
                    <a:pt x="22" y="21"/>
                    <a:pt x="16" y="14"/>
                  </a:cubicBezTo>
                  <a:cubicBezTo>
                    <a:pt x="9" y="8"/>
                    <a:pt x="4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82" name="Freeform 349">
              <a:extLst>
                <a:ext uri="{FF2B5EF4-FFF2-40B4-BE49-F238E27FC236}">
                  <a16:creationId xmlns:a16="http://schemas.microsoft.com/office/drawing/2014/main" id="{5C057D97-1194-438F-B75B-E4C588D5E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3435"/>
              <a:ext cx="10" cy="45"/>
            </a:xfrm>
            <a:custGeom>
              <a:avLst/>
              <a:gdLst>
                <a:gd name="T0" fmla="*/ 158 w 4"/>
                <a:gd name="T1" fmla="*/ 834 h 17"/>
                <a:gd name="T2" fmla="*/ 0 w 4"/>
                <a:gd name="T3" fmla="*/ 0 h 17"/>
                <a:gd name="T4" fmla="*/ 83 w 4"/>
                <a:gd name="T5" fmla="*/ 349 h 17"/>
                <a:gd name="T6" fmla="*/ 158 w 4"/>
                <a:gd name="T7" fmla="*/ 83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7">
                  <a:moveTo>
                    <a:pt x="4" y="17"/>
                  </a:moveTo>
                  <a:cubicBezTo>
                    <a:pt x="3" y="15"/>
                    <a:pt x="0" y="3"/>
                    <a:pt x="0" y="0"/>
                  </a:cubicBezTo>
                  <a:cubicBezTo>
                    <a:pt x="1" y="2"/>
                    <a:pt x="1" y="6"/>
                    <a:pt x="2" y="7"/>
                  </a:cubicBezTo>
                  <a:cubicBezTo>
                    <a:pt x="2" y="8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83" name="Freeform 350">
              <a:extLst>
                <a:ext uri="{FF2B5EF4-FFF2-40B4-BE49-F238E27FC236}">
                  <a16:creationId xmlns:a16="http://schemas.microsoft.com/office/drawing/2014/main" id="{BD4A7147-38D9-4075-88AE-7EB592622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3635"/>
              <a:ext cx="133" cy="42"/>
            </a:xfrm>
            <a:custGeom>
              <a:avLst/>
              <a:gdLst>
                <a:gd name="T0" fmla="*/ 2103 w 53"/>
                <a:gd name="T1" fmla="*/ 0 h 16"/>
                <a:gd name="T2" fmla="*/ 994 w 53"/>
                <a:gd name="T3" fmla="*/ 323 h 16"/>
                <a:gd name="T4" fmla="*/ 83 w 53"/>
                <a:gd name="T5" fmla="*/ 470 h 16"/>
                <a:gd name="T6" fmla="*/ 0 w 53"/>
                <a:gd name="T7" fmla="*/ 759 h 16"/>
                <a:gd name="T8" fmla="*/ 918 w 53"/>
                <a:gd name="T9" fmla="*/ 614 h 16"/>
                <a:gd name="T10" fmla="*/ 2023 w 53"/>
                <a:gd name="T11" fmla="*/ 289 h 16"/>
                <a:gd name="T12" fmla="*/ 2103 w 53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16">
                  <a:moveTo>
                    <a:pt x="53" y="0"/>
                  </a:moveTo>
                  <a:cubicBezTo>
                    <a:pt x="51" y="6"/>
                    <a:pt x="37" y="6"/>
                    <a:pt x="25" y="7"/>
                  </a:cubicBezTo>
                  <a:cubicBezTo>
                    <a:pt x="13" y="7"/>
                    <a:pt x="3" y="6"/>
                    <a:pt x="2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2"/>
                    <a:pt x="11" y="13"/>
                    <a:pt x="23" y="13"/>
                  </a:cubicBezTo>
                  <a:cubicBezTo>
                    <a:pt x="35" y="12"/>
                    <a:pt x="49" y="12"/>
                    <a:pt x="51" y="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4" name="Freeform 351">
              <a:extLst>
                <a:ext uri="{FF2B5EF4-FFF2-40B4-BE49-F238E27FC236}">
                  <a16:creationId xmlns:a16="http://schemas.microsoft.com/office/drawing/2014/main" id="{5BC6D2FA-6BD9-4374-AA29-9565E1EA4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3600"/>
              <a:ext cx="133" cy="43"/>
            </a:xfrm>
            <a:custGeom>
              <a:avLst/>
              <a:gdLst>
                <a:gd name="T0" fmla="*/ 2103 w 53"/>
                <a:gd name="T1" fmla="*/ 0 h 16"/>
                <a:gd name="T2" fmla="*/ 994 w 53"/>
                <a:gd name="T3" fmla="*/ 312 h 16"/>
                <a:gd name="T4" fmla="*/ 83 w 53"/>
                <a:gd name="T5" fmla="*/ 527 h 16"/>
                <a:gd name="T6" fmla="*/ 0 w 53"/>
                <a:gd name="T7" fmla="*/ 839 h 16"/>
                <a:gd name="T8" fmla="*/ 918 w 53"/>
                <a:gd name="T9" fmla="*/ 621 h 16"/>
                <a:gd name="T10" fmla="*/ 2023 w 53"/>
                <a:gd name="T11" fmla="*/ 312 h 16"/>
                <a:gd name="T12" fmla="*/ 2103 w 53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16">
                  <a:moveTo>
                    <a:pt x="53" y="0"/>
                  </a:moveTo>
                  <a:cubicBezTo>
                    <a:pt x="51" y="5"/>
                    <a:pt x="37" y="6"/>
                    <a:pt x="25" y="6"/>
                  </a:cubicBezTo>
                  <a:cubicBezTo>
                    <a:pt x="13" y="7"/>
                    <a:pt x="3" y="5"/>
                    <a:pt x="2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1"/>
                    <a:pt x="11" y="13"/>
                    <a:pt x="23" y="12"/>
                  </a:cubicBezTo>
                  <a:cubicBezTo>
                    <a:pt x="35" y="12"/>
                    <a:pt x="49" y="11"/>
                    <a:pt x="51" y="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5" name="Freeform 352">
              <a:extLst>
                <a:ext uri="{FF2B5EF4-FFF2-40B4-BE49-F238E27FC236}">
                  <a16:creationId xmlns:a16="http://schemas.microsoft.com/office/drawing/2014/main" id="{824047C2-966D-4168-91D7-857FF46A4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3656"/>
              <a:ext cx="118" cy="13"/>
            </a:xfrm>
            <a:custGeom>
              <a:avLst/>
              <a:gdLst>
                <a:gd name="T0" fmla="*/ 0 w 47"/>
                <a:gd name="T1" fmla="*/ 229 h 5"/>
                <a:gd name="T2" fmla="*/ 869 w 47"/>
                <a:gd name="T3" fmla="*/ 143 h 5"/>
                <a:gd name="T4" fmla="*/ 1865 w 47"/>
                <a:gd name="T5" fmla="*/ 0 h 5"/>
                <a:gd name="T6" fmla="*/ 839 w 47"/>
                <a:gd name="T7" fmla="*/ 177 h 5"/>
                <a:gd name="T8" fmla="*/ 0 w 47"/>
                <a:gd name="T9" fmla="*/ 22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5">
                  <a:moveTo>
                    <a:pt x="0" y="5"/>
                  </a:moveTo>
                  <a:cubicBezTo>
                    <a:pt x="4" y="3"/>
                    <a:pt x="12" y="3"/>
                    <a:pt x="22" y="3"/>
                  </a:cubicBezTo>
                  <a:cubicBezTo>
                    <a:pt x="31" y="3"/>
                    <a:pt x="42" y="3"/>
                    <a:pt x="47" y="0"/>
                  </a:cubicBezTo>
                  <a:cubicBezTo>
                    <a:pt x="42" y="3"/>
                    <a:pt x="31" y="3"/>
                    <a:pt x="21" y="4"/>
                  </a:cubicBezTo>
                  <a:cubicBezTo>
                    <a:pt x="12" y="4"/>
                    <a:pt x="4" y="3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86" name="Freeform 353">
              <a:extLst>
                <a:ext uri="{FF2B5EF4-FFF2-40B4-BE49-F238E27FC236}">
                  <a16:creationId xmlns:a16="http://schemas.microsoft.com/office/drawing/2014/main" id="{D0949188-9BF7-4908-A008-2EE5B3525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" y="3621"/>
              <a:ext cx="118" cy="14"/>
            </a:xfrm>
            <a:custGeom>
              <a:avLst/>
              <a:gdLst>
                <a:gd name="T0" fmla="*/ 0 w 47"/>
                <a:gd name="T1" fmla="*/ 305 h 5"/>
                <a:gd name="T2" fmla="*/ 869 w 47"/>
                <a:gd name="T3" fmla="*/ 174 h 5"/>
                <a:gd name="T4" fmla="*/ 1865 w 47"/>
                <a:gd name="T5" fmla="*/ 0 h 5"/>
                <a:gd name="T6" fmla="*/ 839 w 47"/>
                <a:gd name="T7" fmla="*/ 244 h 5"/>
                <a:gd name="T8" fmla="*/ 0 w 47"/>
                <a:gd name="T9" fmla="*/ 30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5">
                  <a:moveTo>
                    <a:pt x="0" y="5"/>
                  </a:moveTo>
                  <a:cubicBezTo>
                    <a:pt x="4" y="3"/>
                    <a:pt x="12" y="3"/>
                    <a:pt x="22" y="3"/>
                  </a:cubicBezTo>
                  <a:cubicBezTo>
                    <a:pt x="31" y="3"/>
                    <a:pt x="42" y="3"/>
                    <a:pt x="47" y="0"/>
                  </a:cubicBezTo>
                  <a:cubicBezTo>
                    <a:pt x="42" y="3"/>
                    <a:pt x="31" y="3"/>
                    <a:pt x="21" y="4"/>
                  </a:cubicBezTo>
                  <a:cubicBezTo>
                    <a:pt x="12" y="4"/>
                    <a:pt x="4" y="3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87" name="Freeform 354">
              <a:extLst>
                <a:ext uri="{FF2B5EF4-FFF2-40B4-BE49-F238E27FC236}">
                  <a16:creationId xmlns:a16="http://schemas.microsoft.com/office/drawing/2014/main" id="{1C2B4378-B0F1-494F-A149-573905EE6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3675"/>
              <a:ext cx="35" cy="26"/>
            </a:xfrm>
            <a:custGeom>
              <a:avLst/>
              <a:gdLst>
                <a:gd name="T0" fmla="*/ 550 w 14"/>
                <a:gd name="T1" fmla="*/ 460 h 10"/>
                <a:gd name="T2" fmla="*/ 0 w 14"/>
                <a:gd name="T3" fmla="*/ 0 h 10"/>
                <a:gd name="T4" fmla="*/ 238 w 14"/>
                <a:gd name="T5" fmla="*/ 229 h 10"/>
                <a:gd name="T6" fmla="*/ 550 w 14"/>
                <a:gd name="T7" fmla="*/ 46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0">
                  <a:moveTo>
                    <a:pt x="14" y="10"/>
                  </a:moveTo>
                  <a:cubicBezTo>
                    <a:pt x="13" y="9"/>
                    <a:pt x="2" y="3"/>
                    <a:pt x="0" y="0"/>
                  </a:cubicBezTo>
                  <a:cubicBezTo>
                    <a:pt x="1" y="1"/>
                    <a:pt x="5" y="4"/>
                    <a:pt x="6" y="5"/>
                  </a:cubicBezTo>
                  <a:cubicBezTo>
                    <a:pt x="7" y="5"/>
                    <a:pt x="14" y="10"/>
                    <a:pt x="1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88" name="Freeform 355">
              <a:extLst>
                <a:ext uri="{FF2B5EF4-FFF2-40B4-BE49-F238E27FC236}">
                  <a16:creationId xmlns:a16="http://schemas.microsoft.com/office/drawing/2014/main" id="{BA74991C-86F4-4010-8F46-8CAB1FF59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3515"/>
              <a:ext cx="137" cy="69"/>
            </a:xfrm>
            <a:custGeom>
              <a:avLst/>
              <a:gdLst>
                <a:gd name="T0" fmla="*/ 2115 w 55"/>
                <a:gd name="T1" fmla="*/ 839 h 26"/>
                <a:gd name="T2" fmla="*/ 1036 w 55"/>
                <a:gd name="T3" fmla="*/ 541 h 26"/>
                <a:gd name="T4" fmla="*/ 154 w 55"/>
                <a:gd name="T5" fmla="*/ 204 h 26"/>
                <a:gd name="T6" fmla="*/ 0 w 55"/>
                <a:gd name="T7" fmla="*/ 451 h 26"/>
                <a:gd name="T8" fmla="*/ 882 w 55"/>
                <a:gd name="T9" fmla="*/ 783 h 26"/>
                <a:gd name="T10" fmla="*/ 1930 w 55"/>
                <a:gd name="T11" fmla="*/ 1085 h 26"/>
                <a:gd name="T12" fmla="*/ 2115 w 55"/>
                <a:gd name="T13" fmla="*/ 839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26">
                  <a:moveTo>
                    <a:pt x="55" y="17"/>
                  </a:moveTo>
                  <a:cubicBezTo>
                    <a:pt x="51" y="21"/>
                    <a:pt x="38" y="16"/>
                    <a:pt x="27" y="11"/>
                  </a:cubicBezTo>
                  <a:cubicBezTo>
                    <a:pt x="16" y="7"/>
                    <a:pt x="7" y="0"/>
                    <a:pt x="4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6"/>
                    <a:pt x="12" y="12"/>
                    <a:pt x="23" y="16"/>
                  </a:cubicBezTo>
                  <a:cubicBezTo>
                    <a:pt x="33" y="21"/>
                    <a:pt x="47" y="26"/>
                    <a:pt x="50" y="22"/>
                  </a:cubicBezTo>
                  <a:lnTo>
                    <a:pt x="55" y="17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9" name="Freeform 356">
              <a:extLst>
                <a:ext uri="{FF2B5EF4-FFF2-40B4-BE49-F238E27FC236}">
                  <a16:creationId xmlns:a16="http://schemas.microsoft.com/office/drawing/2014/main" id="{3650F13B-987F-4097-8D10-49D717BEA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3485"/>
              <a:ext cx="140" cy="75"/>
            </a:xfrm>
            <a:custGeom>
              <a:avLst/>
              <a:gdLst>
                <a:gd name="T0" fmla="*/ 2188 w 56"/>
                <a:gd name="T1" fmla="*/ 927 h 28"/>
                <a:gd name="T2" fmla="*/ 1095 w 56"/>
                <a:gd name="T3" fmla="*/ 616 h 28"/>
                <a:gd name="T4" fmla="*/ 208 w 56"/>
                <a:gd name="T5" fmla="*/ 150 h 28"/>
                <a:gd name="T6" fmla="*/ 0 w 56"/>
                <a:gd name="T7" fmla="*/ 458 h 28"/>
                <a:gd name="T8" fmla="*/ 938 w 56"/>
                <a:gd name="T9" fmla="*/ 881 h 28"/>
                <a:gd name="T10" fmla="*/ 2000 w 56"/>
                <a:gd name="T11" fmla="*/ 1227 h 28"/>
                <a:gd name="T12" fmla="*/ 2188 w 56"/>
                <a:gd name="T13" fmla="*/ 92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28">
                  <a:moveTo>
                    <a:pt x="56" y="18"/>
                  </a:moveTo>
                  <a:cubicBezTo>
                    <a:pt x="52" y="23"/>
                    <a:pt x="39" y="17"/>
                    <a:pt x="28" y="12"/>
                  </a:cubicBezTo>
                  <a:cubicBezTo>
                    <a:pt x="17" y="8"/>
                    <a:pt x="8" y="0"/>
                    <a:pt x="5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6"/>
                    <a:pt x="13" y="12"/>
                    <a:pt x="24" y="17"/>
                  </a:cubicBezTo>
                  <a:cubicBezTo>
                    <a:pt x="35" y="21"/>
                    <a:pt x="48" y="28"/>
                    <a:pt x="51" y="24"/>
                  </a:cubicBezTo>
                  <a:lnTo>
                    <a:pt x="56" y="18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0" name="Freeform 357">
              <a:extLst>
                <a:ext uri="{FF2B5EF4-FFF2-40B4-BE49-F238E27FC236}">
                  <a16:creationId xmlns:a16="http://schemas.microsoft.com/office/drawing/2014/main" id="{84BB194C-9BED-4926-9AB6-738F68C70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3536"/>
              <a:ext cx="110" cy="40"/>
            </a:xfrm>
            <a:custGeom>
              <a:avLst/>
              <a:gdLst>
                <a:gd name="T0" fmla="*/ 0 w 44"/>
                <a:gd name="T1" fmla="*/ 0 h 15"/>
                <a:gd name="T2" fmla="*/ 783 w 44"/>
                <a:gd name="T3" fmla="*/ 363 h 15"/>
                <a:gd name="T4" fmla="*/ 1720 w 44"/>
                <a:gd name="T5" fmla="*/ 704 h 15"/>
                <a:gd name="T6" fmla="*/ 750 w 44"/>
                <a:gd name="T7" fmla="*/ 363 h 15"/>
                <a:gd name="T8" fmla="*/ 0 w 44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15">
                  <a:moveTo>
                    <a:pt x="0" y="0"/>
                  </a:moveTo>
                  <a:cubicBezTo>
                    <a:pt x="4" y="0"/>
                    <a:pt x="11" y="3"/>
                    <a:pt x="20" y="7"/>
                  </a:cubicBezTo>
                  <a:cubicBezTo>
                    <a:pt x="28" y="10"/>
                    <a:pt x="38" y="15"/>
                    <a:pt x="44" y="14"/>
                  </a:cubicBezTo>
                  <a:cubicBezTo>
                    <a:pt x="38" y="15"/>
                    <a:pt x="28" y="11"/>
                    <a:pt x="19" y="7"/>
                  </a:cubicBezTo>
                  <a:cubicBezTo>
                    <a:pt x="11" y="4"/>
                    <a:pt x="4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1" name="Freeform 358">
              <a:extLst>
                <a:ext uri="{FF2B5EF4-FFF2-40B4-BE49-F238E27FC236}">
                  <a16:creationId xmlns:a16="http://schemas.microsoft.com/office/drawing/2014/main" id="{EBDF9460-4540-4767-B856-213A1433B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3507"/>
              <a:ext cx="110" cy="42"/>
            </a:xfrm>
            <a:custGeom>
              <a:avLst/>
              <a:gdLst>
                <a:gd name="T0" fmla="*/ 0 w 44"/>
                <a:gd name="T1" fmla="*/ 0 h 16"/>
                <a:gd name="T2" fmla="*/ 783 w 44"/>
                <a:gd name="T3" fmla="*/ 378 h 16"/>
                <a:gd name="T4" fmla="*/ 1720 w 44"/>
                <a:gd name="T5" fmla="*/ 704 h 16"/>
                <a:gd name="T6" fmla="*/ 750 w 44"/>
                <a:gd name="T7" fmla="*/ 378 h 16"/>
                <a:gd name="T8" fmla="*/ 0 w 44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16">
                  <a:moveTo>
                    <a:pt x="0" y="0"/>
                  </a:moveTo>
                  <a:cubicBezTo>
                    <a:pt x="4" y="1"/>
                    <a:pt x="11" y="4"/>
                    <a:pt x="20" y="8"/>
                  </a:cubicBezTo>
                  <a:cubicBezTo>
                    <a:pt x="29" y="11"/>
                    <a:pt x="38" y="16"/>
                    <a:pt x="44" y="15"/>
                  </a:cubicBezTo>
                  <a:cubicBezTo>
                    <a:pt x="38" y="16"/>
                    <a:pt x="28" y="12"/>
                    <a:pt x="19" y="8"/>
                  </a:cubicBezTo>
                  <a:cubicBezTo>
                    <a:pt x="11" y="5"/>
                    <a:pt x="4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2" name="Freeform 359">
              <a:extLst>
                <a:ext uri="{FF2B5EF4-FFF2-40B4-BE49-F238E27FC236}">
                  <a16:creationId xmlns:a16="http://schemas.microsoft.com/office/drawing/2014/main" id="{651B6098-4D5A-4B46-84C4-AE459B206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3539"/>
              <a:ext cx="27" cy="34"/>
            </a:xfrm>
            <a:custGeom>
              <a:avLst/>
              <a:gdLst>
                <a:gd name="T0" fmla="*/ 398 w 11"/>
                <a:gd name="T1" fmla="*/ 609 h 13"/>
                <a:gd name="T2" fmla="*/ 0 w 11"/>
                <a:gd name="T3" fmla="*/ 0 h 13"/>
                <a:gd name="T4" fmla="*/ 174 w 11"/>
                <a:gd name="T5" fmla="*/ 288 h 13"/>
                <a:gd name="T6" fmla="*/ 398 w 11"/>
                <a:gd name="T7" fmla="*/ 609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cubicBezTo>
                    <a:pt x="9" y="12"/>
                    <a:pt x="1" y="3"/>
                    <a:pt x="0" y="0"/>
                  </a:cubicBezTo>
                  <a:cubicBezTo>
                    <a:pt x="1" y="1"/>
                    <a:pt x="4" y="5"/>
                    <a:pt x="5" y="6"/>
                  </a:cubicBezTo>
                  <a:cubicBezTo>
                    <a:pt x="5" y="6"/>
                    <a:pt x="11" y="13"/>
                    <a:pt x="1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3" name="Freeform 360">
              <a:extLst>
                <a:ext uri="{FF2B5EF4-FFF2-40B4-BE49-F238E27FC236}">
                  <a16:creationId xmlns:a16="http://schemas.microsoft.com/office/drawing/2014/main" id="{C440F8B1-8C3E-4573-AE2E-1461515F4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3832"/>
              <a:ext cx="107" cy="101"/>
            </a:xfrm>
            <a:custGeom>
              <a:avLst/>
              <a:gdLst>
                <a:gd name="T0" fmla="*/ 1543 w 43"/>
                <a:gd name="T1" fmla="*/ 0 h 38"/>
                <a:gd name="T2" fmla="*/ 724 w 43"/>
                <a:gd name="T3" fmla="*/ 904 h 38"/>
                <a:gd name="T4" fmla="*/ 0 w 43"/>
                <a:gd name="T5" fmla="*/ 1597 h 38"/>
                <a:gd name="T6" fmla="*/ 75 w 43"/>
                <a:gd name="T7" fmla="*/ 1892 h 38"/>
                <a:gd name="T8" fmla="*/ 799 w 43"/>
                <a:gd name="T9" fmla="*/ 1236 h 38"/>
                <a:gd name="T10" fmla="*/ 1615 w 43"/>
                <a:gd name="T11" fmla="*/ 303 h 38"/>
                <a:gd name="T12" fmla="*/ 1543 w 43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38">
                  <a:moveTo>
                    <a:pt x="40" y="0"/>
                  </a:moveTo>
                  <a:cubicBezTo>
                    <a:pt x="42" y="5"/>
                    <a:pt x="29" y="12"/>
                    <a:pt x="19" y="18"/>
                  </a:cubicBezTo>
                  <a:cubicBezTo>
                    <a:pt x="9" y="25"/>
                    <a:pt x="0" y="28"/>
                    <a:pt x="0" y="32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4"/>
                    <a:pt x="10" y="31"/>
                    <a:pt x="21" y="25"/>
                  </a:cubicBezTo>
                  <a:cubicBezTo>
                    <a:pt x="30" y="19"/>
                    <a:pt x="43" y="11"/>
                    <a:pt x="42" y="6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4" name="Freeform 361">
              <a:extLst>
                <a:ext uri="{FF2B5EF4-FFF2-40B4-BE49-F238E27FC236}">
                  <a16:creationId xmlns:a16="http://schemas.microsoft.com/office/drawing/2014/main" id="{9D4CAFD5-D802-4487-8D32-380D3E632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3795"/>
              <a:ext cx="108" cy="104"/>
            </a:xfrm>
            <a:custGeom>
              <a:avLst/>
              <a:gdLst>
                <a:gd name="T0" fmla="*/ 1635 w 43"/>
                <a:gd name="T1" fmla="*/ 0 h 39"/>
                <a:gd name="T2" fmla="*/ 794 w 43"/>
                <a:gd name="T3" fmla="*/ 968 h 39"/>
                <a:gd name="T4" fmla="*/ 50 w 43"/>
                <a:gd name="T5" fmla="*/ 1672 h 39"/>
                <a:gd name="T6" fmla="*/ 83 w 43"/>
                <a:gd name="T7" fmla="*/ 1971 h 39"/>
                <a:gd name="T8" fmla="*/ 839 w 43"/>
                <a:gd name="T9" fmla="*/ 1272 h 39"/>
                <a:gd name="T10" fmla="*/ 1665 w 43"/>
                <a:gd name="T11" fmla="*/ 307 h 39"/>
                <a:gd name="T12" fmla="*/ 1635 w 43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39">
                  <a:moveTo>
                    <a:pt x="41" y="0"/>
                  </a:moveTo>
                  <a:cubicBezTo>
                    <a:pt x="42" y="6"/>
                    <a:pt x="30" y="13"/>
                    <a:pt x="20" y="19"/>
                  </a:cubicBezTo>
                  <a:cubicBezTo>
                    <a:pt x="9" y="25"/>
                    <a:pt x="0" y="28"/>
                    <a:pt x="1" y="33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5"/>
                    <a:pt x="10" y="31"/>
                    <a:pt x="21" y="25"/>
                  </a:cubicBezTo>
                  <a:cubicBezTo>
                    <a:pt x="31" y="19"/>
                    <a:pt x="43" y="12"/>
                    <a:pt x="42" y="6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5" name="Freeform 362">
              <a:extLst>
                <a:ext uri="{FF2B5EF4-FFF2-40B4-BE49-F238E27FC236}">
                  <a16:creationId xmlns:a16="http://schemas.microsoft.com/office/drawing/2014/main" id="{E5AD2D94-F704-4405-8508-47143FF6B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3853"/>
              <a:ext cx="97" cy="72"/>
            </a:xfrm>
            <a:custGeom>
              <a:avLst/>
              <a:gdLst>
                <a:gd name="T0" fmla="*/ 0 w 39"/>
                <a:gd name="T1" fmla="*/ 1365 h 27"/>
                <a:gd name="T2" fmla="*/ 694 w 39"/>
                <a:gd name="T3" fmla="*/ 760 h 27"/>
                <a:gd name="T4" fmla="*/ 1490 w 39"/>
                <a:gd name="T5" fmla="*/ 0 h 27"/>
                <a:gd name="T6" fmla="*/ 694 w 39"/>
                <a:gd name="T7" fmla="*/ 819 h 27"/>
                <a:gd name="T8" fmla="*/ 0 w 39"/>
                <a:gd name="T9" fmla="*/ 1365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27">
                  <a:moveTo>
                    <a:pt x="0" y="27"/>
                  </a:moveTo>
                  <a:cubicBezTo>
                    <a:pt x="3" y="23"/>
                    <a:pt x="10" y="20"/>
                    <a:pt x="18" y="15"/>
                  </a:cubicBezTo>
                  <a:cubicBezTo>
                    <a:pt x="26" y="10"/>
                    <a:pt x="36" y="5"/>
                    <a:pt x="39" y="0"/>
                  </a:cubicBezTo>
                  <a:cubicBezTo>
                    <a:pt x="36" y="5"/>
                    <a:pt x="26" y="11"/>
                    <a:pt x="18" y="16"/>
                  </a:cubicBezTo>
                  <a:cubicBezTo>
                    <a:pt x="10" y="20"/>
                    <a:pt x="3" y="23"/>
                    <a:pt x="0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6" name="Freeform 363">
              <a:extLst>
                <a:ext uri="{FF2B5EF4-FFF2-40B4-BE49-F238E27FC236}">
                  <a16:creationId xmlns:a16="http://schemas.microsoft.com/office/drawing/2014/main" id="{F871F33D-4FC4-4B73-9267-3CC395BA0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3819"/>
              <a:ext cx="95" cy="69"/>
            </a:xfrm>
            <a:custGeom>
              <a:avLst/>
              <a:gdLst>
                <a:gd name="T0" fmla="*/ 0 w 38"/>
                <a:gd name="T1" fmla="*/ 1290 h 26"/>
                <a:gd name="T2" fmla="*/ 675 w 38"/>
                <a:gd name="T3" fmla="*/ 690 h 26"/>
                <a:gd name="T4" fmla="*/ 1488 w 38"/>
                <a:gd name="T5" fmla="*/ 0 h 26"/>
                <a:gd name="T6" fmla="*/ 708 w 38"/>
                <a:gd name="T7" fmla="*/ 746 h 26"/>
                <a:gd name="T8" fmla="*/ 0 w 38"/>
                <a:gd name="T9" fmla="*/ 129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26">
                  <a:moveTo>
                    <a:pt x="0" y="26"/>
                  </a:moveTo>
                  <a:cubicBezTo>
                    <a:pt x="2" y="23"/>
                    <a:pt x="9" y="19"/>
                    <a:pt x="17" y="14"/>
                  </a:cubicBezTo>
                  <a:cubicBezTo>
                    <a:pt x="26" y="10"/>
                    <a:pt x="35" y="5"/>
                    <a:pt x="38" y="0"/>
                  </a:cubicBezTo>
                  <a:cubicBezTo>
                    <a:pt x="35" y="5"/>
                    <a:pt x="26" y="10"/>
                    <a:pt x="18" y="15"/>
                  </a:cubicBezTo>
                  <a:cubicBezTo>
                    <a:pt x="10" y="20"/>
                    <a:pt x="2" y="23"/>
                    <a:pt x="0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7" name="Freeform 364">
              <a:extLst>
                <a:ext uri="{FF2B5EF4-FFF2-40B4-BE49-F238E27FC236}">
                  <a16:creationId xmlns:a16="http://schemas.microsoft.com/office/drawing/2014/main" id="{D2729F44-3A43-4B25-A6BC-25FABB64A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3931"/>
              <a:ext cx="43" cy="5"/>
            </a:xfrm>
            <a:custGeom>
              <a:avLst/>
              <a:gdLst>
                <a:gd name="T0" fmla="*/ 698 w 17"/>
                <a:gd name="T1" fmla="*/ 50 h 2"/>
                <a:gd name="T2" fmla="*/ 0 w 17"/>
                <a:gd name="T3" fmla="*/ 0 h 2"/>
                <a:gd name="T4" fmla="*/ 293 w 17"/>
                <a:gd name="T5" fmla="*/ 50 h 2"/>
                <a:gd name="T6" fmla="*/ 698 w 17"/>
                <a:gd name="T7" fmla="*/ 5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2">
                  <a:moveTo>
                    <a:pt x="17" y="1"/>
                  </a:moveTo>
                  <a:cubicBezTo>
                    <a:pt x="15" y="2"/>
                    <a:pt x="3" y="2"/>
                    <a:pt x="0" y="0"/>
                  </a:cubicBezTo>
                  <a:cubicBezTo>
                    <a:pt x="2" y="0"/>
                    <a:pt x="6" y="1"/>
                    <a:pt x="7" y="1"/>
                  </a:cubicBezTo>
                  <a:cubicBezTo>
                    <a:pt x="8" y="1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8" name="Freeform 365">
              <a:extLst>
                <a:ext uri="{FF2B5EF4-FFF2-40B4-BE49-F238E27FC236}">
                  <a16:creationId xmlns:a16="http://schemas.microsoft.com/office/drawing/2014/main" id="{A5069B4E-B550-4382-A9C9-30A7CEDDE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3741"/>
              <a:ext cx="130" cy="51"/>
            </a:xfrm>
            <a:custGeom>
              <a:avLst/>
              <a:gdLst>
                <a:gd name="T0" fmla="*/ 2033 w 52"/>
                <a:gd name="T1" fmla="*/ 0 h 19"/>
                <a:gd name="T2" fmla="*/ 988 w 52"/>
                <a:gd name="T3" fmla="*/ 403 h 19"/>
                <a:gd name="T4" fmla="*/ 50 w 52"/>
                <a:gd name="T5" fmla="*/ 620 h 19"/>
                <a:gd name="T6" fmla="*/ 0 w 52"/>
                <a:gd name="T7" fmla="*/ 988 h 19"/>
                <a:gd name="T8" fmla="*/ 908 w 52"/>
                <a:gd name="T9" fmla="*/ 735 h 19"/>
                <a:gd name="T10" fmla="*/ 1958 w 52"/>
                <a:gd name="T11" fmla="*/ 309 h 19"/>
                <a:gd name="T12" fmla="*/ 2033 w 52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9">
                  <a:moveTo>
                    <a:pt x="52" y="0"/>
                  </a:moveTo>
                  <a:cubicBezTo>
                    <a:pt x="51" y="5"/>
                    <a:pt x="36" y="7"/>
                    <a:pt x="25" y="8"/>
                  </a:cubicBezTo>
                  <a:cubicBezTo>
                    <a:pt x="13" y="9"/>
                    <a:pt x="2" y="8"/>
                    <a:pt x="1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5"/>
                    <a:pt x="11" y="16"/>
                    <a:pt x="23" y="14"/>
                  </a:cubicBezTo>
                  <a:cubicBezTo>
                    <a:pt x="35" y="13"/>
                    <a:pt x="49" y="11"/>
                    <a:pt x="50" y="6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9" name="Freeform 366">
              <a:extLst>
                <a:ext uri="{FF2B5EF4-FFF2-40B4-BE49-F238E27FC236}">
                  <a16:creationId xmlns:a16="http://schemas.microsoft.com/office/drawing/2014/main" id="{39DE4B8B-1762-4021-BD15-741ED6C14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3707"/>
              <a:ext cx="132" cy="48"/>
            </a:xfrm>
            <a:custGeom>
              <a:avLst/>
              <a:gdLst>
                <a:gd name="T0" fmla="*/ 2040 w 53"/>
                <a:gd name="T1" fmla="*/ 0 h 18"/>
                <a:gd name="T2" fmla="*/ 1004 w 53"/>
                <a:gd name="T3" fmla="*/ 397 h 18"/>
                <a:gd name="T4" fmla="*/ 30 w 53"/>
                <a:gd name="T5" fmla="*/ 547 h 18"/>
                <a:gd name="T6" fmla="*/ 0 w 53"/>
                <a:gd name="T7" fmla="*/ 909 h 18"/>
                <a:gd name="T8" fmla="*/ 924 w 53"/>
                <a:gd name="T9" fmla="*/ 704 h 18"/>
                <a:gd name="T10" fmla="*/ 2010 w 53"/>
                <a:gd name="T11" fmla="*/ 363 h 18"/>
                <a:gd name="T12" fmla="*/ 2040 w 53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18">
                  <a:moveTo>
                    <a:pt x="53" y="0"/>
                  </a:moveTo>
                  <a:cubicBezTo>
                    <a:pt x="52" y="6"/>
                    <a:pt x="37" y="6"/>
                    <a:pt x="26" y="8"/>
                  </a:cubicBezTo>
                  <a:cubicBezTo>
                    <a:pt x="14" y="9"/>
                    <a:pt x="2" y="7"/>
                    <a:pt x="1" y="1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4"/>
                    <a:pt x="13" y="15"/>
                    <a:pt x="24" y="14"/>
                  </a:cubicBezTo>
                  <a:cubicBezTo>
                    <a:pt x="36" y="13"/>
                    <a:pt x="51" y="12"/>
                    <a:pt x="52" y="7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0" name="Freeform 367">
              <a:extLst>
                <a:ext uri="{FF2B5EF4-FFF2-40B4-BE49-F238E27FC236}">
                  <a16:creationId xmlns:a16="http://schemas.microsoft.com/office/drawing/2014/main" id="{B5E7F997-1254-4E7E-8C90-674F870A6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3763"/>
              <a:ext cx="115" cy="21"/>
            </a:xfrm>
            <a:custGeom>
              <a:avLst/>
              <a:gdLst>
                <a:gd name="T0" fmla="*/ 0 w 46"/>
                <a:gd name="T1" fmla="*/ 378 h 8"/>
                <a:gd name="T2" fmla="*/ 833 w 46"/>
                <a:gd name="T3" fmla="*/ 234 h 8"/>
                <a:gd name="T4" fmla="*/ 1800 w 46"/>
                <a:gd name="T5" fmla="*/ 0 h 8"/>
                <a:gd name="T6" fmla="*/ 783 w 46"/>
                <a:gd name="T7" fmla="*/ 234 h 8"/>
                <a:gd name="T8" fmla="*/ 0 w 46"/>
                <a:gd name="T9" fmla="*/ 37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8">
                  <a:moveTo>
                    <a:pt x="0" y="8"/>
                  </a:moveTo>
                  <a:cubicBezTo>
                    <a:pt x="3" y="6"/>
                    <a:pt x="11" y="6"/>
                    <a:pt x="21" y="5"/>
                  </a:cubicBezTo>
                  <a:cubicBezTo>
                    <a:pt x="30" y="4"/>
                    <a:pt x="41" y="3"/>
                    <a:pt x="46" y="0"/>
                  </a:cubicBezTo>
                  <a:cubicBezTo>
                    <a:pt x="41" y="3"/>
                    <a:pt x="30" y="4"/>
                    <a:pt x="20" y="5"/>
                  </a:cubicBezTo>
                  <a:cubicBezTo>
                    <a:pt x="11" y="6"/>
                    <a:pt x="3" y="6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1" name="Freeform 368">
              <a:extLst>
                <a:ext uri="{FF2B5EF4-FFF2-40B4-BE49-F238E27FC236}">
                  <a16:creationId xmlns:a16="http://schemas.microsoft.com/office/drawing/2014/main" id="{6264BE9F-0724-4455-BC1D-37080E6F0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3725"/>
              <a:ext cx="115" cy="22"/>
            </a:xfrm>
            <a:custGeom>
              <a:avLst/>
              <a:gdLst>
                <a:gd name="T0" fmla="*/ 0 w 46"/>
                <a:gd name="T1" fmla="*/ 462 h 8"/>
                <a:gd name="T2" fmla="*/ 833 w 46"/>
                <a:gd name="T3" fmla="*/ 294 h 8"/>
                <a:gd name="T4" fmla="*/ 1800 w 46"/>
                <a:gd name="T5" fmla="*/ 0 h 8"/>
                <a:gd name="T6" fmla="*/ 833 w 46"/>
                <a:gd name="T7" fmla="*/ 355 h 8"/>
                <a:gd name="T8" fmla="*/ 0 w 46"/>
                <a:gd name="T9" fmla="*/ 46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8">
                  <a:moveTo>
                    <a:pt x="0" y="8"/>
                  </a:moveTo>
                  <a:cubicBezTo>
                    <a:pt x="3" y="7"/>
                    <a:pt x="11" y="6"/>
                    <a:pt x="21" y="5"/>
                  </a:cubicBezTo>
                  <a:cubicBezTo>
                    <a:pt x="30" y="4"/>
                    <a:pt x="41" y="4"/>
                    <a:pt x="46" y="0"/>
                  </a:cubicBezTo>
                  <a:cubicBezTo>
                    <a:pt x="41" y="4"/>
                    <a:pt x="30" y="5"/>
                    <a:pt x="21" y="6"/>
                  </a:cubicBezTo>
                  <a:cubicBezTo>
                    <a:pt x="11" y="7"/>
                    <a:pt x="3" y="7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2" name="Freeform 369">
              <a:extLst>
                <a:ext uri="{FF2B5EF4-FFF2-40B4-BE49-F238E27FC236}">
                  <a16:creationId xmlns:a16="http://schemas.microsoft.com/office/drawing/2014/main" id="{969F317E-96C3-4B49-B33D-A16B49657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3787"/>
              <a:ext cx="37" cy="18"/>
            </a:xfrm>
            <a:custGeom>
              <a:avLst/>
              <a:gdLst>
                <a:gd name="T0" fmla="*/ 553 w 15"/>
                <a:gd name="T1" fmla="*/ 303 h 7"/>
                <a:gd name="T2" fmla="*/ 0 w 15"/>
                <a:gd name="T3" fmla="*/ 0 h 7"/>
                <a:gd name="T4" fmla="*/ 224 w 15"/>
                <a:gd name="T5" fmla="*/ 139 h 7"/>
                <a:gd name="T6" fmla="*/ 553 w 15"/>
                <a:gd name="T7" fmla="*/ 303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cubicBezTo>
                    <a:pt x="14" y="7"/>
                    <a:pt x="2" y="3"/>
                    <a:pt x="0" y="0"/>
                  </a:cubicBezTo>
                  <a:cubicBezTo>
                    <a:pt x="1" y="1"/>
                    <a:pt x="5" y="3"/>
                    <a:pt x="6" y="3"/>
                  </a:cubicBezTo>
                  <a:cubicBezTo>
                    <a:pt x="7" y="4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3" name="Freeform 370">
              <a:extLst>
                <a:ext uri="{FF2B5EF4-FFF2-40B4-BE49-F238E27FC236}">
                  <a16:creationId xmlns:a16="http://schemas.microsoft.com/office/drawing/2014/main" id="{EEA9BD2C-8769-47A1-8A4F-044AFC0FF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3" y="3083"/>
              <a:ext cx="130" cy="85"/>
            </a:xfrm>
            <a:custGeom>
              <a:avLst/>
              <a:gdLst>
                <a:gd name="T0" fmla="*/ 0 w 52"/>
                <a:gd name="T1" fmla="*/ 353 h 32"/>
                <a:gd name="T2" fmla="*/ 1020 w 52"/>
                <a:gd name="T3" fmla="*/ 903 h 32"/>
                <a:gd name="T4" fmla="*/ 1845 w 52"/>
                <a:gd name="T5" fmla="*/ 1503 h 32"/>
                <a:gd name="T6" fmla="*/ 2033 w 52"/>
                <a:gd name="T7" fmla="*/ 1291 h 32"/>
                <a:gd name="T8" fmla="*/ 1220 w 52"/>
                <a:gd name="T9" fmla="*/ 749 h 32"/>
                <a:gd name="T10" fmla="*/ 238 w 52"/>
                <a:gd name="T11" fmla="*/ 149 h 32"/>
                <a:gd name="T12" fmla="*/ 0 w 52"/>
                <a:gd name="T13" fmla="*/ 353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2">
                  <a:moveTo>
                    <a:pt x="0" y="7"/>
                  </a:moveTo>
                  <a:cubicBezTo>
                    <a:pt x="5" y="4"/>
                    <a:pt x="17" y="12"/>
                    <a:pt x="26" y="18"/>
                  </a:cubicBezTo>
                  <a:cubicBezTo>
                    <a:pt x="36" y="25"/>
                    <a:pt x="43" y="32"/>
                    <a:pt x="47" y="3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48" y="29"/>
                    <a:pt x="41" y="22"/>
                    <a:pt x="31" y="15"/>
                  </a:cubicBezTo>
                  <a:cubicBezTo>
                    <a:pt x="22" y="8"/>
                    <a:pt x="10" y="0"/>
                    <a:pt x="6" y="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4" name="Freeform 371">
              <a:extLst>
                <a:ext uri="{FF2B5EF4-FFF2-40B4-BE49-F238E27FC236}">
                  <a16:creationId xmlns:a16="http://schemas.microsoft.com/office/drawing/2014/main" id="{099E4D27-119C-47BA-99CA-75B23A723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" y="3104"/>
              <a:ext cx="130" cy="85"/>
            </a:xfrm>
            <a:custGeom>
              <a:avLst/>
              <a:gdLst>
                <a:gd name="T0" fmla="*/ 0 w 52"/>
                <a:gd name="T1" fmla="*/ 353 h 32"/>
                <a:gd name="T2" fmla="*/ 1020 w 52"/>
                <a:gd name="T3" fmla="*/ 938 h 32"/>
                <a:gd name="T4" fmla="*/ 1845 w 52"/>
                <a:gd name="T5" fmla="*/ 1503 h 32"/>
                <a:gd name="T6" fmla="*/ 2033 w 52"/>
                <a:gd name="T7" fmla="*/ 1291 h 32"/>
                <a:gd name="T8" fmla="*/ 1220 w 52"/>
                <a:gd name="T9" fmla="*/ 749 h 32"/>
                <a:gd name="T10" fmla="*/ 208 w 52"/>
                <a:gd name="T11" fmla="*/ 149 h 32"/>
                <a:gd name="T12" fmla="*/ 0 w 52"/>
                <a:gd name="T13" fmla="*/ 353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2">
                  <a:moveTo>
                    <a:pt x="0" y="7"/>
                  </a:moveTo>
                  <a:cubicBezTo>
                    <a:pt x="5" y="4"/>
                    <a:pt x="17" y="12"/>
                    <a:pt x="26" y="19"/>
                  </a:cubicBezTo>
                  <a:cubicBezTo>
                    <a:pt x="36" y="25"/>
                    <a:pt x="43" y="32"/>
                    <a:pt x="47" y="3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48" y="29"/>
                    <a:pt x="41" y="22"/>
                    <a:pt x="31" y="15"/>
                  </a:cubicBezTo>
                  <a:cubicBezTo>
                    <a:pt x="22" y="8"/>
                    <a:pt x="10" y="0"/>
                    <a:pt x="5" y="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5" name="Freeform 372">
              <a:extLst>
                <a:ext uri="{FF2B5EF4-FFF2-40B4-BE49-F238E27FC236}">
                  <a16:creationId xmlns:a16="http://schemas.microsoft.com/office/drawing/2014/main" id="{2FDF88F5-7AAF-484B-A1D0-D15CCCF60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3091"/>
              <a:ext cx="100" cy="64"/>
            </a:xfrm>
            <a:custGeom>
              <a:avLst/>
              <a:gdLst>
                <a:gd name="T0" fmla="*/ 1563 w 40"/>
                <a:gd name="T1" fmla="*/ 1216 h 24"/>
                <a:gd name="T2" fmla="*/ 863 w 40"/>
                <a:gd name="T3" fmla="*/ 661 h 24"/>
                <a:gd name="T4" fmla="*/ 0 w 40"/>
                <a:gd name="T5" fmla="*/ 0 h 24"/>
                <a:gd name="T6" fmla="*/ 908 w 40"/>
                <a:gd name="T7" fmla="*/ 605 h 24"/>
                <a:gd name="T8" fmla="*/ 1563 w 40"/>
                <a:gd name="T9" fmla="*/ 121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24">
                  <a:moveTo>
                    <a:pt x="40" y="24"/>
                  </a:moveTo>
                  <a:cubicBezTo>
                    <a:pt x="36" y="23"/>
                    <a:pt x="30" y="18"/>
                    <a:pt x="22" y="13"/>
                  </a:cubicBezTo>
                  <a:cubicBezTo>
                    <a:pt x="14" y="7"/>
                    <a:pt x="6" y="1"/>
                    <a:pt x="0" y="0"/>
                  </a:cubicBezTo>
                  <a:cubicBezTo>
                    <a:pt x="6" y="1"/>
                    <a:pt x="15" y="7"/>
                    <a:pt x="23" y="12"/>
                  </a:cubicBezTo>
                  <a:cubicBezTo>
                    <a:pt x="30" y="18"/>
                    <a:pt x="36" y="23"/>
                    <a:pt x="4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6" name="Freeform 373">
              <a:extLst>
                <a:ext uri="{FF2B5EF4-FFF2-40B4-BE49-F238E27FC236}">
                  <a16:creationId xmlns:a16="http://schemas.microsoft.com/office/drawing/2014/main" id="{AAAC52BB-9062-49F8-8374-55255DF66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" y="3112"/>
              <a:ext cx="100" cy="64"/>
            </a:xfrm>
            <a:custGeom>
              <a:avLst/>
              <a:gdLst>
                <a:gd name="T0" fmla="*/ 1563 w 40"/>
                <a:gd name="T1" fmla="*/ 1216 h 24"/>
                <a:gd name="T2" fmla="*/ 863 w 40"/>
                <a:gd name="T3" fmla="*/ 661 h 24"/>
                <a:gd name="T4" fmla="*/ 0 w 40"/>
                <a:gd name="T5" fmla="*/ 0 h 24"/>
                <a:gd name="T6" fmla="*/ 908 w 40"/>
                <a:gd name="T7" fmla="*/ 605 h 24"/>
                <a:gd name="T8" fmla="*/ 1563 w 40"/>
                <a:gd name="T9" fmla="*/ 121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24">
                  <a:moveTo>
                    <a:pt x="40" y="24"/>
                  </a:moveTo>
                  <a:cubicBezTo>
                    <a:pt x="36" y="23"/>
                    <a:pt x="30" y="18"/>
                    <a:pt x="22" y="13"/>
                  </a:cubicBezTo>
                  <a:cubicBezTo>
                    <a:pt x="14" y="7"/>
                    <a:pt x="6" y="1"/>
                    <a:pt x="0" y="0"/>
                  </a:cubicBezTo>
                  <a:cubicBezTo>
                    <a:pt x="6" y="1"/>
                    <a:pt x="15" y="7"/>
                    <a:pt x="23" y="12"/>
                  </a:cubicBezTo>
                  <a:cubicBezTo>
                    <a:pt x="30" y="18"/>
                    <a:pt x="36" y="23"/>
                    <a:pt x="4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7" name="Freeform 374">
              <a:extLst>
                <a:ext uri="{FF2B5EF4-FFF2-40B4-BE49-F238E27FC236}">
                  <a16:creationId xmlns:a16="http://schemas.microsoft.com/office/drawing/2014/main" id="{45C083FC-7DB4-42CC-82EE-DD0D68571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3107"/>
              <a:ext cx="15" cy="42"/>
            </a:xfrm>
            <a:custGeom>
              <a:avLst/>
              <a:gdLst>
                <a:gd name="T0" fmla="*/ 0 w 6"/>
                <a:gd name="T1" fmla="*/ 0 h 16"/>
                <a:gd name="T2" fmla="*/ 238 w 6"/>
                <a:gd name="T3" fmla="*/ 759 h 16"/>
                <a:gd name="T4" fmla="*/ 158 w 6"/>
                <a:gd name="T5" fmla="*/ 433 h 16"/>
                <a:gd name="T6" fmla="*/ 0 w 6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cubicBezTo>
                    <a:pt x="1" y="2"/>
                    <a:pt x="6" y="13"/>
                    <a:pt x="6" y="16"/>
                  </a:cubicBezTo>
                  <a:cubicBezTo>
                    <a:pt x="6" y="15"/>
                    <a:pt x="4" y="10"/>
                    <a:pt x="4" y="9"/>
                  </a:cubicBezTo>
                  <a:cubicBezTo>
                    <a:pt x="4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8" name="Freeform 375">
              <a:extLst>
                <a:ext uri="{FF2B5EF4-FFF2-40B4-BE49-F238E27FC236}">
                  <a16:creationId xmlns:a16="http://schemas.microsoft.com/office/drawing/2014/main" id="{FB39E045-084B-4465-9D71-420935F3B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2893"/>
              <a:ext cx="125" cy="59"/>
            </a:xfrm>
            <a:custGeom>
              <a:avLst/>
              <a:gdLst>
                <a:gd name="T0" fmla="*/ 0 w 50"/>
                <a:gd name="T1" fmla="*/ 1137 h 22"/>
                <a:gd name="T2" fmla="*/ 1063 w 50"/>
                <a:gd name="T3" fmla="*/ 620 h 22"/>
                <a:gd name="T4" fmla="*/ 1925 w 50"/>
                <a:gd name="T5" fmla="*/ 308 h 22"/>
                <a:gd name="T6" fmla="*/ 1958 w 50"/>
                <a:gd name="T7" fmla="*/ 0 h 22"/>
                <a:gd name="T8" fmla="*/ 1095 w 50"/>
                <a:gd name="T9" fmla="*/ 308 h 22"/>
                <a:gd name="T10" fmla="*/ 50 w 50"/>
                <a:gd name="T11" fmla="*/ 826 h 22"/>
                <a:gd name="T12" fmla="*/ 0 w 50"/>
                <a:gd name="T13" fmla="*/ 1137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cubicBezTo>
                    <a:pt x="1" y="16"/>
                    <a:pt x="15" y="14"/>
                    <a:pt x="27" y="12"/>
                  </a:cubicBezTo>
                  <a:cubicBezTo>
                    <a:pt x="39" y="10"/>
                    <a:pt x="49" y="10"/>
                    <a:pt x="49" y="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4"/>
                    <a:pt x="40" y="4"/>
                    <a:pt x="28" y="6"/>
                  </a:cubicBezTo>
                  <a:cubicBezTo>
                    <a:pt x="16" y="8"/>
                    <a:pt x="2" y="10"/>
                    <a:pt x="1" y="16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9" name="Freeform 376">
              <a:extLst>
                <a:ext uri="{FF2B5EF4-FFF2-40B4-BE49-F238E27FC236}">
                  <a16:creationId xmlns:a16="http://schemas.microsoft.com/office/drawing/2014/main" id="{4B925BFA-8115-4487-934A-D2FE00402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931"/>
              <a:ext cx="125" cy="56"/>
            </a:xfrm>
            <a:custGeom>
              <a:avLst/>
              <a:gdLst>
                <a:gd name="T0" fmla="*/ 0 w 50"/>
                <a:gd name="T1" fmla="*/ 1059 h 21"/>
                <a:gd name="T2" fmla="*/ 1020 w 50"/>
                <a:gd name="T3" fmla="*/ 605 h 21"/>
                <a:gd name="T4" fmla="*/ 1925 w 50"/>
                <a:gd name="T5" fmla="*/ 307 h 21"/>
                <a:gd name="T6" fmla="*/ 1958 w 50"/>
                <a:gd name="T7" fmla="*/ 0 h 21"/>
                <a:gd name="T8" fmla="*/ 1063 w 50"/>
                <a:gd name="T9" fmla="*/ 248 h 21"/>
                <a:gd name="T10" fmla="*/ 50 w 50"/>
                <a:gd name="T11" fmla="*/ 760 h 21"/>
                <a:gd name="T12" fmla="*/ 0 w 50"/>
                <a:gd name="T13" fmla="*/ 1059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21">
                  <a:moveTo>
                    <a:pt x="0" y="21"/>
                  </a:moveTo>
                  <a:cubicBezTo>
                    <a:pt x="1" y="16"/>
                    <a:pt x="15" y="13"/>
                    <a:pt x="26" y="12"/>
                  </a:cubicBezTo>
                  <a:cubicBezTo>
                    <a:pt x="38" y="10"/>
                    <a:pt x="48" y="10"/>
                    <a:pt x="49" y="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4"/>
                    <a:pt x="39" y="3"/>
                    <a:pt x="27" y="5"/>
                  </a:cubicBezTo>
                  <a:cubicBezTo>
                    <a:pt x="16" y="7"/>
                    <a:pt x="2" y="9"/>
                    <a:pt x="1" y="15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0" name="Freeform 377">
              <a:extLst>
                <a:ext uri="{FF2B5EF4-FFF2-40B4-BE49-F238E27FC236}">
                  <a16:creationId xmlns:a16="http://schemas.microsoft.com/office/drawing/2014/main" id="{E8C7451F-23B5-4352-B19D-5094BC9AD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2901"/>
              <a:ext cx="113" cy="30"/>
            </a:xfrm>
            <a:custGeom>
              <a:avLst/>
              <a:gdLst>
                <a:gd name="T0" fmla="*/ 1790 w 45"/>
                <a:gd name="T1" fmla="*/ 0 h 11"/>
                <a:gd name="T2" fmla="*/ 997 w 45"/>
                <a:gd name="T3" fmla="*/ 284 h 11"/>
                <a:gd name="T4" fmla="*/ 0 w 45"/>
                <a:gd name="T5" fmla="*/ 611 h 11"/>
                <a:gd name="T6" fmla="*/ 997 w 45"/>
                <a:gd name="T7" fmla="*/ 224 h 11"/>
                <a:gd name="T8" fmla="*/ 1790 w 45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11">
                  <a:moveTo>
                    <a:pt x="45" y="0"/>
                  </a:moveTo>
                  <a:cubicBezTo>
                    <a:pt x="42" y="2"/>
                    <a:pt x="34" y="3"/>
                    <a:pt x="25" y="5"/>
                  </a:cubicBezTo>
                  <a:cubicBezTo>
                    <a:pt x="15" y="6"/>
                    <a:pt x="4" y="7"/>
                    <a:pt x="0" y="11"/>
                  </a:cubicBezTo>
                  <a:cubicBezTo>
                    <a:pt x="4" y="7"/>
                    <a:pt x="15" y="5"/>
                    <a:pt x="25" y="4"/>
                  </a:cubicBezTo>
                  <a:cubicBezTo>
                    <a:pt x="34" y="2"/>
                    <a:pt x="42" y="2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1" name="Freeform 378">
              <a:extLst>
                <a:ext uri="{FF2B5EF4-FFF2-40B4-BE49-F238E27FC236}">
                  <a16:creationId xmlns:a16="http://schemas.microsoft.com/office/drawing/2014/main" id="{5D284305-5FCE-4835-9A66-0DDFED568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2939"/>
              <a:ext cx="115" cy="26"/>
            </a:xfrm>
            <a:custGeom>
              <a:avLst/>
              <a:gdLst>
                <a:gd name="T0" fmla="*/ 1800 w 46"/>
                <a:gd name="T1" fmla="*/ 0 h 10"/>
                <a:gd name="T2" fmla="*/ 988 w 46"/>
                <a:gd name="T3" fmla="*/ 177 h 10"/>
                <a:gd name="T4" fmla="*/ 0 w 46"/>
                <a:gd name="T5" fmla="*/ 460 h 10"/>
                <a:gd name="T6" fmla="*/ 988 w 46"/>
                <a:gd name="T7" fmla="*/ 143 h 10"/>
                <a:gd name="T8" fmla="*/ 1800 w 46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3" y="2"/>
                    <a:pt x="34" y="2"/>
                    <a:pt x="25" y="4"/>
                  </a:cubicBezTo>
                  <a:cubicBezTo>
                    <a:pt x="16" y="5"/>
                    <a:pt x="5" y="6"/>
                    <a:pt x="0" y="10"/>
                  </a:cubicBezTo>
                  <a:cubicBezTo>
                    <a:pt x="5" y="6"/>
                    <a:pt x="16" y="5"/>
                    <a:pt x="25" y="3"/>
                  </a:cubicBezTo>
                  <a:cubicBezTo>
                    <a:pt x="34" y="2"/>
                    <a:pt x="43" y="2"/>
                    <a:pt x="4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2" name="Freeform 379">
              <a:extLst>
                <a:ext uri="{FF2B5EF4-FFF2-40B4-BE49-F238E27FC236}">
                  <a16:creationId xmlns:a16="http://schemas.microsoft.com/office/drawing/2014/main" id="{B181C16E-079E-4696-96A4-0177BBF5B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2875"/>
              <a:ext cx="40" cy="21"/>
            </a:xfrm>
            <a:custGeom>
              <a:avLst/>
              <a:gdLst>
                <a:gd name="T0" fmla="*/ 0 w 16"/>
                <a:gd name="T1" fmla="*/ 0 h 8"/>
                <a:gd name="T2" fmla="*/ 625 w 16"/>
                <a:gd name="T3" fmla="*/ 378 h 8"/>
                <a:gd name="T4" fmla="*/ 363 w 16"/>
                <a:gd name="T5" fmla="*/ 200 h 8"/>
                <a:gd name="T6" fmla="*/ 0 w 16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cubicBezTo>
                    <a:pt x="2" y="1"/>
                    <a:pt x="13" y="5"/>
                    <a:pt x="16" y="8"/>
                  </a:cubicBezTo>
                  <a:cubicBezTo>
                    <a:pt x="14" y="7"/>
                    <a:pt x="10" y="5"/>
                    <a:pt x="9" y="4"/>
                  </a:cubicBezTo>
                  <a:cubicBezTo>
                    <a:pt x="8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3" name="Freeform 380">
              <a:extLst>
                <a:ext uri="{FF2B5EF4-FFF2-40B4-BE49-F238E27FC236}">
                  <a16:creationId xmlns:a16="http://schemas.microsoft.com/office/drawing/2014/main" id="{AD0EB68F-B4AA-4F42-95BC-5DD3799B3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" y="3005"/>
              <a:ext cx="137" cy="54"/>
            </a:xfrm>
            <a:custGeom>
              <a:avLst/>
              <a:gdLst>
                <a:gd name="T0" fmla="*/ 0 w 55"/>
                <a:gd name="T1" fmla="*/ 532 h 20"/>
                <a:gd name="T2" fmla="*/ 1111 w 55"/>
                <a:gd name="T3" fmla="*/ 626 h 20"/>
                <a:gd name="T4" fmla="*/ 2010 w 55"/>
                <a:gd name="T5" fmla="*/ 845 h 20"/>
                <a:gd name="T6" fmla="*/ 2115 w 55"/>
                <a:gd name="T7" fmla="*/ 591 h 20"/>
                <a:gd name="T8" fmla="*/ 1235 w 55"/>
                <a:gd name="T9" fmla="*/ 373 h 20"/>
                <a:gd name="T10" fmla="*/ 154 w 55"/>
                <a:gd name="T11" fmla="*/ 278 h 20"/>
                <a:gd name="T12" fmla="*/ 0 w 55"/>
                <a:gd name="T13" fmla="*/ 532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20">
                  <a:moveTo>
                    <a:pt x="0" y="10"/>
                  </a:moveTo>
                  <a:cubicBezTo>
                    <a:pt x="3" y="5"/>
                    <a:pt x="18" y="9"/>
                    <a:pt x="29" y="12"/>
                  </a:cubicBezTo>
                  <a:cubicBezTo>
                    <a:pt x="40" y="15"/>
                    <a:pt x="50" y="20"/>
                    <a:pt x="52" y="16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15"/>
                    <a:pt x="44" y="10"/>
                    <a:pt x="32" y="7"/>
                  </a:cubicBezTo>
                  <a:cubicBezTo>
                    <a:pt x="21" y="4"/>
                    <a:pt x="7" y="0"/>
                    <a:pt x="4" y="5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4" name="Freeform 381">
              <a:extLst>
                <a:ext uri="{FF2B5EF4-FFF2-40B4-BE49-F238E27FC236}">
                  <a16:creationId xmlns:a16="http://schemas.microsoft.com/office/drawing/2014/main" id="{301334DC-B41A-4FEB-91B2-2F208AB39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3032"/>
              <a:ext cx="140" cy="59"/>
            </a:xfrm>
            <a:custGeom>
              <a:avLst/>
              <a:gdLst>
                <a:gd name="T0" fmla="*/ 0 w 56"/>
                <a:gd name="T1" fmla="*/ 518 h 22"/>
                <a:gd name="T2" fmla="*/ 1095 w 56"/>
                <a:gd name="T3" fmla="*/ 676 h 22"/>
                <a:gd name="T4" fmla="*/ 2033 w 56"/>
                <a:gd name="T5" fmla="*/ 928 h 22"/>
                <a:gd name="T6" fmla="*/ 2188 w 56"/>
                <a:gd name="T7" fmla="*/ 676 h 22"/>
                <a:gd name="T8" fmla="*/ 1220 w 56"/>
                <a:gd name="T9" fmla="*/ 402 h 22"/>
                <a:gd name="T10" fmla="*/ 125 w 56"/>
                <a:gd name="T11" fmla="*/ 215 h 22"/>
                <a:gd name="T12" fmla="*/ 0 w 56"/>
                <a:gd name="T13" fmla="*/ 518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22">
                  <a:moveTo>
                    <a:pt x="0" y="10"/>
                  </a:moveTo>
                  <a:cubicBezTo>
                    <a:pt x="3" y="6"/>
                    <a:pt x="17" y="10"/>
                    <a:pt x="28" y="13"/>
                  </a:cubicBezTo>
                  <a:cubicBezTo>
                    <a:pt x="39" y="17"/>
                    <a:pt x="50" y="22"/>
                    <a:pt x="52" y="1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4" y="16"/>
                    <a:pt x="43" y="11"/>
                    <a:pt x="31" y="8"/>
                  </a:cubicBezTo>
                  <a:cubicBezTo>
                    <a:pt x="20" y="5"/>
                    <a:pt x="6" y="0"/>
                    <a:pt x="3" y="4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5" name="Freeform 382">
              <a:extLst>
                <a:ext uri="{FF2B5EF4-FFF2-40B4-BE49-F238E27FC236}">
                  <a16:creationId xmlns:a16="http://schemas.microsoft.com/office/drawing/2014/main" id="{F01710D9-D36E-4952-B40F-E0BE26CAE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3011"/>
              <a:ext cx="115" cy="29"/>
            </a:xfrm>
            <a:custGeom>
              <a:avLst/>
              <a:gdLst>
                <a:gd name="T0" fmla="*/ 1800 w 46"/>
                <a:gd name="T1" fmla="*/ 527 h 11"/>
                <a:gd name="T2" fmla="*/ 988 w 46"/>
                <a:gd name="T3" fmla="*/ 293 h 11"/>
                <a:gd name="T4" fmla="*/ 0 w 46"/>
                <a:gd name="T5" fmla="*/ 90 h 11"/>
                <a:gd name="T6" fmla="*/ 1020 w 46"/>
                <a:gd name="T7" fmla="*/ 293 h 11"/>
                <a:gd name="T8" fmla="*/ 1800 w 46"/>
                <a:gd name="T9" fmla="*/ 52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11">
                  <a:moveTo>
                    <a:pt x="46" y="11"/>
                  </a:moveTo>
                  <a:cubicBezTo>
                    <a:pt x="42" y="11"/>
                    <a:pt x="34" y="9"/>
                    <a:pt x="25" y="6"/>
                  </a:cubicBezTo>
                  <a:cubicBezTo>
                    <a:pt x="16" y="4"/>
                    <a:pt x="6" y="0"/>
                    <a:pt x="0" y="2"/>
                  </a:cubicBezTo>
                  <a:cubicBezTo>
                    <a:pt x="6" y="0"/>
                    <a:pt x="17" y="3"/>
                    <a:pt x="26" y="6"/>
                  </a:cubicBezTo>
                  <a:cubicBezTo>
                    <a:pt x="35" y="8"/>
                    <a:pt x="42" y="11"/>
                    <a:pt x="46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6" name="Freeform 383">
              <a:extLst>
                <a:ext uri="{FF2B5EF4-FFF2-40B4-BE49-F238E27FC236}">
                  <a16:creationId xmlns:a16="http://schemas.microsoft.com/office/drawing/2014/main" id="{ED3FEE13-573F-401F-8F18-E3391131C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" y="3040"/>
              <a:ext cx="113" cy="32"/>
            </a:xfrm>
            <a:custGeom>
              <a:avLst/>
              <a:gdLst>
                <a:gd name="T0" fmla="*/ 1790 w 45"/>
                <a:gd name="T1" fmla="*/ 547 h 12"/>
                <a:gd name="T2" fmla="*/ 997 w 45"/>
                <a:gd name="T3" fmla="*/ 363 h 12"/>
                <a:gd name="T4" fmla="*/ 0 w 45"/>
                <a:gd name="T5" fmla="*/ 93 h 12"/>
                <a:gd name="T6" fmla="*/ 997 w 45"/>
                <a:gd name="T7" fmla="*/ 307 h 12"/>
                <a:gd name="T8" fmla="*/ 1790 w 45"/>
                <a:gd name="T9" fmla="*/ 5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12">
                  <a:moveTo>
                    <a:pt x="45" y="11"/>
                  </a:moveTo>
                  <a:cubicBezTo>
                    <a:pt x="41" y="12"/>
                    <a:pt x="34" y="9"/>
                    <a:pt x="25" y="7"/>
                  </a:cubicBezTo>
                  <a:cubicBezTo>
                    <a:pt x="15" y="4"/>
                    <a:pt x="5" y="0"/>
                    <a:pt x="0" y="2"/>
                  </a:cubicBezTo>
                  <a:cubicBezTo>
                    <a:pt x="5" y="0"/>
                    <a:pt x="16" y="3"/>
                    <a:pt x="25" y="6"/>
                  </a:cubicBezTo>
                  <a:cubicBezTo>
                    <a:pt x="34" y="8"/>
                    <a:pt x="41" y="12"/>
                    <a:pt x="45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7" name="Freeform 384">
              <a:extLst>
                <a:ext uri="{FF2B5EF4-FFF2-40B4-BE49-F238E27FC236}">
                  <a16:creationId xmlns:a16="http://schemas.microsoft.com/office/drawing/2014/main" id="{A4CFD607-D28D-4DF5-A29A-7C5E6DBF1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3005"/>
              <a:ext cx="30" cy="32"/>
            </a:xfrm>
            <a:custGeom>
              <a:avLst/>
              <a:gdLst>
                <a:gd name="T0" fmla="*/ 0 w 12"/>
                <a:gd name="T1" fmla="*/ 0 h 12"/>
                <a:gd name="T2" fmla="*/ 470 w 12"/>
                <a:gd name="T3" fmla="*/ 605 h 12"/>
                <a:gd name="T4" fmla="*/ 283 w 12"/>
                <a:gd name="T5" fmla="*/ 363 h 12"/>
                <a:gd name="T6" fmla="*/ 0 w 12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2" y="1"/>
                    <a:pt x="11" y="9"/>
                    <a:pt x="12" y="12"/>
                  </a:cubicBezTo>
                  <a:cubicBezTo>
                    <a:pt x="11" y="11"/>
                    <a:pt x="8" y="7"/>
                    <a:pt x="7" y="7"/>
                  </a:cubicBezTo>
                  <a:cubicBezTo>
                    <a:pt x="7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8" name="Freeform 385">
              <a:extLst>
                <a:ext uri="{FF2B5EF4-FFF2-40B4-BE49-F238E27FC236}">
                  <a16:creationId xmlns:a16="http://schemas.microsoft.com/office/drawing/2014/main" id="{0A67922D-4B54-49CA-9D8C-82833ACA4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2739"/>
              <a:ext cx="102" cy="114"/>
            </a:xfrm>
            <a:custGeom>
              <a:avLst/>
              <a:gdLst>
                <a:gd name="T0" fmla="*/ 154 w 41"/>
                <a:gd name="T1" fmla="*/ 2124 h 43"/>
                <a:gd name="T2" fmla="*/ 878 w 41"/>
                <a:gd name="T3" fmla="*/ 1082 h 43"/>
                <a:gd name="T4" fmla="*/ 1540 w 41"/>
                <a:gd name="T5" fmla="*/ 294 h 43"/>
                <a:gd name="T6" fmla="*/ 1460 w 41"/>
                <a:gd name="T7" fmla="*/ 0 h 43"/>
                <a:gd name="T8" fmla="*/ 799 w 41"/>
                <a:gd name="T9" fmla="*/ 779 h 43"/>
                <a:gd name="T10" fmla="*/ 75 w 41"/>
                <a:gd name="T11" fmla="*/ 1827 h 43"/>
                <a:gd name="T12" fmla="*/ 154 w 41"/>
                <a:gd name="T13" fmla="*/ 2124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43">
                  <a:moveTo>
                    <a:pt x="4" y="43"/>
                  </a:moveTo>
                  <a:cubicBezTo>
                    <a:pt x="2" y="38"/>
                    <a:pt x="14" y="29"/>
                    <a:pt x="23" y="22"/>
                  </a:cubicBezTo>
                  <a:cubicBezTo>
                    <a:pt x="32" y="15"/>
                    <a:pt x="41" y="10"/>
                    <a:pt x="40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4"/>
                    <a:pt x="30" y="9"/>
                    <a:pt x="21" y="16"/>
                  </a:cubicBezTo>
                  <a:cubicBezTo>
                    <a:pt x="12" y="23"/>
                    <a:pt x="0" y="32"/>
                    <a:pt x="2" y="37"/>
                  </a:cubicBezTo>
                  <a:lnTo>
                    <a:pt x="4" y="43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" name="Freeform 386">
              <a:extLst>
                <a:ext uri="{FF2B5EF4-FFF2-40B4-BE49-F238E27FC236}">
                  <a16:creationId xmlns:a16="http://schemas.microsoft.com/office/drawing/2014/main" id="{7ABB138E-3A8B-4FDA-883A-3A91D2808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2773"/>
              <a:ext cx="103" cy="115"/>
            </a:xfrm>
            <a:custGeom>
              <a:avLst/>
              <a:gdLst>
                <a:gd name="T0" fmla="*/ 126 w 41"/>
                <a:gd name="T1" fmla="*/ 2204 h 43"/>
                <a:gd name="T2" fmla="*/ 872 w 41"/>
                <a:gd name="T3" fmla="*/ 1131 h 43"/>
                <a:gd name="T4" fmla="*/ 1553 w 41"/>
                <a:gd name="T5" fmla="*/ 308 h 43"/>
                <a:gd name="T6" fmla="*/ 1477 w 41"/>
                <a:gd name="T7" fmla="*/ 0 h 43"/>
                <a:gd name="T8" fmla="*/ 796 w 41"/>
                <a:gd name="T9" fmla="*/ 824 h 43"/>
                <a:gd name="T10" fmla="*/ 50 w 41"/>
                <a:gd name="T11" fmla="*/ 1896 h 43"/>
                <a:gd name="T12" fmla="*/ 126 w 41"/>
                <a:gd name="T13" fmla="*/ 2204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43">
                  <a:moveTo>
                    <a:pt x="3" y="43"/>
                  </a:moveTo>
                  <a:cubicBezTo>
                    <a:pt x="1" y="38"/>
                    <a:pt x="13" y="29"/>
                    <a:pt x="22" y="22"/>
                  </a:cubicBezTo>
                  <a:cubicBezTo>
                    <a:pt x="32" y="15"/>
                    <a:pt x="41" y="10"/>
                    <a:pt x="39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4"/>
                    <a:pt x="30" y="9"/>
                    <a:pt x="20" y="16"/>
                  </a:cubicBezTo>
                  <a:cubicBezTo>
                    <a:pt x="11" y="23"/>
                    <a:pt x="0" y="32"/>
                    <a:pt x="1" y="37"/>
                  </a:cubicBezTo>
                  <a:lnTo>
                    <a:pt x="3" y="43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" name="Freeform 387">
              <a:extLst>
                <a:ext uri="{FF2B5EF4-FFF2-40B4-BE49-F238E27FC236}">
                  <a16:creationId xmlns:a16="http://schemas.microsoft.com/office/drawing/2014/main" id="{2DFF3DA9-60A0-45F7-BD00-9284766EC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2749"/>
              <a:ext cx="88" cy="83"/>
            </a:xfrm>
            <a:custGeom>
              <a:avLst/>
              <a:gdLst>
                <a:gd name="T0" fmla="*/ 1398 w 35"/>
                <a:gd name="T1" fmla="*/ 0 h 31"/>
                <a:gd name="T2" fmla="*/ 764 w 35"/>
                <a:gd name="T3" fmla="*/ 675 h 31"/>
                <a:gd name="T4" fmla="*/ 0 w 35"/>
                <a:gd name="T5" fmla="*/ 1590 h 31"/>
                <a:gd name="T6" fmla="*/ 714 w 35"/>
                <a:gd name="T7" fmla="*/ 675 h 31"/>
                <a:gd name="T8" fmla="*/ 1398 w 3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1">
                  <a:moveTo>
                    <a:pt x="35" y="0"/>
                  </a:moveTo>
                  <a:cubicBezTo>
                    <a:pt x="33" y="3"/>
                    <a:pt x="26" y="8"/>
                    <a:pt x="19" y="13"/>
                  </a:cubicBezTo>
                  <a:cubicBezTo>
                    <a:pt x="11" y="19"/>
                    <a:pt x="2" y="25"/>
                    <a:pt x="0" y="31"/>
                  </a:cubicBezTo>
                  <a:cubicBezTo>
                    <a:pt x="2" y="25"/>
                    <a:pt x="11" y="18"/>
                    <a:pt x="18" y="13"/>
                  </a:cubicBezTo>
                  <a:cubicBezTo>
                    <a:pt x="26" y="7"/>
                    <a:pt x="33" y="3"/>
                    <a:pt x="3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1" name="Freeform 388">
              <a:extLst>
                <a:ext uri="{FF2B5EF4-FFF2-40B4-BE49-F238E27FC236}">
                  <a16:creationId xmlns:a16="http://schemas.microsoft.com/office/drawing/2014/main" id="{E3961586-5FE2-4539-8176-656A717FF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2784"/>
              <a:ext cx="88" cy="83"/>
            </a:xfrm>
            <a:custGeom>
              <a:avLst/>
              <a:gdLst>
                <a:gd name="T0" fmla="*/ 1398 w 35"/>
                <a:gd name="T1" fmla="*/ 0 h 31"/>
                <a:gd name="T2" fmla="*/ 764 w 35"/>
                <a:gd name="T3" fmla="*/ 675 h 31"/>
                <a:gd name="T4" fmla="*/ 0 w 35"/>
                <a:gd name="T5" fmla="*/ 1590 h 31"/>
                <a:gd name="T6" fmla="*/ 764 w 35"/>
                <a:gd name="T7" fmla="*/ 675 h 31"/>
                <a:gd name="T8" fmla="*/ 1398 w 3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1">
                  <a:moveTo>
                    <a:pt x="35" y="0"/>
                  </a:moveTo>
                  <a:cubicBezTo>
                    <a:pt x="33" y="3"/>
                    <a:pt x="26" y="8"/>
                    <a:pt x="19" y="13"/>
                  </a:cubicBezTo>
                  <a:cubicBezTo>
                    <a:pt x="11" y="19"/>
                    <a:pt x="2" y="25"/>
                    <a:pt x="0" y="31"/>
                  </a:cubicBezTo>
                  <a:cubicBezTo>
                    <a:pt x="2" y="25"/>
                    <a:pt x="11" y="18"/>
                    <a:pt x="19" y="13"/>
                  </a:cubicBezTo>
                  <a:cubicBezTo>
                    <a:pt x="26" y="7"/>
                    <a:pt x="33" y="3"/>
                    <a:pt x="3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2" name="Freeform 389">
              <a:extLst>
                <a:ext uri="{FF2B5EF4-FFF2-40B4-BE49-F238E27FC236}">
                  <a16:creationId xmlns:a16="http://schemas.microsoft.com/office/drawing/2014/main" id="{9CD6AFA3-D1B3-4049-AE99-015774E2C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2739"/>
              <a:ext cx="42" cy="5"/>
            </a:xfrm>
            <a:custGeom>
              <a:avLst/>
              <a:gdLst>
                <a:gd name="T0" fmla="*/ 0 w 17"/>
                <a:gd name="T1" fmla="*/ 83 h 2"/>
                <a:gd name="T2" fmla="*/ 635 w 17"/>
                <a:gd name="T3" fmla="*/ 83 h 2"/>
                <a:gd name="T4" fmla="*/ 378 w 17"/>
                <a:gd name="T5" fmla="*/ 50 h 2"/>
                <a:gd name="T6" fmla="*/ 0 w 17"/>
                <a:gd name="T7" fmla="*/ 83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2">
                  <a:moveTo>
                    <a:pt x="0" y="2"/>
                  </a:moveTo>
                  <a:cubicBezTo>
                    <a:pt x="2" y="2"/>
                    <a:pt x="14" y="0"/>
                    <a:pt x="17" y="2"/>
                  </a:cubicBezTo>
                  <a:cubicBezTo>
                    <a:pt x="15" y="2"/>
                    <a:pt x="11" y="1"/>
                    <a:pt x="10" y="1"/>
                  </a:cubicBezTo>
                  <a:cubicBezTo>
                    <a:pt x="9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3" name="Freeform 390">
              <a:extLst>
                <a:ext uri="{FF2B5EF4-FFF2-40B4-BE49-F238E27FC236}">
                  <a16:creationId xmlns:a16="http://schemas.microsoft.com/office/drawing/2014/main" id="{DAD9C222-597E-4024-A85B-85C17A082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552"/>
              <a:ext cx="38" cy="144"/>
            </a:xfrm>
            <a:custGeom>
              <a:avLst/>
              <a:gdLst>
                <a:gd name="T0" fmla="*/ 456 w 15"/>
                <a:gd name="T1" fmla="*/ 2731 h 54"/>
                <a:gd name="T2" fmla="*/ 405 w 15"/>
                <a:gd name="T3" fmla="*/ 1309 h 54"/>
                <a:gd name="T4" fmla="*/ 489 w 15"/>
                <a:gd name="T5" fmla="*/ 149 h 54"/>
                <a:gd name="T6" fmla="*/ 243 w 15"/>
                <a:gd name="T7" fmla="*/ 0 h 54"/>
                <a:gd name="T8" fmla="*/ 213 w 15"/>
                <a:gd name="T9" fmla="*/ 1160 h 54"/>
                <a:gd name="T10" fmla="*/ 213 w 15"/>
                <a:gd name="T11" fmla="*/ 2581 h 54"/>
                <a:gd name="T12" fmla="*/ 456 w 15"/>
                <a:gd name="T13" fmla="*/ 2731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54">
                  <a:moveTo>
                    <a:pt x="11" y="54"/>
                  </a:moveTo>
                  <a:cubicBezTo>
                    <a:pt x="6" y="51"/>
                    <a:pt x="8" y="37"/>
                    <a:pt x="10" y="26"/>
                  </a:cubicBezTo>
                  <a:cubicBezTo>
                    <a:pt x="12" y="14"/>
                    <a:pt x="15" y="4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2"/>
                    <a:pt x="6" y="11"/>
                    <a:pt x="5" y="23"/>
                  </a:cubicBezTo>
                  <a:cubicBezTo>
                    <a:pt x="3" y="34"/>
                    <a:pt x="0" y="48"/>
                    <a:pt x="5" y="51"/>
                  </a:cubicBezTo>
                  <a:lnTo>
                    <a:pt x="11" y="54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4" name="Freeform 391">
              <a:extLst>
                <a:ext uri="{FF2B5EF4-FFF2-40B4-BE49-F238E27FC236}">
                  <a16:creationId xmlns:a16="http://schemas.microsoft.com/office/drawing/2014/main" id="{7E644E4D-0924-481A-8AEA-8414E4833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2568"/>
              <a:ext cx="35" cy="147"/>
            </a:xfrm>
            <a:custGeom>
              <a:avLst/>
              <a:gdLst>
                <a:gd name="T0" fmla="*/ 395 w 14"/>
                <a:gd name="T1" fmla="*/ 2806 h 55"/>
                <a:gd name="T2" fmla="*/ 363 w 14"/>
                <a:gd name="T3" fmla="*/ 1315 h 55"/>
                <a:gd name="T4" fmla="*/ 438 w 14"/>
                <a:gd name="T5" fmla="*/ 150 h 55"/>
                <a:gd name="T6" fmla="*/ 208 w 14"/>
                <a:gd name="T7" fmla="*/ 0 h 55"/>
                <a:gd name="T8" fmla="*/ 158 w 14"/>
                <a:gd name="T9" fmla="*/ 1165 h 55"/>
                <a:gd name="T10" fmla="*/ 208 w 14"/>
                <a:gd name="T11" fmla="*/ 2657 h 55"/>
                <a:gd name="T12" fmla="*/ 395 w 14"/>
                <a:gd name="T13" fmla="*/ 2806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5">
                  <a:moveTo>
                    <a:pt x="10" y="55"/>
                  </a:moveTo>
                  <a:cubicBezTo>
                    <a:pt x="5" y="52"/>
                    <a:pt x="7" y="38"/>
                    <a:pt x="9" y="26"/>
                  </a:cubicBezTo>
                  <a:cubicBezTo>
                    <a:pt x="11" y="14"/>
                    <a:pt x="14" y="5"/>
                    <a:pt x="11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2"/>
                    <a:pt x="5" y="11"/>
                    <a:pt x="4" y="23"/>
                  </a:cubicBezTo>
                  <a:cubicBezTo>
                    <a:pt x="2" y="35"/>
                    <a:pt x="0" y="49"/>
                    <a:pt x="5" y="52"/>
                  </a:cubicBezTo>
                  <a:lnTo>
                    <a:pt x="10" y="55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" name="Freeform 392">
              <a:extLst>
                <a:ext uri="{FF2B5EF4-FFF2-40B4-BE49-F238E27FC236}">
                  <a16:creationId xmlns:a16="http://schemas.microsoft.com/office/drawing/2014/main" id="{E1312D50-C30A-4954-80F7-9B7FE9EA7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2557"/>
              <a:ext cx="18" cy="126"/>
            </a:xfrm>
            <a:custGeom>
              <a:avLst/>
              <a:gdLst>
                <a:gd name="T0" fmla="*/ 257 w 7"/>
                <a:gd name="T1" fmla="*/ 0 h 47"/>
                <a:gd name="T2" fmla="*/ 172 w 7"/>
                <a:gd name="T3" fmla="*/ 1137 h 47"/>
                <a:gd name="T4" fmla="*/ 85 w 7"/>
                <a:gd name="T5" fmla="*/ 2429 h 47"/>
                <a:gd name="T6" fmla="*/ 139 w 7"/>
                <a:gd name="T7" fmla="*/ 1078 h 47"/>
                <a:gd name="T8" fmla="*/ 257 w 7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7">
                  <a:moveTo>
                    <a:pt x="6" y="0"/>
                  </a:moveTo>
                  <a:cubicBezTo>
                    <a:pt x="7" y="4"/>
                    <a:pt x="5" y="12"/>
                    <a:pt x="4" y="22"/>
                  </a:cubicBezTo>
                  <a:cubicBezTo>
                    <a:pt x="3" y="31"/>
                    <a:pt x="0" y="42"/>
                    <a:pt x="2" y="47"/>
                  </a:cubicBezTo>
                  <a:cubicBezTo>
                    <a:pt x="0" y="42"/>
                    <a:pt x="2" y="31"/>
                    <a:pt x="3" y="21"/>
                  </a:cubicBezTo>
                  <a:cubicBezTo>
                    <a:pt x="5" y="12"/>
                    <a:pt x="7" y="4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6" name="Freeform 393">
              <a:extLst>
                <a:ext uri="{FF2B5EF4-FFF2-40B4-BE49-F238E27FC236}">
                  <a16:creationId xmlns:a16="http://schemas.microsoft.com/office/drawing/2014/main" id="{ED3767E4-4549-4287-96F3-41112E31F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2576"/>
              <a:ext cx="18" cy="123"/>
            </a:xfrm>
            <a:custGeom>
              <a:avLst/>
              <a:gdLst>
                <a:gd name="T0" fmla="*/ 257 w 7"/>
                <a:gd name="T1" fmla="*/ 0 h 46"/>
                <a:gd name="T2" fmla="*/ 172 w 7"/>
                <a:gd name="T3" fmla="*/ 1072 h 46"/>
                <a:gd name="T4" fmla="*/ 85 w 7"/>
                <a:gd name="T5" fmla="*/ 2353 h 46"/>
                <a:gd name="T6" fmla="*/ 139 w 7"/>
                <a:gd name="T7" fmla="*/ 1072 h 46"/>
                <a:gd name="T8" fmla="*/ 257 w 7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6">
                  <a:moveTo>
                    <a:pt x="6" y="0"/>
                  </a:moveTo>
                  <a:cubicBezTo>
                    <a:pt x="7" y="4"/>
                    <a:pt x="5" y="12"/>
                    <a:pt x="4" y="21"/>
                  </a:cubicBezTo>
                  <a:cubicBezTo>
                    <a:pt x="3" y="30"/>
                    <a:pt x="0" y="41"/>
                    <a:pt x="2" y="46"/>
                  </a:cubicBezTo>
                  <a:cubicBezTo>
                    <a:pt x="0" y="41"/>
                    <a:pt x="2" y="30"/>
                    <a:pt x="3" y="21"/>
                  </a:cubicBezTo>
                  <a:cubicBezTo>
                    <a:pt x="5" y="11"/>
                    <a:pt x="7" y="4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7" name="Freeform 394">
              <a:extLst>
                <a:ext uri="{FF2B5EF4-FFF2-40B4-BE49-F238E27FC236}">
                  <a16:creationId xmlns:a16="http://schemas.microsoft.com/office/drawing/2014/main" id="{A2EBBFD6-F8E2-4C0A-B42A-5BD477F7B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" y="2557"/>
              <a:ext cx="25" cy="35"/>
            </a:xfrm>
            <a:custGeom>
              <a:avLst/>
              <a:gdLst>
                <a:gd name="T0" fmla="*/ 0 w 10"/>
                <a:gd name="T1" fmla="*/ 681 h 13"/>
                <a:gd name="T2" fmla="*/ 395 w 10"/>
                <a:gd name="T3" fmla="*/ 0 h 13"/>
                <a:gd name="T4" fmla="*/ 238 w 10"/>
                <a:gd name="T5" fmla="*/ 253 h 13"/>
                <a:gd name="T6" fmla="*/ 0 w 10"/>
                <a:gd name="T7" fmla="*/ 681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1" y="12"/>
                    <a:pt x="8" y="1"/>
                    <a:pt x="10" y="0"/>
                  </a:cubicBezTo>
                  <a:cubicBezTo>
                    <a:pt x="9" y="1"/>
                    <a:pt x="6" y="4"/>
                    <a:pt x="6" y="5"/>
                  </a:cubicBezTo>
                  <a:cubicBezTo>
                    <a:pt x="5" y="6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8" name="Freeform 395">
              <a:extLst>
                <a:ext uri="{FF2B5EF4-FFF2-40B4-BE49-F238E27FC236}">
                  <a16:creationId xmlns:a16="http://schemas.microsoft.com/office/drawing/2014/main" id="{607BA5B9-A51B-4D8D-A5DC-22C9DCDA2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" y="2624"/>
              <a:ext cx="82" cy="139"/>
            </a:xfrm>
            <a:custGeom>
              <a:avLst/>
              <a:gdLst>
                <a:gd name="T0" fmla="*/ 308 w 33"/>
                <a:gd name="T1" fmla="*/ 2657 h 52"/>
                <a:gd name="T2" fmla="*/ 723 w 33"/>
                <a:gd name="T3" fmla="*/ 1278 h 52"/>
                <a:gd name="T4" fmla="*/ 1148 w 33"/>
                <a:gd name="T5" fmla="*/ 209 h 52"/>
                <a:gd name="T6" fmla="*/ 1001 w 33"/>
                <a:gd name="T7" fmla="*/ 0 h 52"/>
                <a:gd name="T8" fmla="*/ 569 w 33"/>
                <a:gd name="T9" fmla="*/ 1016 h 52"/>
                <a:gd name="T10" fmla="*/ 154 w 33"/>
                <a:gd name="T11" fmla="*/ 2350 h 52"/>
                <a:gd name="T12" fmla="*/ 308 w 33"/>
                <a:gd name="T13" fmla="*/ 2657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52">
                  <a:moveTo>
                    <a:pt x="8" y="52"/>
                  </a:moveTo>
                  <a:cubicBezTo>
                    <a:pt x="4" y="47"/>
                    <a:pt x="12" y="35"/>
                    <a:pt x="19" y="25"/>
                  </a:cubicBezTo>
                  <a:cubicBezTo>
                    <a:pt x="25" y="15"/>
                    <a:pt x="33" y="7"/>
                    <a:pt x="30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3"/>
                    <a:pt x="22" y="10"/>
                    <a:pt x="15" y="20"/>
                  </a:cubicBezTo>
                  <a:cubicBezTo>
                    <a:pt x="8" y="30"/>
                    <a:pt x="0" y="42"/>
                    <a:pt x="4" y="46"/>
                  </a:cubicBezTo>
                  <a:lnTo>
                    <a:pt x="8" y="52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9" name="Freeform 396">
              <a:extLst>
                <a:ext uri="{FF2B5EF4-FFF2-40B4-BE49-F238E27FC236}">
                  <a16:creationId xmlns:a16="http://schemas.microsoft.com/office/drawing/2014/main" id="{10DCAC97-DE7D-4AD1-BE52-5975034EE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" y="2648"/>
              <a:ext cx="88" cy="141"/>
            </a:xfrm>
            <a:custGeom>
              <a:avLst/>
              <a:gdLst>
                <a:gd name="T0" fmla="*/ 317 w 35"/>
                <a:gd name="T1" fmla="*/ 2655 h 53"/>
                <a:gd name="T2" fmla="*/ 797 w 35"/>
                <a:gd name="T3" fmla="*/ 1359 h 53"/>
                <a:gd name="T4" fmla="*/ 1270 w 35"/>
                <a:gd name="T5" fmla="*/ 247 h 53"/>
                <a:gd name="T6" fmla="*/ 1114 w 35"/>
                <a:gd name="T7" fmla="*/ 0 h 53"/>
                <a:gd name="T8" fmla="*/ 639 w 35"/>
                <a:gd name="T9" fmla="*/ 1112 h 53"/>
                <a:gd name="T10" fmla="*/ 158 w 35"/>
                <a:gd name="T11" fmla="*/ 2413 h 53"/>
                <a:gd name="T12" fmla="*/ 317 w 35"/>
                <a:gd name="T13" fmla="*/ 2655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53">
                  <a:moveTo>
                    <a:pt x="8" y="53"/>
                  </a:moveTo>
                  <a:cubicBezTo>
                    <a:pt x="5" y="49"/>
                    <a:pt x="14" y="37"/>
                    <a:pt x="20" y="27"/>
                  </a:cubicBezTo>
                  <a:cubicBezTo>
                    <a:pt x="27" y="17"/>
                    <a:pt x="35" y="9"/>
                    <a:pt x="32" y="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4"/>
                    <a:pt x="23" y="12"/>
                    <a:pt x="16" y="22"/>
                  </a:cubicBezTo>
                  <a:cubicBezTo>
                    <a:pt x="10" y="32"/>
                    <a:pt x="0" y="43"/>
                    <a:pt x="4" y="48"/>
                  </a:cubicBezTo>
                  <a:lnTo>
                    <a:pt x="8" y="53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0" name="Freeform 397">
              <a:extLst>
                <a:ext uri="{FF2B5EF4-FFF2-40B4-BE49-F238E27FC236}">
                  <a16:creationId xmlns:a16="http://schemas.microsoft.com/office/drawing/2014/main" id="{404E90FB-4BAC-4717-9ECC-819FC8BF3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" y="2632"/>
              <a:ext cx="57" cy="109"/>
            </a:xfrm>
            <a:custGeom>
              <a:avLst/>
              <a:gdLst>
                <a:gd name="T0" fmla="*/ 865 w 23"/>
                <a:gd name="T1" fmla="*/ 0 h 41"/>
                <a:gd name="T2" fmla="*/ 454 w 23"/>
                <a:gd name="T3" fmla="*/ 904 h 41"/>
                <a:gd name="T4" fmla="*/ 0 w 23"/>
                <a:gd name="T5" fmla="*/ 2050 h 41"/>
                <a:gd name="T6" fmla="*/ 411 w 23"/>
                <a:gd name="T7" fmla="*/ 904 h 41"/>
                <a:gd name="T8" fmla="*/ 865 w 23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1">
                  <a:moveTo>
                    <a:pt x="23" y="0"/>
                  </a:moveTo>
                  <a:cubicBezTo>
                    <a:pt x="22" y="4"/>
                    <a:pt x="17" y="11"/>
                    <a:pt x="12" y="18"/>
                  </a:cubicBezTo>
                  <a:cubicBezTo>
                    <a:pt x="7" y="26"/>
                    <a:pt x="0" y="35"/>
                    <a:pt x="0" y="41"/>
                  </a:cubicBezTo>
                  <a:cubicBezTo>
                    <a:pt x="0" y="35"/>
                    <a:pt x="6" y="26"/>
                    <a:pt x="11" y="18"/>
                  </a:cubicBezTo>
                  <a:cubicBezTo>
                    <a:pt x="17" y="10"/>
                    <a:pt x="22" y="4"/>
                    <a:pt x="2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1" name="Freeform 398">
              <a:extLst>
                <a:ext uri="{FF2B5EF4-FFF2-40B4-BE49-F238E27FC236}">
                  <a16:creationId xmlns:a16="http://schemas.microsoft.com/office/drawing/2014/main" id="{8B6B73A0-ABBB-46D6-97F4-F07443744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661"/>
              <a:ext cx="57" cy="110"/>
            </a:xfrm>
            <a:custGeom>
              <a:avLst/>
              <a:gdLst>
                <a:gd name="T0" fmla="*/ 865 w 23"/>
                <a:gd name="T1" fmla="*/ 0 h 41"/>
                <a:gd name="T2" fmla="*/ 454 w 23"/>
                <a:gd name="T3" fmla="*/ 928 h 41"/>
                <a:gd name="T4" fmla="*/ 0 w 23"/>
                <a:gd name="T5" fmla="*/ 2122 h 41"/>
                <a:gd name="T6" fmla="*/ 454 w 23"/>
                <a:gd name="T7" fmla="*/ 928 h 41"/>
                <a:gd name="T8" fmla="*/ 865 w 23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1">
                  <a:moveTo>
                    <a:pt x="23" y="0"/>
                  </a:moveTo>
                  <a:cubicBezTo>
                    <a:pt x="22" y="4"/>
                    <a:pt x="17" y="11"/>
                    <a:pt x="12" y="18"/>
                  </a:cubicBezTo>
                  <a:cubicBezTo>
                    <a:pt x="7" y="26"/>
                    <a:pt x="0" y="35"/>
                    <a:pt x="0" y="41"/>
                  </a:cubicBezTo>
                  <a:cubicBezTo>
                    <a:pt x="0" y="35"/>
                    <a:pt x="7" y="26"/>
                    <a:pt x="12" y="18"/>
                  </a:cubicBezTo>
                  <a:cubicBezTo>
                    <a:pt x="17" y="10"/>
                    <a:pt x="22" y="4"/>
                    <a:pt x="2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2" name="Freeform 399">
              <a:extLst>
                <a:ext uri="{FF2B5EF4-FFF2-40B4-BE49-F238E27FC236}">
                  <a16:creationId xmlns:a16="http://schemas.microsoft.com/office/drawing/2014/main" id="{23A01653-4235-4EE4-AAA2-D5E306C8B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629"/>
              <a:ext cx="38" cy="19"/>
            </a:xfrm>
            <a:custGeom>
              <a:avLst/>
              <a:gdLst>
                <a:gd name="T0" fmla="*/ 0 w 15"/>
                <a:gd name="T1" fmla="*/ 383 h 7"/>
                <a:gd name="T2" fmla="*/ 616 w 15"/>
                <a:gd name="T3" fmla="*/ 0 h 7"/>
                <a:gd name="T4" fmla="*/ 372 w 15"/>
                <a:gd name="T5" fmla="*/ 163 h 7"/>
                <a:gd name="T6" fmla="*/ 0 w 15"/>
                <a:gd name="T7" fmla="*/ 383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7">
                  <a:moveTo>
                    <a:pt x="0" y="7"/>
                  </a:moveTo>
                  <a:cubicBezTo>
                    <a:pt x="1" y="6"/>
                    <a:pt x="12" y="0"/>
                    <a:pt x="15" y="0"/>
                  </a:cubicBezTo>
                  <a:cubicBezTo>
                    <a:pt x="14" y="0"/>
                    <a:pt x="10" y="2"/>
                    <a:pt x="9" y="3"/>
                  </a:cubicBezTo>
                  <a:cubicBezTo>
                    <a:pt x="8" y="3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3" name="Freeform 400">
              <a:extLst>
                <a:ext uri="{FF2B5EF4-FFF2-40B4-BE49-F238E27FC236}">
                  <a16:creationId xmlns:a16="http://schemas.microsoft.com/office/drawing/2014/main" id="{47A3D017-A1F8-40CC-AECD-2F07BEDFA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" y="2549"/>
              <a:ext cx="78" cy="120"/>
            </a:xfrm>
            <a:custGeom>
              <a:avLst/>
              <a:gdLst>
                <a:gd name="T0" fmla="*/ 1240 w 31"/>
                <a:gd name="T1" fmla="*/ 2275 h 45"/>
                <a:gd name="T2" fmla="*/ 639 w 31"/>
                <a:gd name="T3" fmla="*/ 1059 h 45"/>
                <a:gd name="T4" fmla="*/ 242 w 31"/>
                <a:gd name="T5" fmla="*/ 0 h 45"/>
                <a:gd name="T6" fmla="*/ 0 w 31"/>
                <a:gd name="T7" fmla="*/ 0 h 45"/>
                <a:gd name="T8" fmla="*/ 400 w 31"/>
                <a:gd name="T9" fmla="*/ 1059 h 45"/>
                <a:gd name="T10" fmla="*/ 1006 w 31"/>
                <a:gd name="T11" fmla="*/ 2275 h 45"/>
                <a:gd name="T12" fmla="*/ 1240 w 31"/>
                <a:gd name="T13" fmla="*/ 2275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45">
                  <a:moveTo>
                    <a:pt x="31" y="45"/>
                  </a:moveTo>
                  <a:cubicBezTo>
                    <a:pt x="26" y="45"/>
                    <a:pt x="21" y="32"/>
                    <a:pt x="16" y="21"/>
                  </a:cubicBezTo>
                  <a:cubicBezTo>
                    <a:pt x="12" y="10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10"/>
                    <a:pt x="10" y="21"/>
                  </a:cubicBezTo>
                  <a:cubicBezTo>
                    <a:pt x="14" y="32"/>
                    <a:pt x="19" y="45"/>
                    <a:pt x="25" y="45"/>
                  </a:cubicBezTo>
                  <a:lnTo>
                    <a:pt x="31" y="45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4" name="Freeform 401">
              <a:extLst>
                <a:ext uri="{FF2B5EF4-FFF2-40B4-BE49-F238E27FC236}">
                  <a16:creationId xmlns:a16="http://schemas.microsoft.com/office/drawing/2014/main" id="{7555D0FF-00A4-41D0-96CE-D00B61442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2544"/>
              <a:ext cx="77" cy="125"/>
            </a:xfrm>
            <a:custGeom>
              <a:avLst/>
              <a:gdLst>
                <a:gd name="T0" fmla="*/ 1177 w 31"/>
                <a:gd name="T1" fmla="*/ 2348 h 47"/>
                <a:gd name="T2" fmla="*/ 641 w 31"/>
                <a:gd name="T3" fmla="*/ 1112 h 47"/>
                <a:gd name="T4" fmla="*/ 258 w 31"/>
                <a:gd name="T5" fmla="*/ 0 h 47"/>
                <a:gd name="T6" fmla="*/ 0 w 31"/>
                <a:gd name="T7" fmla="*/ 56 h 47"/>
                <a:gd name="T8" fmla="*/ 383 w 31"/>
                <a:gd name="T9" fmla="*/ 1112 h 47"/>
                <a:gd name="T10" fmla="*/ 951 w 31"/>
                <a:gd name="T11" fmla="*/ 2348 h 47"/>
                <a:gd name="T12" fmla="*/ 1177 w 31"/>
                <a:gd name="T13" fmla="*/ 2348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47">
                  <a:moveTo>
                    <a:pt x="31" y="47"/>
                  </a:moveTo>
                  <a:cubicBezTo>
                    <a:pt x="25" y="47"/>
                    <a:pt x="21" y="33"/>
                    <a:pt x="17" y="22"/>
                  </a:cubicBezTo>
                  <a:cubicBezTo>
                    <a:pt x="12" y="11"/>
                    <a:pt x="11" y="0"/>
                    <a:pt x="7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6" y="11"/>
                    <a:pt x="10" y="22"/>
                  </a:cubicBezTo>
                  <a:cubicBezTo>
                    <a:pt x="14" y="33"/>
                    <a:pt x="19" y="47"/>
                    <a:pt x="25" y="47"/>
                  </a:cubicBezTo>
                  <a:lnTo>
                    <a:pt x="31" y="47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5" name="Freeform 402">
              <a:extLst>
                <a:ext uri="{FF2B5EF4-FFF2-40B4-BE49-F238E27FC236}">
                  <a16:creationId xmlns:a16="http://schemas.microsoft.com/office/drawing/2014/main" id="{7269EC7B-1990-44CE-A35E-70220D807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552"/>
              <a:ext cx="50" cy="115"/>
            </a:xfrm>
            <a:custGeom>
              <a:avLst/>
              <a:gdLst>
                <a:gd name="T0" fmla="*/ 0 w 20"/>
                <a:gd name="T1" fmla="*/ 0 h 43"/>
                <a:gd name="T2" fmla="*/ 363 w 20"/>
                <a:gd name="T3" fmla="*/ 1016 h 43"/>
                <a:gd name="T4" fmla="*/ 783 w 20"/>
                <a:gd name="T5" fmla="*/ 2204 h 43"/>
                <a:gd name="T6" fmla="*/ 313 w 20"/>
                <a:gd name="T7" fmla="*/ 1016 h 43"/>
                <a:gd name="T8" fmla="*/ 0 w 20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43">
                  <a:moveTo>
                    <a:pt x="0" y="0"/>
                  </a:moveTo>
                  <a:cubicBezTo>
                    <a:pt x="3" y="3"/>
                    <a:pt x="5" y="11"/>
                    <a:pt x="9" y="20"/>
                  </a:cubicBezTo>
                  <a:cubicBezTo>
                    <a:pt x="12" y="29"/>
                    <a:pt x="15" y="39"/>
                    <a:pt x="20" y="43"/>
                  </a:cubicBezTo>
                  <a:cubicBezTo>
                    <a:pt x="15" y="39"/>
                    <a:pt x="11" y="29"/>
                    <a:pt x="8" y="20"/>
                  </a:cubicBezTo>
                  <a:cubicBezTo>
                    <a:pt x="5" y="11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6" name="Freeform 403">
              <a:extLst>
                <a:ext uri="{FF2B5EF4-FFF2-40B4-BE49-F238E27FC236}">
                  <a16:creationId xmlns:a16="http://schemas.microsoft.com/office/drawing/2014/main" id="{1E61BE21-7FC7-40C5-92B4-96BC46FB5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2555"/>
              <a:ext cx="10" cy="45"/>
            </a:xfrm>
            <a:custGeom>
              <a:avLst/>
              <a:gdLst>
                <a:gd name="T0" fmla="*/ 0 w 4"/>
                <a:gd name="T1" fmla="*/ 834 h 17"/>
                <a:gd name="T2" fmla="*/ 158 w 4"/>
                <a:gd name="T3" fmla="*/ 0 h 17"/>
                <a:gd name="T4" fmla="*/ 83 w 4"/>
                <a:gd name="T5" fmla="*/ 349 h 17"/>
                <a:gd name="T6" fmla="*/ 0 w 4"/>
                <a:gd name="T7" fmla="*/ 83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7">
                  <a:moveTo>
                    <a:pt x="0" y="17"/>
                  </a:moveTo>
                  <a:cubicBezTo>
                    <a:pt x="0" y="15"/>
                    <a:pt x="2" y="3"/>
                    <a:pt x="4" y="0"/>
                  </a:cubicBezTo>
                  <a:cubicBezTo>
                    <a:pt x="3" y="2"/>
                    <a:pt x="2" y="6"/>
                    <a:pt x="2" y="7"/>
                  </a:cubicBezTo>
                  <a:cubicBezTo>
                    <a:pt x="2" y="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7" name="Freeform 404">
              <a:extLst>
                <a:ext uri="{FF2B5EF4-FFF2-40B4-BE49-F238E27FC236}">
                  <a16:creationId xmlns:a16="http://schemas.microsoft.com/office/drawing/2014/main" id="{67026F51-EB93-4B4F-8535-1682D9226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2693"/>
              <a:ext cx="135" cy="64"/>
            </a:xfrm>
            <a:custGeom>
              <a:avLst/>
              <a:gdLst>
                <a:gd name="T0" fmla="*/ 2113 w 54"/>
                <a:gd name="T1" fmla="*/ 760 h 24"/>
                <a:gd name="T2" fmla="*/ 1020 w 54"/>
                <a:gd name="T3" fmla="*/ 512 h 24"/>
                <a:gd name="T4" fmla="*/ 158 w 54"/>
                <a:gd name="T5" fmla="*/ 149 h 24"/>
                <a:gd name="T6" fmla="*/ 0 w 54"/>
                <a:gd name="T7" fmla="*/ 363 h 24"/>
                <a:gd name="T8" fmla="*/ 863 w 54"/>
                <a:gd name="T9" fmla="*/ 704 h 24"/>
                <a:gd name="T10" fmla="*/ 1958 w 54"/>
                <a:gd name="T11" fmla="*/ 1003 h 24"/>
                <a:gd name="T12" fmla="*/ 2113 w 54"/>
                <a:gd name="T13" fmla="*/ 76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24">
                  <a:moveTo>
                    <a:pt x="54" y="15"/>
                  </a:moveTo>
                  <a:cubicBezTo>
                    <a:pt x="50" y="19"/>
                    <a:pt x="37" y="14"/>
                    <a:pt x="26" y="10"/>
                  </a:cubicBezTo>
                  <a:cubicBezTo>
                    <a:pt x="15" y="5"/>
                    <a:pt x="7" y="0"/>
                    <a:pt x="4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4"/>
                    <a:pt x="11" y="10"/>
                    <a:pt x="22" y="14"/>
                  </a:cubicBezTo>
                  <a:cubicBezTo>
                    <a:pt x="33" y="19"/>
                    <a:pt x="46" y="24"/>
                    <a:pt x="50" y="20"/>
                  </a:cubicBezTo>
                  <a:lnTo>
                    <a:pt x="54" y="15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8" name="Freeform 405">
              <a:extLst>
                <a:ext uri="{FF2B5EF4-FFF2-40B4-BE49-F238E27FC236}">
                  <a16:creationId xmlns:a16="http://schemas.microsoft.com/office/drawing/2014/main" id="{61E92F69-BC53-4A03-823B-FA3EA8B81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2664"/>
              <a:ext cx="135" cy="67"/>
            </a:xfrm>
            <a:custGeom>
              <a:avLst/>
              <a:gdLst>
                <a:gd name="T0" fmla="*/ 2113 w 54"/>
                <a:gd name="T1" fmla="*/ 825 h 25"/>
                <a:gd name="T2" fmla="*/ 1063 w 54"/>
                <a:gd name="T3" fmla="*/ 517 h 25"/>
                <a:gd name="T4" fmla="*/ 158 w 54"/>
                <a:gd name="T5" fmla="*/ 150 h 25"/>
                <a:gd name="T6" fmla="*/ 0 w 54"/>
                <a:gd name="T7" fmla="*/ 402 h 25"/>
                <a:gd name="T8" fmla="*/ 863 w 54"/>
                <a:gd name="T9" fmla="*/ 769 h 25"/>
                <a:gd name="T10" fmla="*/ 1958 w 54"/>
                <a:gd name="T11" fmla="*/ 1043 h 25"/>
                <a:gd name="T12" fmla="*/ 2113 w 54"/>
                <a:gd name="T13" fmla="*/ 825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25">
                  <a:moveTo>
                    <a:pt x="54" y="16"/>
                  </a:moveTo>
                  <a:cubicBezTo>
                    <a:pt x="51" y="20"/>
                    <a:pt x="37" y="15"/>
                    <a:pt x="27" y="10"/>
                  </a:cubicBezTo>
                  <a:cubicBezTo>
                    <a:pt x="15" y="6"/>
                    <a:pt x="7" y="0"/>
                    <a:pt x="4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5"/>
                    <a:pt x="11" y="10"/>
                    <a:pt x="22" y="15"/>
                  </a:cubicBezTo>
                  <a:cubicBezTo>
                    <a:pt x="33" y="19"/>
                    <a:pt x="46" y="25"/>
                    <a:pt x="50" y="20"/>
                  </a:cubicBezTo>
                  <a:lnTo>
                    <a:pt x="54" y="16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9" name="Freeform 406">
              <a:extLst>
                <a:ext uri="{FF2B5EF4-FFF2-40B4-BE49-F238E27FC236}">
                  <a16:creationId xmlns:a16="http://schemas.microsoft.com/office/drawing/2014/main" id="{46B89C37-4DF4-4727-97D6-5615F033B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2709"/>
              <a:ext cx="113" cy="40"/>
            </a:xfrm>
            <a:custGeom>
              <a:avLst/>
              <a:gdLst>
                <a:gd name="T0" fmla="*/ 0 w 45"/>
                <a:gd name="T1" fmla="*/ 0 h 15"/>
                <a:gd name="T2" fmla="*/ 794 w 45"/>
                <a:gd name="T3" fmla="*/ 363 h 15"/>
                <a:gd name="T4" fmla="*/ 1790 w 45"/>
                <a:gd name="T5" fmla="*/ 704 h 15"/>
                <a:gd name="T6" fmla="*/ 794 w 45"/>
                <a:gd name="T7" fmla="*/ 363 h 15"/>
                <a:gd name="T8" fmla="*/ 0 w 4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15">
                  <a:moveTo>
                    <a:pt x="0" y="0"/>
                  </a:moveTo>
                  <a:cubicBezTo>
                    <a:pt x="4" y="0"/>
                    <a:pt x="12" y="3"/>
                    <a:pt x="20" y="7"/>
                  </a:cubicBezTo>
                  <a:cubicBezTo>
                    <a:pt x="29" y="10"/>
                    <a:pt x="39" y="15"/>
                    <a:pt x="45" y="14"/>
                  </a:cubicBezTo>
                  <a:cubicBezTo>
                    <a:pt x="39" y="15"/>
                    <a:pt x="29" y="11"/>
                    <a:pt x="20" y="7"/>
                  </a:cubicBezTo>
                  <a:cubicBezTo>
                    <a:pt x="11" y="4"/>
                    <a:pt x="4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0" name="Freeform 407">
              <a:extLst>
                <a:ext uri="{FF2B5EF4-FFF2-40B4-BE49-F238E27FC236}">
                  <a16:creationId xmlns:a16="http://schemas.microsoft.com/office/drawing/2014/main" id="{49A509FD-010C-4AC3-B49E-B473A6997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2683"/>
              <a:ext cx="112" cy="40"/>
            </a:xfrm>
            <a:custGeom>
              <a:avLst/>
              <a:gdLst>
                <a:gd name="T0" fmla="*/ 0 w 45"/>
                <a:gd name="T1" fmla="*/ 0 h 15"/>
                <a:gd name="T2" fmla="*/ 769 w 45"/>
                <a:gd name="T3" fmla="*/ 363 h 15"/>
                <a:gd name="T4" fmla="*/ 1727 w 45"/>
                <a:gd name="T5" fmla="*/ 704 h 15"/>
                <a:gd name="T6" fmla="*/ 769 w 45"/>
                <a:gd name="T7" fmla="*/ 363 h 15"/>
                <a:gd name="T8" fmla="*/ 0 w 4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15">
                  <a:moveTo>
                    <a:pt x="0" y="0"/>
                  </a:moveTo>
                  <a:cubicBezTo>
                    <a:pt x="4" y="0"/>
                    <a:pt x="12" y="3"/>
                    <a:pt x="20" y="7"/>
                  </a:cubicBezTo>
                  <a:cubicBezTo>
                    <a:pt x="29" y="10"/>
                    <a:pt x="39" y="15"/>
                    <a:pt x="45" y="14"/>
                  </a:cubicBezTo>
                  <a:cubicBezTo>
                    <a:pt x="39" y="15"/>
                    <a:pt x="29" y="11"/>
                    <a:pt x="20" y="7"/>
                  </a:cubicBezTo>
                  <a:cubicBezTo>
                    <a:pt x="11" y="4"/>
                    <a:pt x="4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1" name="Freeform 408">
              <a:extLst>
                <a:ext uri="{FF2B5EF4-FFF2-40B4-BE49-F238E27FC236}">
                  <a16:creationId xmlns:a16="http://schemas.microsoft.com/office/drawing/2014/main" id="{E61AC2CC-061A-426F-A61D-E6A8196A0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" y="2595"/>
              <a:ext cx="118" cy="104"/>
            </a:xfrm>
            <a:custGeom>
              <a:avLst/>
              <a:gdLst>
                <a:gd name="T0" fmla="*/ 1865 w 47"/>
                <a:gd name="T1" fmla="*/ 1728 h 39"/>
                <a:gd name="T2" fmla="*/ 921 w 47"/>
                <a:gd name="T3" fmla="*/ 909 h 39"/>
                <a:gd name="T4" fmla="*/ 239 w 47"/>
                <a:gd name="T5" fmla="*/ 56 h 39"/>
                <a:gd name="T6" fmla="*/ 0 w 47"/>
                <a:gd name="T7" fmla="*/ 248 h 39"/>
                <a:gd name="T8" fmla="*/ 680 w 47"/>
                <a:gd name="T9" fmla="*/ 1003 h 39"/>
                <a:gd name="T10" fmla="*/ 1582 w 47"/>
                <a:gd name="T11" fmla="*/ 1877 h 39"/>
                <a:gd name="T12" fmla="*/ 1865 w 47"/>
                <a:gd name="T13" fmla="*/ 172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9">
                  <a:moveTo>
                    <a:pt x="47" y="34"/>
                  </a:moveTo>
                  <a:cubicBezTo>
                    <a:pt x="41" y="37"/>
                    <a:pt x="31" y="26"/>
                    <a:pt x="23" y="18"/>
                  </a:cubicBezTo>
                  <a:cubicBezTo>
                    <a:pt x="15" y="9"/>
                    <a:pt x="10" y="0"/>
                    <a:pt x="6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3"/>
                    <a:pt x="9" y="12"/>
                    <a:pt x="17" y="20"/>
                  </a:cubicBezTo>
                  <a:cubicBezTo>
                    <a:pt x="25" y="29"/>
                    <a:pt x="35" y="39"/>
                    <a:pt x="40" y="37"/>
                  </a:cubicBezTo>
                  <a:lnTo>
                    <a:pt x="47" y="34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2" name="Freeform 409">
              <a:extLst>
                <a:ext uri="{FF2B5EF4-FFF2-40B4-BE49-F238E27FC236}">
                  <a16:creationId xmlns:a16="http://schemas.microsoft.com/office/drawing/2014/main" id="{3879FD73-B1C3-4681-AE2D-5BB26A4B4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2576"/>
              <a:ext cx="117" cy="112"/>
            </a:xfrm>
            <a:custGeom>
              <a:avLst/>
              <a:gdLst>
                <a:gd name="T0" fmla="*/ 1802 w 47"/>
                <a:gd name="T1" fmla="*/ 1821 h 42"/>
                <a:gd name="T2" fmla="*/ 953 w 47"/>
                <a:gd name="T3" fmla="*/ 968 h 42"/>
                <a:gd name="T4" fmla="*/ 261 w 47"/>
                <a:gd name="T5" fmla="*/ 93 h 42"/>
                <a:gd name="T6" fmla="*/ 0 w 47"/>
                <a:gd name="T7" fmla="*/ 248 h 42"/>
                <a:gd name="T8" fmla="*/ 724 w 47"/>
                <a:gd name="T9" fmla="*/ 1117 h 42"/>
                <a:gd name="T10" fmla="*/ 1573 w 47"/>
                <a:gd name="T11" fmla="*/ 2027 h 42"/>
                <a:gd name="T12" fmla="*/ 1802 w 47"/>
                <a:gd name="T13" fmla="*/ 1821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42">
                  <a:moveTo>
                    <a:pt x="47" y="36"/>
                  </a:moveTo>
                  <a:cubicBezTo>
                    <a:pt x="42" y="39"/>
                    <a:pt x="33" y="28"/>
                    <a:pt x="25" y="19"/>
                  </a:cubicBezTo>
                  <a:cubicBezTo>
                    <a:pt x="16" y="10"/>
                    <a:pt x="11" y="0"/>
                    <a:pt x="7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3"/>
                    <a:pt x="11" y="13"/>
                    <a:pt x="19" y="22"/>
                  </a:cubicBezTo>
                  <a:cubicBezTo>
                    <a:pt x="27" y="30"/>
                    <a:pt x="36" y="42"/>
                    <a:pt x="41" y="40"/>
                  </a:cubicBezTo>
                  <a:lnTo>
                    <a:pt x="47" y="36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3" name="Freeform 410">
              <a:extLst>
                <a:ext uri="{FF2B5EF4-FFF2-40B4-BE49-F238E27FC236}">
                  <a16:creationId xmlns:a16="http://schemas.microsoft.com/office/drawing/2014/main" id="{2C67AF8D-D347-45D5-8122-408F3497D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" y="2608"/>
              <a:ext cx="85" cy="85"/>
            </a:xfrm>
            <a:custGeom>
              <a:avLst/>
              <a:gdLst>
                <a:gd name="T0" fmla="*/ 0 w 34"/>
                <a:gd name="T1" fmla="*/ 0 h 32"/>
                <a:gd name="T2" fmla="*/ 595 w 34"/>
                <a:gd name="T3" fmla="*/ 749 h 32"/>
                <a:gd name="T4" fmla="*/ 1333 w 34"/>
                <a:gd name="T5" fmla="*/ 1594 h 32"/>
                <a:gd name="T6" fmla="*/ 550 w 34"/>
                <a:gd name="T7" fmla="*/ 749 h 32"/>
                <a:gd name="T8" fmla="*/ 0 w 3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2">
                  <a:moveTo>
                    <a:pt x="0" y="0"/>
                  </a:moveTo>
                  <a:cubicBezTo>
                    <a:pt x="3" y="1"/>
                    <a:pt x="9" y="8"/>
                    <a:pt x="15" y="15"/>
                  </a:cubicBezTo>
                  <a:cubicBezTo>
                    <a:pt x="21" y="21"/>
                    <a:pt x="28" y="30"/>
                    <a:pt x="34" y="32"/>
                  </a:cubicBezTo>
                  <a:cubicBezTo>
                    <a:pt x="28" y="30"/>
                    <a:pt x="21" y="22"/>
                    <a:pt x="14" y="15"/>
                  </a:cubicBezTo>
                  <a:cubicBezTo>
                    <a:pt x="8" y="8"/>
                    <a:pt x="3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4" name="Freeform 411">
              <a:extLst>
                <a:ext uri="{FF2B5EF4-FFF2-40B4-BE49-F238E27FC236}">
                  <a16:creationId xmlns:a16="http://schemas.microsoft.com/office/drawing/2014/main" id="{18C3C648-6478-4A35-AD72-F27363745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2592"/>
              <a:ext cx="85" cy="85"/>
            </a:xfrm>
            <a:custGeom>
              <a:avLst/>
              <a:gdLst>
                <a:gd name="T0" fmla="*/ 0 w 34"/>
                <a:gd name="T1" fmla="*/ 0 h 32"/>
                <a:gd name="T2" fmla="*/ 595 w 34"/>
                <a:gd name="T3" fmla="*/ 749 h 32"/>
                <a:gd name="T4" fmla="*/ 1333 w 34"/>
                <a:gd name="T5" fmla="*/ 1594 h 32"/>
                <a:gd name="T6" fmla="*/ 595 w 34"/>
                <a:gd name="T7" fmla="*/ 749 h 32"/>
                <a:gd name="T8" fmla="*/ 0 w 3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2">
                  <a:moveTo>
                    <a:pt x="0" y="0"/>
                  </a:moveTo>
                  <a:cubicBezTo>
                    <a:pt x="4" y="2"/>
                    <a:pt x="9" y="8"/>
                    <a:pt x="15" y="15"/>
                  </a:cubicBezTo>
                  <a:cubicBezTo>
                    <a:pt x="22" y="22"/>
                    <a:pt x="29" y="30"/>
                    <a:pt x="34" y="32"/>
                  </a:cubicBezTo>
                  <a:cubicBezTo>
                    <a:pt x="29" y="30"/>
                    <a:pt x="21" y="22"/>
                    <a:pt x="15" y="15"/>
                  </a:cubicBezTo>
                  <a:cubicBezTo>
                    <a:pt x="8" y="9"/>
                    <a:pt x="4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5" name="Freeform 412">
              <a:extLst>
                <a:ext uri="{FF2B5EF4-FFF2-40B4-BE49-F238E27FC236}">
                  <a16:creationId xmlns:a16="http://schemas.microsoft.com/office/drawing/2014/main" id="{0F326E8F-F4C1-47FC-B0C4-D04F783D9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2608"/>
              <a:ext cx="10" cy="45"/>
            </a:xfrm>
            <a:custGeom>
              <a:avLst/>
              <a:gdLst>
                <a:gd name="T0" fmla="*/ 158 w 4"/>
                <a:gd name="T1" fmla="*/ 834 h 17"/>
                <a:gd name="T2" fmla="*/ 0 w 4"/>
                <a:gd name="T3" fmla="*/ 0 h 17"/>
                <a:gd name="T4" fmla="*/ 50 w 4"/>
                <a:gd name="T5" fmla="*/ 349 h 17"/>
                <a:gd name="T6" fmla="*/ 158 w 4"/>
                <a:gd name="T7" fmla="*/ 83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7">
                  <a:moveTo>
                    <a:pt x="4" y="17"/>
                  </a:moveTo>
                  <a:cubicBezTo>
                    <a:pt x="3" y="15"/>
                    <a:pt x="0" y="3"/>
                    <a:pt x="0" y="0"/>
                  </a:cubicBezTo>
                  <a:cubicBezTo>
                    <a:pt x="0" y="2"/>
                    <a:pt x="1" y="6"/>
                    <a:pt x="1" y="7"/>
                  </a:cubicBezTo>
                  <a:cubicBezTo>
                    <a:pt x="2" y="8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9" name="Group 413">
            <a:extLst>
              <a:ext uri="{FF2B5EF4-FFF2-40B4-BE49-F238E27FC236}">
                <a16:creationId xmlns:a16="http://schemas.microsoft.com/office/drawing/2014/main" id="{61F0A565-0C5C-4E57-A747-1FB086606D90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2058988"/>
            <a:ext cx="1724025" cy="1917700"/>
            <a:chOff x="1106" y="1539"/>
            <a:chExt cx="1086" cy="1208"/>
          </a:xfrm>
        </p:grpSpPr>
        <p:sp>
          <p:nvSpPr>
            <p:cNvPr id="21991" name="Freeform 414">
              <a:extLst>
                <a:ext uri="{FF2B5EF4-FFF2-40B4-BE49-F238E27FC236}">
                  <a16:creationId xmlns:a16="http://schemas.microsoft.com/office/drawing/2014/main" id="{AFE766B3-60E7-4390-B665-99188AF4F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547"/>
              <a:ext cx="67" cy="130"/>
            </a:xfrm>
            <a:custGeom>
              <a:avLst/>
              <a:gdLst>
                <a:gd name="T0" fmla="*/ 794 w 27"/>
                <a:gd name="T1" fmla="*/ 0 h 49"/>
                <a:gd name="T2" fmla="*/ 457 w 27"/>
                <a:gd name="T3" fmla="*/ 1231 h 49"/>
                <a:gd name="T4" fmla="*/ 0 w 27"/>
                <a:gd name="T5" fmla="*/ 2428 h 49"/>
                <a:gd name="T6" fmla="*/ 258 w 27"/>
                <a:gd name="T7" fmla="*/ 2372 h 49"/>
                <a:gd name="T8" fmla="*/ 720 w 27"/>
                <a:gd name="T9" fmla="*/ 1231 h 49"/>
                <a:gd name="T10" fmla="*/ 1022 w 27"/>
                <a:gd name="T11" fmla="*/ 0 h 49"/>
                <a:gd name="T12" fmla="*/ 794 w 27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9">
                  <a:moveTo>
                    <a:pt x="21" y="0"/>
                  </a:moveTo>
                  <a:cubicBezTo>
                    <a:pt x="16" y="1"/>
                    <a:pt x="14" y="19"/>
                    <a:pt x="12" y="25"/>
                  </a:cubicBezTo>
                  <a:cubicBezTo>
                    <a:pt x="10" y="32"/>
                    <a:pt x="6" y="48"/>
                    <a:pt x="0" y="49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12" y="47"/>
                    <a:pt x="17" y="31"/>
                    <a:pt x="19" y="25"/>
                  </a:cubicBezTo>
                  <a:cubicBezTo>
                    <a:pt x="20" y="18"/>
                    <a:pt x="23" y="0"/>
                    <a:pt x="2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2" name="Freeform 415">
              <a:extLst>
                <a:ext uri="{FF2B5EF4-FFF2-40B4-BE49-F238E27FC236}">
                  <a16:creationId xmlns:a16="http://schemas.microsoft.com/office/drawing/2014/main" id="{DF1577D0-85F3-4B56-A0B1-9D38AC149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1549"/>
              <a:ext cx="65" cy="131"/>
            </a:xfrm>
            <a:custGeom>
              <a:avLst/>
              <a:gdLst>
                <a:gd name="T0" fmla="*/ 783 w 26"/>
                <a:gd name="T1" fmla="*/ 56 h 49"/>
                <a:gd name="T2" fmla="*/ 438 w 26"/>
                <a:gd name="T3" fmla="*/ 1337 h 49"/>
                <a:gd name="T4" fmla="*/ 0 w 26"/>
                <a:gd name="T5" fmla="*/ 2502 h 49"/>
                <a:gd name="T6" fmla="*/ 238 w 26"/>
                <a:gd name="T7" fmla="*/ 2444 h 49"/>
                <a:gd name="T8" fmla="*/ 708 w 26"/>
                <a:gd name="T9" fmla="*/ 1281 h 49"/>
                <a:gd name="T10" fmla="*/ 1020 w 26"/>
                <a:gd name="T11" fmla="*/ 0 h 49"/>
                <a:gd name="T12" fmla="*/ 783 w 26"/>
                <a:gd name="T13" fmla="*/ 56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9">
                  <a:moveTo>
                    <a:pt x="20" y="1"/>
                  </a:moveTo>
                  <a:cubicBezTo>
                    <a:pt x="16" y="1"/>
                    <a:pt x="13" y="19"/>
                    <a:pt x="11" y="26"/>
                  </a:cubicBezTo>
                  <a:cubicBezTo>
                    <a:pt x="9" y="32"/>
                    <a:pt x="5" y="48"/>
                    <a:pt x="0" y="49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2" y="48"/>
                    <a:pt x="16" y="31"/>
                    <a:pt x="18" y="25"/>
                  </a:cubicBezTo>
                  <a:cubicBezTo>
                    <a:pt x="20" y="18"/>
                    <a:pt x="22" y="1"/>
                    <a:pt x="26" y="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3" name="Freeform 416">
              <a:extLst>
                <a:ext uri="{FF2B5EF4-FFF2-40B4-BE49-F238E27FC236}">
                  <a16:creationId xmlns:a16="http://schemas.microsoft.com/office/drawing/2014/main" id="{AB70BB41-D575-4BB7-9A87-5092C43AA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" y="1544"/>
              <a:ext cx="93" cy="117"/>
            </a:xfrm>
            <a:custGeom>
              <a:avLst/>
              <a:gdLst>
                <a:gd name="T0" fmla="*/ 1239 w 37"/>
                <a:gd name="T1" fmla="*/ 0 h 44"/>
                <a:gd name="T2" fmla="*/ 681 w 37"/>
                <a:gd name="T3" fmla="*/ 1146 h 44"/>
                <a:gd name="T4" fmla="*/ 0 w 37"/>
                <a:gd name="T5" fmla="*/ 2143 h 44"/>
                <a:gd name="T6" fmla="*/ 284 w 37"/>
                <a:gd name="T7" fmla="*/ 2199 h 44"/>
                <a:gd name="T8" fmla="*/ 922 w 37"/>
                <a:gd name="T9" fmla="*/ 1146 h 44"/>
                <a:gd name="T10" fmla="*/ 1478 w 37"/>
                <a:gd name="T11" fmla="*/ 56 h 44"/>
                <a:gd name="T12" fmla="*/ 1239 w 37"/>
                <a:gd name="T13" fmla="*/ 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44">
                  <a:moveTo>
                    <a:pt x="31" y="0"/>
                  </a:moveTo>
                  <a:cubicBezTo>
                    <a:pt x="26" y="0"/>
                    <a:pt x="20" y="17"/>
                    <a:pt x="17" y="23"/>
                  </a:cubicBezTo>
                  <a:cubicBezTo>
                    <a:pt x="13" y="29"/>
                    <a:pt x="6" y="44"/>
                    <a:pt x="0" y="43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2" y="44"/>
                    <a:pt x="20" y="29"/>
                    <a:pt x="23" y="23"/>
                  </a:cubicBezTo>
                  <a:cubicBezTo>
                    <a:pt x="26" y="18"/>
                    <a:pt x="33" y="1"/>
                    <a:pt x="37" y="1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4" name="Freeform 417">
              <a:extLst>
                <a:ext uri="{FF2B5EF4-FFF2-40B4-BE49-F238E27FC236}">
                  <a16:creationId xmlns:a16="http://schemas.microsoft.com/office/drawing/2014/main" id="{732BB997-198D-4C46-B2AF-A120EAC45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" y="1539"/>
              <a:ext cx="88" cy="128"/>
            </a:xfrm>
            <a:custGeom>
              <a:avLst/>
              <a:gdLst>
                <a:gd name="T0" fmla="*/ 1164 w 35"/>
                <a:gd name="T1" fmla="*/ 56 h 48"/>
                <a:gd name="T2" fmla="*/ 606 w 35"/>
                <a:gd name="T3" fmla="*/ 1160 h 48"/>
                <a:gd name="T4" fmla="*/ 0 w 35"/>
                <a:gd name="T5" fmla="*/ 2333 h 48"/>
                <a:gd name="T6" fmla="*/ 241 w 35"/>
                <a:gd name="T7" fmla="*/ 2368 h 48"/>
                <a:gd name="T8" fmla="*/ 872 w 35"/>
                <a:gd name="T9" fmla="*/ 1216 h 48"/>
                <a:gd name="T10" fmla="*/ 1398 w 35"/>
                <a:gd name="T11" fmla="*/ 93 h 48"/>
                <a:gd name="T12" fmla="*/ 1164 w 35"/>
                <a:gd name="T13" fmla="*/ 5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29" y="1"/>
                  </a:moveTo>
                  <a:cubicBezTo>
                    <a:pt x="25" y="0"/>
                    <a:pt x="18" y="17"/>
                    <a:pt x="15" y="23"/>
                  </a:cubicBezTo>
                  <a:cubicBezTo>
                    <a:pt x="12" y="29"/>
                    <a:pt x="5" y="47"/>
                    <a:pt x="0" y="46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12" y="48"/>
                    <a:pt x="19" y="30"/>
                    <a:pt x="22" y="24"/>
                  </a:cubicBezTo>
                  <a:cubicBezTo>
                    <a:pt x="25" y="18"/>
                    <a:pt x="31" y="1"/>
                    <a:pt x="35" y="2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5" name="Freeform 418">
              <a:extLst>
                <a:ext uri="{FF2B5EF4-FFF2-40B4-BE49-F238E27FC236}">
                  <a16:creationId xmlns:a16="http://schemas.microsoft.com/office/drawing/2014/main" id="{03E6E37E-D83F-41E0-A955-5157F0059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1613"/>
              <a:ext cx="115" cy="107"/>
            </a:xfrm>
            <a:custGeom>
              <a:avLst/>
              <a:gdLst>
                <a:gd name="T0" fmla="*/ 1563 w 46"/>
                <a:gd name="T1" fmla="*/ 94 h 40"/>
                <a:gd name="T2" fmla="*/ 833 w 46"/>
                <a:gd name="T3" fmla="*/ 1030 h 40"/>
                <a:gd name="T4" fmla="*/ 0 w 46"/>
                <a:gd name="T5" fmla="*/ 1838 h 40"/>
                <a:gd name="T6" fmla="*/ 283 w 46"/>
                <a:gd name="T7" fmla="*/ 1953 h 40"/>
                <a:gd name="T8" fmla="*/ 1095 w 46"/>
                <a:gd name="T9" fmla="*/ 1132 h 40"/>
                <a:gd name="T10" fmla="*/ 1800 w 46"/>
                <a:gd name="T11" fmla="*/ 209 h 40"/>
                <a:gd name="T12" fmla="*/ 1563 w 46"/>
                <a:gd name="T13" fmla="*/ 94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40">
                  <a:moveTo>
                    <a:pt x="40" y="2"/>
                  </a:moveTo>
                  <a:cubicBezTo>
                    <a:pt x="36" y="0"/>
                    <a:pt x="26" y="15"/>
                    <a:pt x="21" y="20"/>
                  </a:cubicBezTo>
                  <a:cubicBezTo>
                    <a:pt x="17" y="25"/>
                    <a:pt x="6" y="38"/>
                    <a:pt x="0" y="36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12" y="40"/>
                    <a:pt x="23" y="27"/>
                    <a:pt x="28" y="22"/>
                  </a:cubicBezTo>
                  <a:cubicBezTo>
                    <a:pt x="32" y="17"/>
                    <a:pt x="42" y="3"/>
                    <a:pt x="46" y="4"/>
                  </a:cubicBezTo>
                  <a:lnTo>
                    <a:pt x="40" y="2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6" name="Freeform 419">
              <a:extLst>
                <a:ext uri="{FF2B5EF4-FFF2-40B4-BE49-F238E27FC236}">
                  <a16:creationId xmlns:a16="http://schemas.microsoft.com/office/drawing/2014/main" id="{75E1650E-4A2B-49CA-8912-1B412A67C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1600"/>
              <a:ext cx="113" cy="109"/>
            </a:xfrm>
            <a:custGeom>
              <a:avLst/>
              <a:gdLst>
                <a:gd name="T0" fmla="*/ 1552 w 45"/>
                <a:gd name="T1" fmla="*/ 93 h 41"/>
                <a:gd name="T2" fmla="*/ 794 w 45"/>
                <a:gd name="T3" fmla="*/ 997 h 41"/>
                <a:gd name="T4" fmla="*/ 0 w 45"/>
                <a:gd name="T5" fmla="*/ 1802 h 41"/>
                <a:gd name="T6" fmla="*/ 284 w 45"/>
                <a:gd name="T7" fmla="*/ 1951 h 41"/>
                <a:gd name="T8" fmla="*/ 1077 w 45"/>
                <a:gd name="T9" fmla="*/ 1146 h 41"/>
                <a:gd name="T10" fmla="*/ 1790 w 45"/>
                <a:gd name="T11" fmla="*/ 205 h 41"/>
                <a:gd name="T12" fmla="*/ 1552 w 45"/>
                <a:gd name="T13" fmla="*/ 93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41">
                  <a:moveTo>
                    <a:pt x="39" y="2"/>
                  </a:moveTo>
                  <a:cubicBezTo>
                    <a:pt x="35" y="0"/>
                    <a:pt x="25" y="15"/>
                    <a:pt x="20" y="20"/>
                  </a:cubicBezTo>
                  <a:cubicBezTo>
                    <a:pt x="16" y="25"/>
                    <a:pt x="5" y="38"/>
                    <a:pt x="0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2" y="41"/>
                    <a:pt x="22" y="28"/>
                    <a:pt x="27" y="23"/>
                  </a:cubicBezTo>
                  <a:cubicBezTo>
                    <a:pt x="31" y="18"/>
                    <a:pt x="41" y="3"/>
                    <a:pt x="45" y="4"/>
                  </a:cubicBezTo>
                  <a:lnTo>
                    <a:pt x="39" y="2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7" name="Freeform 420">
              <a:extLst>
                <a:ext uri="{FF2B5EF4-FFF2-40B4-BE49-F238E27FC236}">
                  <a16:creationId xmlns:a16="http://schemas.microsoft.com/office/drawing/2014/main" id="{17BF17CB-345E-403D-A7C2-7DBB2D58F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" y="1573"/>
              <a:ext cx="110" cy="115"/>
            </a:xfrm>
            <a:custGeom>
              <a:avLst/>
              <a:gdLst>
                <a:gd name="T0" fmla="*/ 1458 w 44"/>
                <a:gd name="T1" fmla="*/ 56 h 43"/>
                <a:gd name="T2" fmla="*/ 783 w 44"/>
                <a:gd name="T3" fmla="*/ 1187 h 43"/>
                <a:gd name="T4" fmla="*/ 0 w 44"/>
                <a:gd name="T5" fmla="*/ 2046 h 43"/>
                <a:gd name="T6" fmla="*/ 283 w 44"/>
                <a:gd name="T7" fmla="*/ 2102 h 43"/>
                <a:gd name="T8" fmla="*/ 1020 w 44"/>
                <a:gd name="T9" fmla="*/ 1281 h 43"/>
                <a:gd name="T10" fmla="*/ 1720 w 44"/>
                <a:gd name="T11" fmla="*/ 209 h 43"/>
                <a:gd name="T12" fmla="*/ 1458 w 44"/>
                <a:gd name="T13" fmla="*/ 56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3">
                  <a:moveTo>
                    <a:pt x="37" y="1"/>
                  </a:moveTo>
                  <a:cubicBezTo>
                    <a:pt x="33" y="0"/>
                    <a:pt x="24" y="18"/>
                    <a:pt x="20" y="23"/>
                  </a:cubicBezTo>
                  <a:cubicBezTo>
                    <a:pt x="16" y="28"/>
                    <a:pt x="6" y="42"/>
                    <a:pt x="0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3" y="43"/>
                    <a:pt x="22" y="30"/>
                    <a:pt x="26" y="25"/>
                  </a:cubicBezTo>
                  <a:cubicBezTo>
                    <a:pt x="31" y="20"/>
                    <a:pt x="40" y="3"/>
                    <a:pt x="44" y="4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8" name="Freeform 421">
              <a:extLst>
                <a:ext uri="{FF2B5EF4-FFF2-40B4-BE49-F238E27FC236}">
                  <a16:creationId xmlns:a16="http://schemas.microsoft.com/office/drawing/2014/main" id="{492D6810-DB6C-4136-9426-0ADAF4595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1563"/>
              <a:ext cx="107" cy="117"/>
            </a:xfrm>
            <a:custGeom>
              <a:avLst/>
              <a:gdLst>
                <a:gd name="T0" fmla="*/ 1386 w 43"/>
                <a:gd name="T1" fmla="*/ 93 h 44"/>
                <a:gd name="T2" fmla="*/ 724 w 43"/>
                <a:gd name="T3" fmla="*/ 1146 h 44"/>
                <a:gd name="T4" fmla="*/ 0 w 43"/>
                <a:gd name="T5" fmla="*/ 1994 h 44"/>
                <a:gd name="T6" fmla="*/ 229 w 43"/>
                <a:gd name="T7" fmla="*/ 2143 h 44"/>
                <a:gd name="T8" fmla="*/ 953 w 43"/>
                <a:gd name="T9" fmla="*/ 1244 h 44"/>
                <a:gd name="T10" fmla="*/ 1647 w 43"/>
                <a:gd name="T11" fmla="*/ 247 h 44"/>
                <a:gd name="T12" fmla="*/ 1386 w 43"/>
                <a:gd name="T13" fmla="*/ 9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4">
                  <a:moveTo>
                    <a:pt x="36" y="2"/>
                  </a:moveTo>
                  <a:cubicBezTo>
                    <a:pt x="32" y="0"/>
                    <a:pt x="23" y="18"/>
                    <a:pt x="19" y="23"/>
                  </a:cubicBezTo>
                  <a:cubicBezTo>
                    <a:pt x="15" y="28"/>
                    <a:pt x="5" y="42"/>
                    <a:pt x="0" y="40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4"/>
                    <a:pt x="21" y="30"/>
                    <a:pt x="25" y="25"/>
                  </a:cubicBezTo>
                  <a:cubicBezTo>
                    <a:pt x="29" y="20"/>
                    <a:pt x="39" y="4"/>
                    <a:pt x="43" y="5"/>
                  </a:cubicBezTo>
                  <a:lnTo>
                    <a:pt x="36" y="2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9" name="Freeform 422">
              <a:extLst>
                <a:ext uri="{FF2B5EF4-FFF2-40B4-BE49-F238E27FC236}">
                  <a16:creationId xmlns:a16="http://schemas.microsoft.com/office/drawing/2014/main" id="{B6378389-6A95-40E8-BD73-823234AE6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1661"/>
              <a:ext cx="115" cy="104"/>
            </a:xfrm>
            <a:custGeom>
              <a:avLst/>
              <a:gdLst>
                <a:gd name="T0" fmla="*/ 1563 w 46"/>
                <a:gd name="T1" fmla="*/ 56 h 39"/>
                <a:gd name="T2" fmla="*/ 783 w 46"/>
                <a:gd name="T3" fmla="*/ 968 h 39"/>
                <a:gd name="T4" fmla="*/ 0 w 46"/>
                <a:gd name="T5" fmla="*/ 1763 h 39"/>
                <a:gd name="T6" fmla="*/ 238 w 46"/>
                <a:gd name="T7" fmla="*/ 1877 h 39"/>
                <a:gd name="T8" fmla="*/ 1063 w 46"/>
                <a:gd name="T9" fmla="*/ 1117 h 39"/>
                <a:gd name="T10" fmla="*/ 1800 w 46"/>
                <a:gd name="T11" fmla="*/ 149 h 39"/>
                <a:gd name="T12" fmla="*/ 1563 w 46"/>
                <a:gd name="T13" fmla="*/ 5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39">
                  <a:moveTo>
                    <a:pt x="40" y="1"/>
                  </a:moveTo>
                  <a:cubicBezTo>
                    <a:pt x="36" y="0"/>
                    <a:pt x="25" y="14"/>
                    <a:pt x="20" y="19"/>
                  </a:cubicBezTo>
                  <a:cubicBezTo>
                    <a:pt x="16" y="24"/>
                    <a:pt x="5" y="37"/>
                    <a:pt x="0" y="35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1" y="39"/>
                    <a:pt x="22" y="26"/>
                    <a:pt x="27" y="22"/>
                  </a:cubicBezTo>
                  <a:cubicBezTo>
                    <a:pt x="31" y="17"/>
                    <a:pt x="42" y="2"/>
                    <a:pt x="46" y="3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0" name="Freeform 423">
              <a:extLst>
                <a:ext uri="{FF2B5EF4-FFF2-40B4-BE49-F238E27FC236}">
                  <a16:creationId xmlns:a16="http://schemas.microsoft.com/office/drawing/2014/main" id="{A425ADEC-A9B1-4938-A2D6-F7050C396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" y="1645"/>
              <a:ext cx="115" cy="107"/>
            </a:xfrm>
            <a:custGeom>
              <a:avLst/>
              <a:gdLst>
                <a:gd name="T0" fmla="*/ 1563 w 46"/>
                <a:gd name="T1" fmla="*/ 94 h 40"/>
                <a:gd name="T2" fmla="*/ 833 w 46"/>
                <a:gd name="T3" fmla="*/ 1030 h 40"/>
                <a:gd name="T4" fmla="*/ 0 w 46"/>
                <a:gd name="T5" fmla="*/ 1838 h 40"/>
                <a:gd name="T6" fmla="*/ 238 w 46"/>
                <a:gd name="T7" fmla="*/ 1953 h 40"/>
                <a:gd name="T8" fmla="*/ 1063 w 46"/>
                <a:gd name="T9" fmla="*/ 1132 h 40"/>
                <a:gd name="T10" fmla="*/ 1800 w 46"/>
                <a:gd name="T11" fmla="*/ 209 h 40"/>
                <a:gd name="T12" fmla="*/ 1563 w 46"/>
                <a:gd name="T13" fmla="*/ 94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40">
                  <a:moveTo>
                    <a:pt x="40" y="2"/>
                  </a:moveTo>
                  <a:cubicBezTo>
                    <a:pt x="36" y="0"/>
                    <a:pt x="25" y="15"/>
                    <a:pt x="21" y="20"/>
                  </a:cubicBezTo>
                  <a:cubicBezTo>
                    <a:pt x="16" y="25"/>
                    <a:pt x="5" y="38"/>
                    <a:pt x="0" y="3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1" y="40"/>
                    <a:pt x="22" y="27"/>
                    <a:pt x="27" y="22"/>
                  </a:cubicBezTo>
                  <a:cubicBezTo>
                    <a:pt x="31" y="18"/>
                    <a:pt x="42" y="3"/>
                    <a:pt x="46" y="4"/>
                  </a:cubicBezTo>
                  <a:lnTo>
                    <a:pt x="40" y="2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1" name="Freeform 424">
              <a:extLst>
                <a:ext uri="{FF2B5EF4-FFF2-40B4-BE49-F238E27FC236}">
                  <a16:creationId xmlns:a16="http://schemas.microsoft.com/office/drawing/2014/main" id="{12F6293E-FEFA-4FCD-8C38-39D7E3CB1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1723"/>
              <a:ext cx="130" cy="88"/>
            </a:xfrm>
            <a:custGeom>
              <a:avLst/>
              <a:gdLst>
                <a:gd name="T0" fmla="*/ 1845 w 52"/>
                <a:gd name="T1" fmla="*/ 149 h 33"/>
                <a:gd name="T2" fmla="*/ 938 w 52"/>
                <a:gd name="T3" fmla="*/ 819 h 33"/>
                <a:gd name="T4" fmla="*/ 0 w 52"/>
                <a:gd name="T5" fmla="*/ 1365 h 33"/>
                <a:gd name="T6" fmla="*/ 238 w 52"/>
                <a:gd name="T7" fmla="*/ 1515 h 33"/>
                <a:gd name="T8" fmla="*/ 1175 w 52"/>
                <a:gd name="T9" fmla="*/ 1003 h 33"/>
                <a:gd name="T10" fmla="*/ 2033 w 52"/>
                <a:gd name="T11" fmla="*/ 363 h 33"/>
                <a:gd name="T12" fmla="*/ 1845 w 52"/>
                <a:gd name="T13" fmla="*/ 149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3">
                  <a:moveTo>
                    <a:pt x="47" y="3"/>
                  </a:moveTo>
                  <a:cubicBezTo>
                    <a:pt x="43" y="0"/>
                    <a:pt x="30" y="12"/>
                    <a:pt x="24" y="16"/>
                  </a:cubicBezTo>
                  <a:cubicBezTo>
                    <a:pt x="19" y="20"/>
                    <a:pt x="5" y="30"/>
                    <a:pt x="0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33"/>
                    <a:pt x="24" y="24"/>
                    <a:pt x="30" y="20"/>
                  </a:cubicBezTo>
                  <a:cubicBezTo>
                    <a:pt x="35" y="16"/>
                    <a:pt x="49" y="4"/>
                    <a:pt x="52" y="7"/>
                  </a:cubicBezTo>
                  <a:lnTo>
                    <a:pt x="47" y="3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2" name="Freeform 425">
              <a:extLst>
                <a:ext uri="{FF2B5EF4-FFF2-40B4-BE49-F238E27FC236}">
                  <a16:creationId xmlns:a16="http://schemas.microsoft.com/office/drawing/2014/main" id="{C7CE788D-8480-450D-8AB8-C8881E081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" y="1704"/>
              <a:ext cx="130" cy="96"/>
            </a:xfrm>
            <a:custGeom>
              <a:avLst/>
              <a:gdLst>
                <a:gd name="T0" fmla="*/ 1800 w 52"/>
                <a:gd name="T1" fmla="*/ 93 h 36"/>
                <a:gd name="T2" fmla="*/ 938 w 52"/>
                <a:gd name="T3" fmla="*/ 760 h 36"/>
                <a:gd name="T4" fmla="*/ 0 w 52"/>
                <a:gd name="T5" fmla="*/ 1459 h 36"/>
                <a:gd name="T6" fmla="*/ 208 w 52"/>
                <a:gd name="T7" fmla="*/ 1672 h 36"/>
                <a:gd name="T8" fmla="*/ 1145 w 52"/>
                <a:gd name="T9" fmla="*/ 968 h 36"/>
                <a:gd name="T10" fmla="*/ 2033 w 52"/>
                <a:gd name="T11" fmla="*/ 307 h 36"/>
                <a:gd name="T12" fmla="*/ 1800 w 52"/>
                <a:gd name="T13" fmla="*/ 93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6">
                  <a:moveTo>
                    <a:pt x="46" y="2"/>
                  </a:moveTo>
                  <a:cubicBezTo>
                    <a:pt x="43" y="0"/>
                    <a:pt x="29" y="12"/>
                    <a:pt x="24" y="15"/>
                  </a:cubicBezTo>
                  <a:cubicBezTo>
                    <a:pt x="18" y="19"/>
                    <a:pt x="4" y="32"/>
                    <a:pt x="0" y="29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0" y="36"/>
                    <a:pt x="24" y="23"/>
                    <a:pt x="29" y="19"/>
                  </a:cubicBezTo>
                  <a:cubicBezTo>
                    <a:pt x="35" y="15"/>
                    <a:pt x="48" y="3"/>
                    <a:pt x="52" y="6"/>
                  </a:cubicBezTo>
                  <a:lnTo>
                    <a:pt x="46" y="2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3" name="Freeform 426">
              <a:extLst>
                <a:ext uri="{FF2B5EF4-FFF2-40B4-BE49-F238E27FC236}">
                  <a16:creationId xmlns:a16="http://schemas.microsoft.com/office/drawing/2014/main" id="{6C499011-AC30-4B3C-9941-069AC4BD7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1904"/>
              <a:ext cx="138" cy="64"/>
            </a:xfrm>
            <a:custGeom>
              <a:avLst/>
              <a:gdLst>
                <a:gd name="T0" fmla="*/ 2020 w 55"/>
                <a:gd name="T1" fmla="*/ 149 h 24"/>
                <a:gd name="T2" fmla="*/ 1026 w 55"/>
                <a:gd name="T3" fmla="*/ 547 h 24"/>
                <a:gd name="T4" fmla="*/ 0 w 55"/>
                <a:gd name="T5" fmla="*/ 760 h 24"/>
                <a:gd name="T6" fmla="*/ 208 w 55"/>
                <a:gd name="T7" fmla="*/ 1003 h 24"/>
                <a:gd name="T8" fmla="*/ 1184 w 55"/>
                <a:gd name="T9" fmla="*/ 819 h 24"/>
                <a:gd name="T10" fmla="*/ 2178 w 55"/>
                <a:gd name="T11" fmla="*/ 397 h 24"/>
                <a:gd name="T12" fmla="*/ 2020 w 55"/>
                <a:gd name="T13" fmla="*/ 149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24">
                  <a:moveTo>
                    <a:pt x="51" y="3"/>
                  </a:moveTo>
                  <a:cubicBezTo>
                    <a:pt x="48" y="0"/>
                    <a:pt x="32" y="8"/>
                    <a:pt x="26" y="11"/>
                  </a:cubicBezTo>
                  <a:cubicBezTo>
                    <a:pt x="20" y="13"/>
                    <a:pt x="4" y="19"/>
                    <a:pt x="0" y="1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24"/>
                    <a:pt x="24" y="18"/>
                    <a:pt x="30" y="16"/>
                  </a:cubicBezTo>
                  <a:cubicBezTo>
                    <a:pt x="37" y="13"/>
                    <a:pt x="52" y="5"/>
                    <a:pt x="55" y="8"/>
                  </a:cubicBezTo>
                  <a:lnTo>
                    <a:pt x="51" y="3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4" name="Freeform 427">
              <a:extLst>
                <a:ext uri="{FF2B5EF4-FFF2-40B4-BE49-F238E27FC236}">
                  <a16:creationId xmlns:a16="http://schemas.microsoft.com/office/drawing/2014/main" id="{CE5A7675-7D27-4C34-A8A1-1652A2B00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877"/>
              <a:ext cx="137" cy="64"/>
            </a:xfrm>
            <a:custGeom>
              <a:avLst/>
              <a:gdLst>
                <a:gd name="T0" fmla="*/ 1960 w 55"/>
                <a:gd name="T1" fmla="*/ 149 h 24"/>
                <a:gd name="T2" fmla="*/ 1006 w 55"/>
                <a:gd name="T3" fmla="*/ 512 h 24"/>
                <a:gd name="T4" fmla="*/ 0 w 55"/>
                <a:gd name="T5" fmla="*/ 760 h 24"/>
                <a:gd name="T6" fmla="*/ 187 w 55"/>
                <a:gd name="T7" fmla="*/ 1003 h 24"/>
                <a:gd name="T8" fmla="*/ 1161 w 55"/>
                <a:gd name="T9" fmla="*/ 760 h 24"/>
                <a:gd name="T10" fmla="*/ 2115 w 55"/>
                <a:gd name="T11" fmla="*/ 397 h 24"/>
                <a:gd name="T12" fmla="*/ 1960 w 55"/>
                <a:gd name="T13" fmla="*/ 149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24">
                  <a:moveTo>
                    <a:pt x="51" y="3"/>
                  </a:moveTo>
                  <a:cubicBezTo>
                    <a:pt x="48" y="0"/>
                    <a:pt x="32" y="8"/>
                    <a:pt x="26" y="10"/>
                  </a:cubicBezTo>
                  <a:cubicBezTo>
                    <a:pt x="19" y="13"/>
                    <a:pt x="4" y="19"/>
                    <a:pt x="0" y="1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9" y="24"/>
                    <a:pt x="24" y="18"/>
                    <a:pt x="30" y="15"/>
                  </a:cubicBezTo>
                  <a:cubicBezTo>
                    <a:pt x="36" y="13"/>
                    <a:pt x="52" y="5"/>
                    <a:pt x="55" y="8"/>
                  </a:cubicBezTo>
                  <a:lnTo>
                    <a:pt x="51" y="3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5" name="Freeform 428">
              <a:extLst>
                <a:ext uri="{FF2B5EF4-FFF2-40B4-BE49-F238E27FC236}">
                  <a16:creationId xmlns:a16="http://schemas.microsoft.com/office/drawing/2014/main" id="{9B7371C6-666D-4870-9586-0AEBE96FF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" y="1811"/>
              <a:ext cx="137" cy="74"/>
            </a:xfrm>
            <a:custGeom>
              <a:avLst/>
              <a:gdLst>
                <a:gd name="T0" fmla="*/ 1930 w 55"/>
                <a:gd name="T1" fmla="*/ 148 h 28"/>
                <a:gd name="T2" fmla="*/ 957 w 55"/>
                <a:gd name="T3" fmla="*/ 685 h 28"/>
                <a:gd name="T4" fmla="*/ 0 w 55"/>
                <a:gd name="T5" fmla="*/ 1033 h 28"/>
                <a:gd name="T6" fmla="*/ 187 w 55"/>
                <a:gd name="T7" fmla="*/ 1216 h 28"/>
                <a:gd name="T8" fmla="*/ 1161 w 55"/>
                <a:gd name="T9" fmla="*/ 922 h 28"/>
                <a:gd name="T10" fmla="*/ 2115 w 55"/>
                <a:gd name="T11" fmla="*/ 441 h 28"/>
                <a:gd name="T12" fmla="*/ 1930 w 55"/>
                <a:gd name="T13" fmla="*/ 148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28">
                  <a:moveTo>
                    <a:pt x="50" y="3"/>
                  </a:moveTo>
                  <a:cubicBezTo>
                    <a:pt x="47" y="0"/>
                    <a:pt x="31" y="12"/>
                    <a:pt x="25" y="14"/>
                  </a:cubicBezTo>
                  <a:cubicBezTo>
                    <a:pt x="19" y="17"/>
                    <a:pt x="4" y="24"/>
                    <a:pt x="0" y="21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28"/>
                    <a:pt x="24" y="22"/>
                    <a:pt x="30" y="19"/>
                  </a:cubicBezTo>
                  <a:cubicBezTo>
                    <a:pt x="36" y="16"/>
                    <a:pt x="52" y="6"/>
                    <a:pt x="55" y="9"/>
                  </a:cubicBezTo>
                  <a:lnTo>
                    <a:pt x="50" y="3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6" name="Freeform 429">
              <a:extLst>
                <a:ext uri="{FF2B5EF4-FFF2-40B4-BE49-F238E27FC236}">
                  <a16:creationId xmlns:a16="http://schemas.microsoft.com/office/drawing/2014/main" id="{2A77C470-40C5-413E-9ACE-05DAFB442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1787"/>
              <a:ext cx="137" cy="80"/>
            </a:xfrm>
            <a:custGeom>
              <a:avLst/>
              <a:gdLst>
                <a:gd name="T0" fmla="*/ 1960 w 55"/>
                <a:gd name="T1" fmla="*/ 149 h 30"/>
                <a:gd name="T2" fmla="*/ 957 w 55"/>
                <a:gd name="T3" fmla="*/ 704 h 30"/>
                <a:gd name="T4" fmla="*/ 0 w 55"/>
                <a:gd name="T5" fmla="*/ 1059 h 30"/>
                <a:gd name="T6" fmla="*/ 187 w 55"/>
                <a:gd name="T7" fmla="*/ 1309 h 30"/>
                <a:gd name="T8" fmla="*/ 1161 w 55"/>
                <a:gd name="T9" fmla="*/ 968 h 30"/>
                <a:gd name="T10" fmla="*/ 2115 w 55"/>
                <a:gd name="T11" fmla="*/ 456 h 30"/>
                <a:gd name="T12" fmla="*/ 1960 w 55"/>
                <a:gd name="T13" fmla="*/ 149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30">
                  <a:moveTo>
                    <a:pt x="51" y="3"/>
                  </a:moveTo>
                  <a:cubicBezTo>
                    <a:pt x="48" y="0"/>
                    <a:pt x="31" y="11"/>
                    <a:pt x="25" y="14"/>
                  </a:cubicBezTo>
                  <a:cubicBezTo>
                    <a:pt x="19" y="17"/>
                    <a:pt x="4" y="24"/>
                    <a:pt x="0" y="21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9" y="30"/>
                    <a:pt x="24" y="21"/>
                    <a:pt x="30" y="19"/>
                  </a:cubicBezTo>
                  <a:cubicBezTo>
                    <a:pt x="36" y="16"/>
                    <a:pt x="51" y="6"/>
                    <a:pt x="55" y="9"/>
                  </a:cubicBezTo>
                  <a:lnTo>
                    <a:pt x="51" y="3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7" name="Freeform 430">
              <a:extLst>
                <a:ext uri="{FF2B5EF4-FFF2-40B4-BE49-F238E27FC236}">
                  <a16:creationId xmlns:a16="http://schemas.microsoft.com/office/drawing/2014/main" id="{1C1F373A-8C25-4447-88BC-7753E8BD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" y="2021"/>
              <a:ext cx="138" cy="40"/>
            </a:xfrm>
            <a:custGeom>
              <a:avLst/>
              <a:gdLst>
                <a:gd name="T0" fmla="*/ 2052 w 55"/>
                <a:gd name="T1" fmla="*/ 149 h 15"/>
                <a:gd name="T2" fmla="*/ 1026 w 55"/>
                <a:gd name="T3" fmla="*/ 248 h 15"/>
                <a:gd name="T4" fmla="*/ 0 w 55"/>
                <a:gd name="T5" fmla="*/ 205 h 15"/>
                <a:gd name="T6" fmla="*/ 125 w 55"/>
                <a:gd name="T7" fmla="*/ 512 h 15"/>
                <a:gd name="T8" fmla="*/ 1152 w 55"/>
                <a:gd name="T9" fmla="*/ 547 h 15"/>
                <a:gd name="T10" fmla="*/ 2178 w 55"/>
                <a:gd name="T11" fmla="*/ 456 h 15"/>
                <a:gd name="T12" fmla="*/ 2052 w 55"/>
                <a:gd name="T13" fmla="*/ 149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15">
                  <a:moveTo>
                    <a:pt x="52" y="3"/>
                  </a:moveTo>
                  <a:cubicBezTo>
                    <a:pt x="50" y="0"/>
                    <a:pt x="32" y="4"/>
                    <a:pt x="26" y="5"/>
                  </a:cubicBezTo>
                  <a:cubicBezTo>
                    <a:pt x="19" y="6"/>
                    <a:pt x="2" y="9"/>
                    <a:pt x="0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6" y="15"/>
                    <a:pt x="22" y="12"/>
                    <a:pt x="29" y="11"/>
                  </a:cubicBezTo>
                  <a:cubicBezTo>
                    <a:pt x="36" y="10"/>
                    <a:pt x="53" y="5"/>
                    <a:pt x="55" y="9"/>
                  </a:cubicBezTo>
                  <a:lnTo>
                    <a:pt x="52" y="3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8" name="Freeform 431">
              <a:extLst>
                <a:ext uri="{FF2B5EF4-FFF2-40B4-BE49-F238E27FC236}">
                  <a16:creationId xmlns:a16="http://schemas.microsoft.com/office/drawing/2014/main" id="{F293062A-8D2A-440E-A089-F9953E8EA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" y="1989"/>
              <a:ext cx="142" cy="46"/>
            </a:xfrm>
            <a:custGeom>
              <a:avLst/>
              <a:gdLst>
                <a:gd name="T0" fmla="*/ 2085 w 57"/>
                <a:gd name="T1" fmla="*/ 162 h 17"/>
                <a:gd name="T2" fmla="*/ 1079 w 57"/>
                <a:gd name="T3" fmla="*/ 279 h 17"/>
                <a:gd name="T4" fmla="*/ 0 w 57"/>
                <a:gd name="T5" fmla="*/ 373 h 17"/>
                <a:gd name="T6" fmla="*/ 154 w 57"/>
                <a:gd name="T7" fmla="*/ 695 h 17"/>
                <a:gd name="T8" fmla="*/ 1191 w 57"/>
                <a:gd name="T9" fmla="*/ 593 h 17"/>
                <a:gd name="T10" fmla="*/ 2197 w 57"/>
                <a:gd name="T11" fmla="*/ 476 h 17"/>
                <a:gd name="T12" fmla="*/ 2085 w 57"/>
                <a:gd name="T13" fmla="*/ 162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17">
                  <a:moveTo>
                    <a:pt x="54" y="3"/>
                  </a:moveTo>
                  <a:cubicBezTo>
                    <a:pt x="52" y="0"/>
                    <a:pt x="34" y="4"/>
                    <a:pt x="28" y="5"/>
                  </a:cubicBezTo>
                  <a:cubicBezTo>
                    <a:pt x="21" y="6"/>
                    <a:pt x="3" y="12"/>
                    <a:pt x="0" y="7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7"/>
                    <a:pt x="25" y="12"/>
                    <a:pt x="31" y="11"/>
                  </a:cubicBezTo>
                  <a:cubicBezTo>
                    <a:pt x="38" y="10"/>
                    <a:pt x="55" y="5"/>
                    <a:pt x="57" y="9"/>
                  </a:cubicBezTo>
                  <a:lnTo>
                    <a:pt x="54" y="3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9" name="Freeform 432">
              <a:extLst>
                <a:ext uri="{FF2B5EF4-FFF2-40B4-BE49-F238E27FC236}">
                  <a16:creationId xmlns:a16="http://schemas.microsoft.com/office/drawing/2014/main" id="{A9491442-5BCD-49FF-A83C-6627AA950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9" y="2248"/>
              <a:ext cx="133" cy="48"/>
            </a:xfrm>
            <a:custGeom>
              <a:avLst/>
              <a:gdLst>
                <a:gd name="T0" fmla="*/ 2023 w 53"/>
                <a:gd name="T1" fmla="*/ 547 h 18"/>
                <a:gd name="T2" fmla="*/ 994 w 53"/>
                <a:gd name="T3" fmla="*/ 363 h 18"/>
                <a:gd name="T4" fmla="*/ 0 w 53"/>
                <a:gd name="T5" fmla="*/ 0 h 18"/>
                <a:gd name="T6" fmla="*/ 83 w 53"/>
                <a:gd name="T7" fmla="*/ 307 h 18"/>
                <a:gd name="T8" fmla="*/ 1077 w 53"/>
                <a:gd name="T9" fmla="*/ 661 h 18"/>
                <a:gd name="T10" fmla="*/ 2103 w 53"/>
                <a:gd name="T11" fmla="*/ 909 h 18"/>
                <a:gd name="T12" fmla="*/ 2023 w 53"/>
                <a:gd name="T13" fmla="*/ 54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18">
                  <a:moveTo>
                    <a:pt x="51" y="11"/>
                  </a:moveTo>
                  <a:cubicBezTo>
                    <a:pt x="50" y="7"/>
                    <a:pt x="32" y="8"/>
                    <a:pt x="25" y="7"/>
                  </a:cubicBezTo>
                  <a:cubicBezTo>
                    <a:pt x="18" y="6"/>
                    <a:pt x="2" y="5"/>
                    <a:pt x="0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11"/>
                    <a:pt x="20" y="13"/>
                    <a:pt x="27" y="13"/>
                  </a:cubicBezTo>
                  <a:cubicBezTo>
                    <a:pt x="34" y="14"/>
                    <a:pt x="52" y="13"/>
                    <a:pt x="53" y="18"/>
                  </a:cubicBezTo>
                  <a:lnTo>
                    <a:pt x="51" y="11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0" name="Freeform 433">
              <a:extLst>
                <a:ext uri="{FF2B5EF4-FFF2-40B4-BE49-F238E27FC236}">
                  <a16:creationId xmlns:a16="http://schemas.microsoft.com/office/drawing/2014/main" id="{43263503-4F2F-4AAB-AFC3-1C656E8C0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2211"/>
              <a:ext cx="133" cy="48"/>
            </a:xfrm>
            <a:custGeom>
              <a:avLst/>
              <a:gdLst>
                <a:gd name="T0" fmla="*/ 2023 w 53"/>
                <a:gd name="T1" fmla="*/ 605 h 18"/>
                <a:gd name="T2" fmla="*/ 994 w 53"/>
                <a:gd name="T3" fmla="*/ 397 h 18"/>
                <a:gd name="T4" fmla="*/ 0 w 53"/>
                <a:gd name="T5" fmla="*/ 0 h 18"/>
                <a:gd name="T6" fmla="*/ 83 w 53"/>
                <a:gd name="T7" fmla="*/ 397 h 18"/>
                <a:gd name="T8" fmla="*/ 1077 w 53"/>
                <a:gd name="T9" fmla="*/ 704 h 18"/>
                <a:gd name="T10" fmla="*/ 2103 w 53"/>
                <a:gd name="T11" fmla="*/ 909 h 18"/>
                <a:gd name="T12" fmla="*/ 2023 w 53"/>
                <a:gd name="T13" fmla="*/ 605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18">
                  <a:moveTo>
                    <a:pt x="51" y="12"/>
                  </a:moveTo>
                  <a:cubicBezTo>
                    <a:pt x="50" y="8"/>
                    <a:pt x="32" y="8"/>
                    <a:pt x="25" y="8"/>
                  </a:cubicBezTo>
                  <a:cubicBezTo>
                    <a:pt x="19" y="7"/>
                    <a:pt x="2" y="6"/>
                    <a:pt x="0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13"/>
                    <a:pt x="21" y="14"/>
                    <a:pt x="27" y="14"/>
                  </a:cubicBezTo>
                  <a:cubicBezTo>
                    <a:pt x="34" y="15"/>
                    <a:pt x="52" y="14"/>
                    <a:pt x="53" y="18"/>
                  </a:cubicBezTo>
                  <a:lnTo>
                    <a:pt x="51" y="12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1" name="Freeform 434">
              <a:extLst>
                <a:ext uri="{FF2B5EF4-FFF2-40B4-BE49-F238E27FC236}">
                  <a16:creationId xmlns:a16="http://schemas.microsoft.com/office/drawing/2014/main" id="{3DF27B1B-3532-40F0-80F7-200A4005A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" y="2139"/>
              <a:ext cx="137" cy="34"/>
            </a:xfrm>
            <a:custGeom>
              <a:avLst/>
              <a:gdLst>
                <a:gd name="T0" fmla="*/ 2043 w 55"/>
                <a:gd name="T1" fmla="*/ 288 h 13"/>
                <a:gd name="T2" fmla="*/ 957 w 55"/>
                <a:gd name="T3" fmla="*/ 233 h 13"/>
                <a:gd name="T4" fmla="*/ 0 w 55"/>
                <a:gd name="T5" fmla="*/ 0 h 13"/>
                <a:gd name="T6" fmla="*/ 105 w 55"/>
                <a:gd name="T7" fmla="*/ 288 h 13"/>
                <a:gd name="T8" fmla="*/ 1079 w 55"/>
                <a:gd name="T9" fmla="*/ 554 h 13"/>
                <a:gd name="T10" fmla="*/ 2115 w 55"/>
                <a:gd name="T11" fmla="*/ 609 h 13"/>
                <a:gd name="T12" fmla="*/ 2043 w 55"/>
                <a:gd name="T13" fmla="*/ 288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13">
                  <a:moveTo>
                    <a:pt x="53" y="6"/>
                  </a:moveTo>
                  <a:cubicBezTo>
                    <a:pt x="52" y="2"/>
                    <a:pt x="32" y="5"/>
                    <a:pt x="25" y="5"/>
                  </a:cubicBezTo>
                  <a:cubicBezTo>
                    <a:pt x="19" y="5"/>
                    <a:pt x="2" y="5"/>
                    <a:pt x="0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11"/>
                    <a:pt x="21" y="11"/>
                    <a:pt x="28" y="12"/>
                  </a:cubicBezTo>
                  <a:cubicBezTo>
                    <a:pt x="34" y="12"/>
                    <a:pt x="53" y="9"/>
                    <a:pt x="55" y="13"/>
                  </a:cubicBezTo>
                  <a:lnTo>
                    <a:pt x="53" y="6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2" name="Freeform 435">
              <a:extLst>
                <a:ext uri="{FF2B5EF4-FFF2-40B4-BE49-F238E27FC236}">
                  <a16:creationId xmlns:a16="http://schemas.microsoft.com/office/drawing/2014/main" id="{78B05452-72E7-4E19-8DC9-F40C62CF3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2104"/>
              <a:ext cx="135" cy="37"/>
            </a:xfrm>
            <a:custGeom>
              <a:avLst/>
              <a:gdLst>
                <a:gd name="T0" fmla="*/ 2083 w 54"/>
                <a:gd name="T1" fmla="*/ 349 h 14"/>
                <a:gd name="T2" fmla="*/ 1020 w 54"/>
                <a:gd name="T3" fmla="*/ 238 h 14"/>
                <a:gd name="T4" fmla="*/ 0 w 54"/>
                <a:gd name="T5" fmla="*/ 0 h 14"/>
                <a:gd name="T6" fmla="*/ 83 w 54"/>
                <a:gd name="T7" fmla="*/ 349 h 14"/>
                <a:gd name="T8" fmla="*/ 1095 w 54"/>
                <a:gd name="T9" fmla="*/ 595 h 14"/>
                <a:gd name="T10" fmla="*/ 2113 w 54"/>
                <a:gd name="T11" fmla="*/ 685 h 14"/>
                <a:gd name="T12" fmla="*/ 2083 w 54"/>
                <a:gd name="T13" fmla="*/ 349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14">
                  <a:moveTo>
                    <a:pt x="53" y="7"/>
                  </a:moveTo>
                  <a:cubicBezTo>
                    <a:pt x="52" y="2"/>
                    <a:pt x="32" y="5"/>
                    <a:pt x="26" y="5"/>
                  </a:cubicBezTo>
                  <a:cubicBezTo>
                    <a:pt x="19" y="5"/>
                    <a:pt x="2" y="6"/>
                    <a:pt x="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12"/>
                    <a:pt x="21" y="11"/>
                    <a:pt x="28" y="12"/>
                  </a:cubicBezTo>
                  <a:cubicBezTo>
                    <a:pt x="35" y="12"/>
                    <a:pt x="53" y="10"/>
                    <a:pt x="54" y="14"/>
                  </a:cubicBezTo>
                  <a:lnTo>
                    <a:pt x="53" y="7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3" name="Freeform 436">
              <a:extLst>
                <a:ext uri="{FF2B5EF4-FFF2-40B4-BE49-F238E27FC236}">
                  <a16:creationId xmlns:a16="http://schemas.microsoft.com/office/drawing/2014/main" id="{AC0A7680-8FAD-4C0F-9D7F-C9C742A2B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365"/>
              <a:ext cx="125" cy="67"/>
            </a:xfrm>
            <a:custGeom>
              <a:avLst/>
              <a:gdLst>
                <a:gd name="T0" fmla="*/ 1925 w 50"/>
                <a:gd name="T1" fmla="*/ 927 h 25"/>
                <a:gd name="T2" fmla="*/ 938 w 50"/>
                <a:gd name="T3" fmla="*/ 517 h 25"/>
                <a:gd name="T4" fmla="*/ 0 w 50"/>
                <a:gd name="T5" fmla="*/ 0 h 25"/>
                <a:gd name="T6" fmla="*/ 50 w 50"/>
                <a:gd name="T7" fmla="*/ 308 h 25"/>
                <a:gd name="T8" fmla="*/ 988 w 50"/>
                <a:gd name="T9" fmla="*/ 884 h 25"/>
                <a:gd name="T10" fmla="*/ 1958 w 50"/>
                <a:gd name="T11" fmla="*/ 1292 h 25"/>
                <a:gd name="T12" fmla="*/ 1925 w 50"/>
                <a:gd name="T13" fmla="*/ 927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25">
                  <a:moveTo>
                    <a:pt x="49" y="18"/>
                  </a:moveTo>
                  <a:cubicBezTo>
                    <a:pt x="49" y="14"/>
                    <a:pt x="31" y="12"/>
                    <a:pt x="24" y="10"/>
                  </a:cubicBezTo>
                  <a:cubicBezTo>
                    <a:pt x="18" y="9"/>
                    <a:pt x="1" y="5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12"/>
                    <a:pt x="18" y="15"/>
                    <a:pt x="25" y="17"/>
                  </a:cubicBezTo>
                  <a:cubicBezTo>
                    <a:pt x="32" y="19"/>
                    <a:pt x="49" y="21"/>
                    <a:pt x="50" y="25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4" name="Freeform 437">
              <a:extLst>
                <a:ext uri="{FF2B5EF4-FFF2-40B4-BE49-F238E27FC236}">
                  <a16:creationId xmlns:a16="http://schemas.microsoft.com/office/drawing/2014/main" id="{C2B598C6-4CF2-4B0F-91D1-82A355A68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2333"/>
              <a:ext cx="130" cy="62"/>
            </a:xfrm>
            <a:custGeom>
              <a:avLst/>
              <a:gdLst>
                <a:gd name="T0" fmla="*/ 2000 w 52"/>
                <a:gd name="T1" fmla="*/ 900 h 23"/>
                <a:gd name="T2" fmla="*/ 1020 w 52"/>
                <a:gd name="T3" fmla="*/ 472 h 23"/>
                <a:gd name="T4" fmla="*/ 0 w 52"/>
                <a:gd name="T5" fmla="*/ 0 h 23"/>
                <a:gd name="T6" fmla="*/ 50 w 52"/>
                <a:gd name="T7" fmla="*/ 313 h 23"/>
                <a:gd name="T8" fmla="*/ 1063 w 52"/>
                <a:gd name="T9" fmla="*/ 784 h 23"/>
                <a:gd name="T10" fmla="*/ 2033 w 52"/>
                <a:gd name="T11" fmla="*/ 1213 h 23"/>
                <a:gd name="T12" fmla="*/ 2000 w 52"/>
                <a:gd name="T13" fmla="*/ 90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23">
                  <a:moveTo>
                    <a:pt x="51" y="17"/>
                  </a:moveTo>
                  <a:cubicBezTo>
                    <a:pt x="51" y="12"/>
                    <a:pt x="33" y="10"/>
                    <a:pt x="26" y="9"/>
                  </a:cubicBezTo>
                  <a:cubicBezTo>
                    <a:pt x="20" y="7"/>
                    <a:pt x="1" y="5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12"/>
                    <a:pt x="21" y="14"/>
                    <a:pt x="27" y="15"/>
                  </a:cubicBezTo>
                  <a:cubicBezTo>
                    <a:pt x="34" y="17"/>
                    <a:pt x="52" y="19"/>
                    <a:pt x="52" y="23"/>
                  </a:cubicBezTo>
                  <a:lnTo>
                    <a:pt x="51" y="17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5" name="Freeform 438">
              <a:extLst>
                <a:ext uri="{FF2B5EF4-FFF2-40B4-BE49-F238E27FC236}">
                  <a16:creationId xmlns:a16="http://schemas.microsoft.com/office/drawing/2014/main" id="{1AC44DB0-6456-4CBA-85F0-C95AADF12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2600"/>
              <a:ext cx="113" cy="96"/>
            </a:xfrm>
            <a:custGeom>
              <a:avLst/>
              <a:gdLst>
                <a:gd name="T0" fmla="*/ 1790 w 45"/>
                <a:gd name="T1" fmla="*/ 1515 h 36"/>
                <a:gd name="T2" fmla="*/ 871 w 45"/>
                <a:gd name="T3" fmla="*/ 819 h 36"/>
                <a:gd name="T4" fmla="*/ 83 w 45"/>
                <a:gd name="T5" fmla="*/ 0 h 36"/>
                <a:gd name="T6" fmla="*/ 50 w 45"/>
                <a:gd name="T7" fmla="*/ 307 h 36"/>
                <a:gd name="T8" fmla="*/ 839 w 45"/>
                <a:gd name="T9" fmla="*/ 1160 h 36"/>
                <a:gd name="T10" fmla="*/ 1740 w 45"/>
                <a:gd name="T11" fmla="*/ 1821 h 36"/>
                <a:gd name="T12" fmla="*/ 1790 w 45"/>
                <a:gd name="T13" fmla="*/ 1515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6">
                  <a:moveTo>
                    <a:pt x="45" y="30"/>
                  </a:moveTo>
                  <a:cubicBezTo>
                    <a:pt x="45" y="25"/>
                    <a:pt x="28" y="19"/>
                    <a:pt x="22" y="16"/>
                  </a:cubicBezTo>
                  <a:cubicBezTo>
                    <a:pt x="16" y="13"/>
                    <a:pt x="1" y="5"/>
                    <a:pt x="2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2"/>
                    <a:pt x="16" y="20"/>
                    <a:pt x="21" y="23"/>
                  </a:cubicBezTo>
                  <a:cubicBezTo>
                    <a:pt x="27" y="26"/>
                    <a:pt x="44" y="32"/>
                    <a:pt x="44" y="36"/>
                  </a:cubicBezTo>
                  <a:lnTo>
                    <a:pt x="45" y="30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6" name="Freeform 439">
              <a:extLst>
                <a:ext uri="{FF2B5EF4-FFF2-40B4-BE49-F238E27FC236}">
                  <a16:creationId xmlns:a16="http://schemas.microsoft.com/office/drawing/2014/main" id="{27A4B7F8-8C03-4665-81BD-8C39EFE13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" y="2563"/>
              <a:ext cx="113" cy="98"/>
            </a:xfrm>
            <a:custGeom>
              <a:avLst/>
              <a:gdLst>
                <a:gd name="T0" fmla="*/ 1740 w 45"/>
                <a:gd name="T1" fmla="*/ 1467 h 37"/>
                <a:gd name="T2" fmla="*/ 871 w 45"/>
                <a:gd name="T3" fmla="*/ 779 h 37"/>
                <a:gd name="T4" fmla="*/ 50 w 45"/>
                <a:gd name="T5" fmla="*/ 0 h 37"/>
                <a:gd name="T6" fmla="*/ 0 w 45"/>
                <a:gd name="T7" fmla="*/ 392 h 37"/>
                <a:gd name="T8" fmla="*/ 839 w 45"/>
                <a:gd name="T9" fmla="*/ 1136 h 37"/>
                <a:gd name="T10" fmla="*/ 1710 w 45"/>
                <a:gd name="T11" fmla="*/ 1825 h 37"/>
                <a:gd name="T12" fmla="*/ 1740 w 45"/>
                <a:gd name="T13" fmla="*/ 146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7">
                  <a:moveTo>
                    <a:pt x="44" y="30"/>
                  </a:moveTo>
                  <a:cubicBezTo>
                    <a:pt x="45" y="26"/>
                    <a:pt x="28" y="19"/>
                    <a:pt x="22" y="16"/>
                  </a:cubicBezTo>
                  <a:cubicBezTo>
                    <a:pt x="16" y="13"/>
                    <a:pt x="1" y="6"/>
                    <a:pt x="1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15" y="20"/>
                    <a:pt x="21" y="23"/>
                  </a:cubicBezTo>
                  <a:cubicBezTo>
                    <a:pt x="27" y="26"/>
                    <a:pt x="44" y="32"/>
                    <a:pt x="43" y="37"/>
                  </a:cubicBezTo>
                  <a:lnTo>
                    <a:pt x="44" y="30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7" name="Freeform 440">
              <a:extLst>
                <a:ext uri="{FF2B5EF4-FFF2-40B4-BE49-F238E27FC236}">
                  <a16:creationId xmlns:a16="http://schemas.microsoft.com/office/drawing/2014/main" id="{2D0145D1-DBD3-449F-99A3-2CB634F13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2480"/>
              <a:ext cx="117" cy="88"/>
            </a:xfrm>
            <a:custGeom>
              <a:avLst/>
              <a:gdLst>
                <a:gd name="T0" fmla="*/ 1802 w 47"/>
                <a:gd name="T1" fmla="*/ 1365 h 33"/>
                <a:gd name="T2" fmla="*/ 849 w 47"/>
                <a:gd name="T3" fmla="*/ 760 h 33"/>
                <a:gd name="T4" fmla="*/ 0 w 47"/>
                <a:gd name="T5" fmla="*/ 0 h 33"/>
                <a:gd name="T6" fmla="*/ 30 w 47"/>
                <a:gd name="T7" fmla="*/ 363 h 33"/>
                <a:gd name="T8" fmla="*/ 849 w 47"/>
                <a:gd name="T9" fmla="*/ 1117 h 33"/>
                <a:gd name="T10" fmla="*/ 1772 w 47"/>
                <a:gd name="T11" fmla="*/ 1672 h 33"/>
                <a:gd name="T12" fmla="*/ 1802 w 47"/>
                <a:gd name="T13" fmla="*/ 1365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3">
                  <a:moveTo>
                    <a:pt x="47" y="27"/>
                  </a:moveTo>
                  <a:cubicBezTo>
                    <a:pt x="47" y="22"/>
                    <a:pt x="28" y="18"/>
                    <a:pt x="22" y="15"/>
                  </a:cubicBezTo>
                  <a:cubicBezTo>
                    <a:pt x="16" y="12"/>
                    <a:pt x="0" y="6"/>
                    <a:pt x="0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3"/>
                    <a:pt x="15" y="19"/>
                    <a:pt x="22" y="22"/>
                  </a:cubicBezTo>
                  <a:cubicBezTo>
                    <a:pt x="28" y="24"/>
                    <a:pt x="46" y="29"/>
                    <a:pt x="46" y="33"/>
                  </a:cubicBezTo>
                  <a:lnTo>
                    <a:pt x="47" y="27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" name="Freeform 441">
              <a:extLst>
                <a:ext uri="{FF2B5EF4-FFF2-40B4-BE49-F238E27FC236}">
                  <a16:creationId xmlns:a16="http://schemas.microsoft.com/office/drawing/2014/main" id="{B53F6DCB-92B9-4CEF-87CB-BDFD4D19D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2445"/>
              <a:ext cx="120" cy="88"/>
            </a:xfrm>
            <a:custGeom>
              <a:avLst/>
              <a:gdLst>
                <a:gd name="T0" fmla="*/ 1845 w 48"/>
                <a:gd name="T1" fmla="*/ 1309 h 33"/>
                <a:gd name="T2" fmla="*/ 863 w 48"/>
                <a:gd name="T3" fmla="*/ 704 h 33"/>
                <a:gd name="T4" fmla="*/ 50 w 48"/>
                <a:gd name="T5" fmla="*/ 0 h 33"/>
                <a:gd name="T6" fmla="*/ 0 w 48"/>
                <a:gd name="T7" fmla="*/ 363 h 33"/>
                <a:gd name="T8" fmla="*/ 863 w 48"/>
                <a:gd name="T9" fmla="*/ 1059 h 33"/>
                <a:gd name="T10" fmla="*/ 1770 w 48"/>
                <a:gd name="T11" fmla="*/ 1672 h 33"/>
                <a:gd name="T12" fmla="*/ 1845 w 48"/>
                <a:gd name="T13" fmla="*/ 1309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33">
                  <a:moveTo>
                    <a:pt x="47" y="26"/>
                  </a:moveTo>
                  <a:cubicBezTo>
                    <a:pt x="48" y="22"/>
                    <a:pt x="29" y="17"/>
                    <a:pt x="22" y="14"/>
                  </a:cubicBezTo>
                  <a:cubicBezTo>
                    <a:pt x="16" y="12"/>
                    <a:pt x="1" y="6"/>
                    <a:pt x="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3"/>
                    <a:pt x="16" y="18"/>
                    <a:pt x="22" y="21"/>
                  </a:cubicBezTo>
                  <a:cubicBezTo>
                    <a:pt x="28" y="24"/>
                    <a:pt x="46" y="29"/>
                    <a:pt x="45" y="33"/>
                  </a:cubicBezTo>
                  <a:lnTo>
                    <a:pt x="47" y="26"/>
                  </a:lnTo>
                  <a:close/>
                </a:path>
              </a:pathLst>
            </a:custGeom>
            <a:solidFill>
              <a:srgbClr val="308539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" name="Freeform 442">
              <a:extLst>
                <a:ext uri="{FF2B5EF4-FFF2-40B4-BE49-F238E27FC236}">
                  <a16:creationId xmlns:a16="http://schemas.microsoft.com/office/drawing/2014/main" id="{5FC300FB-1BD1-4C74-9614-25FF84E34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" y="1549"/>
              <a:ext cx="88" cy="120"/>
            </a:xfrm>
            <a:custGeom>
              <a:avLst/>
              <a:gdLst>
                <a:gd name="T0" fmla="*/ 1398 w 35"/>
                <a:gd name="T1" fmla="*/ 2184 h 45"/>
                <a:gd name="T2" fmla="*/ 714 w 35"/>
                <a:gd name="T3" fmla="*/ 1003 h 45"/>
                <a:gd name="T4" fmla="*/ 241 w 35"/>
                <a:gd name="T5" fmla="*/ 0 h 45"/>
                <a:gd name="T6" fmla="*/ 0 w 35"/>
                <a:gd name="T7" fmla="*/ 56 h 45"/>
                <a:gd name="T8" fmla="*/ 475 w 35"/>
                <a:gd name="T9" fmla="*/ 1059 h 45"/>
                <a:gd name="T10" fmla="*/ 1164 w 35"/>
                <a:gd name="T11" fmla="*/ 2219 h 45"/>
                <a:gd name="T12" fmla="*/ 1398 w 35"/>
                <a:gd name="T13" fmla="*/ 2184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5">
                  <a:moveTo>
                    <a:pt x="35" y="43"/>
                  </a:moveTo>
                  <a:cubicBezTo>
                    <a:pt x="29" y="44"/>
                    <a:pt x="23" y="31"/>
                    <a:pt x="18" y="20"/>
                  </a:cubicBezTo>
                  <a:cubicBezTo>
                    <a:pt x="13" y="10"/>
                    <a:pt x="10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7" y="10"/>
                    <a:pt x="12" y="21"/>
                  </a:cubicBezTo>
                  <a:cubicBezTo>
                    <a:pt x="17" y="32"/>
                    <a:pt x="23" y="45"/>
                    <a:pt x="29" y="44"/>
                  </a:cubicBezTo>
                  <a:lnTo>
                    <a:pt x="35" y="43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" name="Freeform 443">
              <a:extLst>
                <a:ext uri="{FF2B5EF4-FFF2-40B4-BE49-F238E27FC236}">
                  <a16:creationId xmlns:a16="http://schemas.microsoft.com/office/drawing/2014/main" id="{FDBC37D2-758B-4D3E-93C7-712B2FB7C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" y="1544"/>
              <a:ext cx="86" cy="120"/>
            </a:xfrm>
            <a:custGeom>
              <a:avLst/>
              <a:gdLst>
                <a:gd name="T0" fmla="*/ 1394 w 34"/>
                <a:gd name="T1" fmla="*/ 2219 h 45"/>
                <a:gd name="T2" fmla="*/ 741 w 34"/>
                <a:gd name="T3" fmla="*/ 1059 h 45"/>
                <a:gd name="T4" fmla="*/ 243 w 34"/>
                <a:gd name="T5" fmla="*/ 56 h 45"/>
                <a:gd name="T6" fmla="*/ 0 w 34"/>
                <a:gd name="T7" fmla="*/ 56 h 45"/>
                <a:gd name="T8" fmla="*/ 486 w 34"/>
                <a:gd name="T9" fmla="*/ 1117 h 45"/>
                <a:gd name="T10" fmla="*/ 1151 w 34"/>
                <a:gd name="T11" fmla="*/ 2219 h 45"/>
                <a:gd name="T12" fmla="*/ 1394 w 34"/>
                <a:gd name="T13" fmla="*/ 2219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45">
                  <a:moveTo>
                    <a:pt x="34" y="44"/>
                  </a:moveTo>
                  <a:cubicBezTo>
                    <a:pt x="29" y="44"/>
                    <a:pt x="23" y="31"/>
                    <a:pt x="18" y="21"/>
                  </a:cubicBezTo>
                  <a:cubicBezTo>
                    <a:pt x="13" y="10"/>
                    <a:pt x="10" y="0"/>
                    <a:pt x="6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6" y="11"/>
                    <a:pt x="12" y="22"/>
                  </a:cubicBezTo>
                  <a:cubicBezTo>
                    <a:pt x="16" y="32"/>
                    <a:pt x="23" y="45"/>
                    <a:pt x="28" y="44"/>
                  </a:cubicBezTo>
                  <a:lnTo>
                    <a:pt x="34" y="44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1" name="Freeform 444">
              <a:extLst>
                <a:ext uri="{FF2B5EF4-FFF2-40B4-BE49-F238E27FC236}">
                  <a16:creationId xmlns:a16="http://schemas.microsoft.com/office/drawing/2014/main" id="{1BE31EF6-4270-4744-A051-874EF272D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" y="1555"/>
              <a:ext cx="55" cy="109"/>
            </a:xfrm>
            <a:custGeom>
              <a:avLst/>
              <a:gdLst>
                <a:gd name="T0" fmla="*/ 0 w 22"/>
                <a:gd name="T1" fmla="*/ 0 h 41"/>
                <a:gd name="T2" fmla="*/ 395 w 22"/>
                <a:gd name="T3" fmla="*/ 962 h 41"/>
                <a:gd name="T4" fmla="*/ 863 w 22"/>
                <a:gd name="T5" fmla="*/ 2050 h 41"/>
                <a:gd name="T6" fmla="*/ 363 w 22"/>
                <a:gd name="T7" fmla="*/ 962 h 41"/>
                <a:gd name="T8" fmla="*/ 0 w 22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cubicBezTo>
                    <a:pt x="2" y="3"/>
                    <a:pt x="6" y="10"/>
                    <a:pt x="10" y="19"/>
                  </a:cubicBezTo>
                  <a:cubicBezTo>
                    <a:pt x="14" y="27"/>
                    <a:pt x="18" y="38"/>
                    <a:pt x="22" y="41"/>
                  </a:cubicBezTo>
                  <a:cubicBezTo>
                    <a:pt x="18" y="38"/>
                    <a:pt x="13" y="27"/>
                    <a:pt x="9" y="19"/>
                  </a:cubicBezTo>
                  <a:cubicBezTo>
                    <a:pt x="5" y="10"/>
                    <a:pt x="2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2" name="Freeform 445">
              <a:extLst>
                <a:ext uri="{FF2B5EF4-FFF2-40B4-BE49-F238E27FC236}">
                  <a16:creationId xmlns:a16="http://schemas.microsoft.com/office/drawing/2014/main" id="{F0730748-A216-4C1A-95B9-FCFAD7293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" y="1549"/>
              <a:ext cx="57" cy="110"/>
            </a:xfrm>
            <a:custGeom>
              <a:avLst/>
              <a:gdLst>
                <a:gd name="T0" fmla="*/ 0 w 23"/>
                <a:gd name="T1" fmla="*/ 0 h 41"/>
                <a:gd name="T2" fmla="*/ 382 w 23"/>
                <a:gd name="T3" fmla="*/ 987 h 41"/>
                <a:gd name="T4" fmla="*/ 865 w 23"/>
                <a:gd name="T5" fmla="*/ 2122 h 41"/>
                <a:gd name="T6" fmla="*/ 337 w 23"/>
                <a:gd name="T7" fmla="*/ 987 h 41"/>
                <a:gd name="T8" fmla="*/ 0 w 23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1">
                  <a:moveTo>
                    <a:pt x="0" y="0"/>
                  </a:moveTo>
                  <a:cubicBezTo>
                    <a:pt x="3" y="3"/>
                    <a:pt x="6" y="11"/>
                    <a:pt x="10" y="19"/>
                  </a:cubicBezTo>
                  <a:cubicBezTo>
                    <a:pt x="14" y="28"/>
                    <a:pt x="18" y="38"/>
                    <a:pt x="23" y="41"/>
                  </a:cubicBezTo>
                  <a:cubicBezTo>
                    <a:pt x="18" y="38"/>
                    <a:pt x="13" y="28"/>
                    <a:pt x="9" y="19"/>
                  </a:cubicBezTo>
                  <a:cubicBezTo>
                    <a:pt x="5" y="11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3" name="Freeform 446">
              <a:extLst>
                <a:ext uri="{FF2B5EF4-FFF2-40B4-BE49-F238E27FC236}">
                  <a16:creationId xmlns:a16="http://schemas.microsoft.com/office/drawing/2014/main" id="{78759EE6-21A6-4075-A54F-D4241E9F3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" y="1557"/>
              <a:ext cx="12" cy="43"/>
            </a:xfrm>
            <a:custGeom>
              <a:avLst/>
              <a:gdLst>
                <a:gd name="T0" fmla="*/ 0 w 5"/>
                <a:gd name="T1" fmla="*/ 839 h 16"/>
                <a:gd name="T2" fmla="*/ 168 w 5"/>
                <a:gd name="T3" fmla="*/ 0 h 16"/>
                <a:gd name="T4" fmla="*/ 98 w 5"/>
                <a:gd name="T5" fmla="*/ 312 h 16"/>
                <a:gd name="T6" fmla="*/ 0 w 5"/>
                <a:gd name="T7" fmla="*/ 83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6">
                  <a:moveTo>
                    <a:pt x="0" y="16"/>
                  </a:moveTo>
                  <a:cubicBezTo>
                    <a:pt x="0" y="14"/>
                    <a:pt x="3" y="2"/>
                    <a:pt x="5" y="0"/>
                  </a:cubicBezTo>
                  <a:cubicBezTo>
                    <a:pt x="4" y="1"/>
                    <a:pt x="3" y="5"/>
                    <a:pt x="3" y="6"/>
                  </a:cubicBezTo>
                  <a:cubicBezTo>
                    <a:pt x="2" y="7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4" name="Freeform 447">
              <a:extLst>
                <a:ext uri="{FF2B5EF4-FFF2-40B4-BE49-F238E27FC236}">
                  <a16:creationId xmlns:a16="http://schemas.microsoft.com/office/drawing/2014/main" id="{E88A4C0A-D7F3-4369-BCCA-AB8907175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1541"/>
              <a:ext cx="52" cy="136"/>
            </a:xfrm>
            <a:custGeom>
              <a:avLst/>
              <a:gdLst>
                <a:gd name="T0" fmla="*/ 790 w 21"/>
                <a:gd name="T1" fmla="*/ 2581 h 51"/>
                <a:gd name="T2" fmla="*/ 453 w 21"/>
                <a:gd name="T3" fmla="*/ 1216 h 51"/>
                <a:gd name="T4" fmla="*/ 228 w 21"/>
                <a:gd name="T5" fmla="*/ 0 h 51"/>
                <a:gd name="T6" fmla="*/ 0 w 21"/>
                <a:gd name="T7" fmla="*/ 0 h 51"/>
                <a:gd name="T8" fmla="*/ 228 w 21"/>
                <a:gd name="T9" fmla="*/ 1117 h 51"/>
                <a:gd name="T10" fmla="*/ 565 w 21"/>
                <a:gd name="T11" fmla="*/ 2483 h 51"/>
                <a:gd name="T12" fmla="*/ 790 w 21"/>
                <a:gd name="T13" fmla="*/ 2581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51">
                  <a:moveTo>
                    <a:pt x="21" y="51"/>
                  </a:moveTo>
                  <a:cubicBezTo>
                    <a:pt x="16" y="50"/>
                    <a:pt x="13" y="35"/>
                    <a:pt x="12" y="24"/>
                  </a:cubicBezTo>
                  <a:cubicBezTo>
                    <a:pt x="10" y="12"/>
                    <a:pt x="10" y="1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1"/>
                    <a:pt x="6" y="22"/>
                  </a:cubicBezTo>
                  <a:cubicBezTo>
                    <a:pt x="7" y="34"/>
                    <a:pt x="9" y="48"/>
                    <a:pt x="15" y="49"/>
                  </a:cubicBezTo>
                  <a:lnTo>
                    <a:pt x="21" y="51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5" name="Freeform 448">
              <a:extLst>
                <a:ext uri="{FF2B5EF4-FFF2-40B4-BE49-F238E27FC236}">
                  <a16:creationId xmlns:a16="http://schemas.microsoft.com/office/drawing/2014/main" id="{5C2C65B3-27BB-4FE0-B25D-1C438993F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" y="1544"/>
              <a:ext cx="53" cy="139"/>
            </a:xfrm>
            <a:custGeom>
              <a:avLst/>
              <a:gdLst>
                <a:gd name="T0" fmla="*/ 853 w 21"/>
                <a:gd name="T1" fmla="*/ 2657 h 52"/>
                <a:gd name="T2" fmla="*/ 485 w 21"/>
                <a:gd name="T3" fmla="*/ 1278 h 52"/>
                <a:gd name="T4" fmla="*/ 288 w 21"/>
                <a:gd name="T5" fmla="*/ 56 h 52"/>
                <a:gd name="T6" fmla="*/ 0 w 21"/>
                <a:gd name="T7" fmla="*/ 0 h 52"/>
                <a:gd name="T8" fmla="*/ 242 w 21"/>
                <a:gd name="T9" fmla="*/ 1222 h 52"/>
                <a:gd name="T10" fmla="*/ 560 w 21"/>
                <a:gd name="T11" fmla="*/ 2601 h 52"/>
                <a:gd name="T12" fmla="*/ 853 w 21"/>
                <a:gd name="T13" fmla="*/ 2657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52">
                  <a:moveTo>
                    <a:pt x="21" y="52"/>
                  </a:moveTo>
                  <a:cubicBezTo>
                    <a:pt x="16" y="51"/>
                    <a:pt x="14" y="37"/>
                    <a:pt x="12" y="25"/>
                  </a:cubicBezTo>
                  <a:cubicBezTo>
                    <a:pt x="10" y="13"/>
                    <a:pt x="11" y="2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4" y="12"/>
                    <a:pt x="6" y="24"/>
                  </a:cubicBezTo>
                  <a:cubicBezTo>
                    <a:pt x="8" y="35"/>
                    <a:pt x="9" y="50"/>
                    <a:pt x="14" y="51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6" name="Freeform 449">
              <a:extLst>
                <a:ext uri="{FF2B5EF4-FFF2-40B4-BE49-F238E27FC236}">
                  <a16:creationId xmlns:a16="http://schemas.microsoft.com/office/drawing/2014/main" id="{09E7635F-6EFC-4365-BA7B-1B07C71EC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547"/>
              <a:ext cx="25" cy="120"/>
            </a:xfrm>
            <a:custGeom>
              <a:avLst/>
              <a:gdLst>
                <a:gd name="T0" fmla="*/ 0 w 10"/>
                <a:gd name="T1" fmla="*/ 0 h 45"/>
                <a:gd name="T2" fmla="*/ 158 w 10"/>
                <a:gd name="T3" fmla="*/ 1059 h 45"/>
                <a:gd name="T4" fmla="*/ 395 w 10"/>
                <a:gd name="T5" fmla="*/ 2275 h 45"/>
                <a:gd name="T6" fmla="*/ 125 w 10"/>
                <a:gd name="T7" fmla="*/ 1059 h 45"/>
                <a:gd name="T8" fmla="*/ 0 w 10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45">
                  <a:moveTo>
                    <a:pt x="0" y="0"/>
                  </a:moveTo>
                  <a:cubicBezTo>
                    <a:pt x="2" y="3"/>
                    <a:pt x="3" y="11"/>
                    <a:pt x="4" y="21"/>
                  </a:cubicBezTo>
                  <a:cubicBezTo>
                    <a:pt x="6" y="30"/>
                    <a:pt x="7" y="41"/>
                    <a:pt x="10" y="45"/>
                  </a:cubicBezTo>
                  <a:cubicBezTo>
                    <a:pt x="7" y="41"/>
                    <a:pt x="5" y="30"/>
                    <a:pt x="3" y="21"/>
                  </a:cubicBezTo>
                  <a:cubicBezTo>
                    <a:pt x="2" y="11"/>
                    <a:pt x="2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7" name="Freeform 450">
              <a:extLst>
                <a:ext uri="{FF2B5EF4-FFF2-40B4-BE49-F238E27FC236}">
                  <a16:creationId xmlns:a16="http://schemas.microsoft.com/office/drawing/2014/main" id="{3890C03E-E13D-40B7-BEA1-CE7CF0E61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" y="1552"/>
              <a:ext cx="25" cy="123"/>
            </a:xfrm>
            <a:custGeom>
              <a:avLst/>
              <a:gdLst>
                <a:gd name="T0" fmla="*/ 0 w 10"/>
                <a:gd name="T1" fmla="*/ 0 h 46"/>
                <a:gd name="T2" fmla="*/ 158 w 10"/>
                <a:gd name="T3" fmla="*/ 1072 h 46"/>
                <a:gd name="T4" fmla="*/ 395 w 10"/>
                <a:gd name="T5" fmla="*/ 2353 h 46"/>
                <a:gd name="T6" fmla="*/ 125 w 10"/>
                <a:gd name="T7" fmla="*/ 1072 h 46"/>
                <a:gd name="T8" fmla="*/ 0 w 10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46">
                  <a:moveTo>
                    <a:pt x="0" y="0"/>
                  </a:moveTo>
                  <a:cubicBezTo>
                    <a:pt x="1" y="4"/>
                    <a:pt x="2" y="12"/>
                    <a:pt x="4" y="21"/>
                  </a:cubicBezTo>
                  <a:cubicBezTo>
                    <a:pt x="5" y="31"/>
                    <a:pt x="6" y="42"/>
                    <a:pt x="10" y="46"/>
                  </a:cubicBezTo>
                  <a:cubicBezTo>
                    <a:pt x="6" y="42"/>
                    <a:pt x="4" y="30"/>
                    <a:pt x="3" y="21"/>
                  </a:cubicBezTo>
                  <a:cubicBezTo>
                    <a:pt x="2" y="12"/>
                    <a:pt x="1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8" name="Freeform 451">
              <a:extLst>
                <a:ext uri="{FF2B5EF4-FFF2-40B4-BE49-F238E27FC236}">
                  <a16:creationId xmlns:a16="http://schemas.microsoft.com/office/drawing/2014/main" id="{E7F4D53C-608F-4856-A675-03B4634F6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" y="1547"/>
              <a:ext cx="23" cy="37"/>
            </a:xfrm>
            <a:custGeom>
              <a:avLst/>
              <a:gdLst>
                <a:gd name="T0" fmla="*/ 0 w 9"/>
                <a:gd name="T1" fmla="*/ 685 h 14"/>
                <a:gd name="T2" fmla="*/ 386 w 9"/>
                <a:gd name="T3" fmla="*/ 0 h 14"/>
                <a:gd name="T4" fmla="*/ 215 w 9"/>
                <a:gd name="T5" fmla="*/ 293 h 14"/>
                <a:gd name="T6" fmla="*/ 0 w 9"/>
                <a:gd name="T7" fmla="*/ 685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cubicBezTo>
                    <a:pt x="1" y="12"/>
                    <a:pt x="6" y="1"/>
                    <a:pt x="9" y="0"/>
                  </a:cubicBezTo>
                  <a:cubicBezTo>
                    <a:pt x="8" y="1"/>
                    <a:pt x="5" y="5"/>
                    <a:pt x="5" y="6"/>
                  </a:cubicBezTo>
                  <a:cubicBezTo>
                    <a:pt x="4" y="7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9" name="Freeform 452">
              <a:extLst>
                <a:ext uri="{FF2B5EF4-FFF2-40B4-BE49-F238E27FC236}">
                  <a16:creationId xmlns:a16="http://schemas.microsoft.com/office/drawing/2014/main" id="{64B91B6A-F1AB-4A11-96B2-43D469ED0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1565"/>
              <a:ext cx="38" cy="139"/>
            </a:xfrm>
            <a:custGeom>
              <a:avLst/>
              <a:gdLst>
                <a:gd name="T0" fmla="*/ 616 w 15"/>
                <a:gd name="T1" fmla="*/ 2657 h 52"/>
                <a:gd name="T2" fmla="*/ 372 w 15"/>
                <a:gd name="T3" fmla="*/ 1278 h 52"/>
                <a:gd name="T4" fmla="*/ 243 w 15"/>
                <a:gd name="T5" fmla="*/ 94 h 52"/>
                <a:gd name="T6" fmla="*/ 0 w 15"/>
                <a:gd name="T7" fmla="*/ 0 h 52"/>
                <a:gd name="T8" fmla="*/ 129 w 15"/>
                <a:gd name="T9" fmla="*/ 1165 h 52"/>
                <a:gd name="T10" fmla="*/ 405 w 15"/>
                <a:gd name="T11" fmla="*/ 2601 h 52"/>
                <a:gd name="T12" fmla="*/ 616 w 15"/>
                <a:gd name="T13" fmla="*/ 2657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52">
                  <a:moveTo>
                    <a:pt x="15" y="52"/>
                  </a:moveTo>
                  <a:cubicBezTo>
                    <a:pt x="10" y="51"/>
                    <a:pt x="10" y="37"/>
                    <a:pt x="9" y="25"/>
                  </a:cubicBezTo>
                  <a:cubicBezTo>
                    <a:pt x="9" y="13"/>
                    <a:pt x="10" y="3"/>
                    <a:pt x="6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3" y="11"/>
                    <a:pt x="3" y="23"/>
                  </a:cubicBezTo>
                  <a:cubicBezTo>
                    <a:pt x="4" y="35"/>
                    <a:pt x="4" y="49"/>
                    <a:pt x="10" y="51"/>
                  </a:cubicBezTo>
                  <a:lnTo>
                    <a:pt x="15" y="52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0" name="Freeform 453">
              <a:extLst>
                <a:ext uri="{FF2B5EF4-FFF2-40B4-BE49-F238E27FC236}">
                  <a16:creationId xmlns:a16="http://schemas.microsoft.com/office/drawing/2014/main" id="{8DF0A7FC-B425-4506-ABD2-CB6434C32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1576"/>
              <a:ext cx="35" cy="141"/>
            </a:xfrm>
            <a:custGeom>
              <a:avLst/>
              <a:gdLst>
                <a:gd name="T0" fmla="*/ 550 w 14"/>
                <a:gd name="T1" fmla="*/ 2655 h 53"/>
                <a:gd name="T2" fmla="*/ 363 w 14"/>
                <a:gd name="T3" fmla="*/ 1261 h 53"/>
                <a:gd name="T4" fmla="*/ 238 w 14"/>
                <a:gd name="T5" fmla="*/ 93 h 53"/>
                <a:gd name="T6" fmla="*/ 0 w 14"/>
                <a:gd name="T7" fmla="*/ 0 h 53"/>
                <a:gd name="T8" fmla="*/ 125 w 14"/>
                <a:gd name="T9" fmla="*/ 1202 h 53"/>
                <a:gd name="T10" fmla="*/ 313 w 14"/>
                <a:gd name="T11" fmla="*/ 2506 h 53"/>
                <a:gd name="T12" fmla="*/ 550 w 14"/>
                <a:gd name="T13" fmla="*/ 2655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3">
                  <a:moveTo>
                    <a:pt x="14" y="53"/>
                  </a:moveTo>
                  <a:cubicBezTo>
                    <a:pt x="8" y="51"/>
                    <a:pt x="9" y="37"/>
                    <a:pt x="9" y="25"/>
                  </a:cubicBezTo>
                  <a:cubicBezTo>
                    <a:pt x="8" y="13"/>
                    <a:pt x="10" y="3"/>
                    <a:pt x="6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2" y="12"/>
                    <a:pt x="3" y="24"/>
                  </a:cubicBezTo>
                  <a:cubicBezTo>
                    <a:pt x="3" y="35"/>
                    <a:pt x="2" y="49"/>
                    <a:pt x="8" y="50"/>
                  </a:cubicBezTo>
                  <a:lnTo>
                    <a:pt x="14" y="53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1" name="Freeform 454">
              <a:extLst>
                <a:ext uri="{FF2B5EF4-FFF2-40B4-BE49-F238E27FC236}">
                  <a16:creationId xmlns:a16="http://schemas.microsoft.com/office/drawing/2014/main" id="{A756352B-C6FA-4EB9-8636-3F6478F2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1573"/>
              <a:ext cx="12" cy="123"/>
            </a:xfrm>
            <a:custGeom>
              <a:avLst/>
              <a:gdLst>
                <a:gd name="T0" fmla="*/ 0 w 5"/>
                <a:gd name="T1" fmla="*/ 0 h 46"/>
                <a:gd name="T2" fmla="*/ 70 w 5"/>
                <a:gd name="T3" fmla="*/ 1072 h 46"/>
                <a:gd name="T4" fmla="*/ 168 w 5"/>
                <a:gd name="T5" fmla="*/ 2353 h 46"/>
                <a:gd name="T6" fmla="*/ 29 w 5"/>
                <a:gd name="T7" fmla="*/ 1072 h 46"/>
                <a:gd name="T8" fmla="*/ 0 w 5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6">
                  <a:moveTo>
                    <a:pt x="0" y="0"/>
                  </a:moveTo>
                  <a:cubicBezTo>
                    <a:pt x="2" y="3"/>
                    <a:pt x="2" y="12"/>
                    <a:pt x="2" y="21"/>
                  </a:cubicBezTo>
                  <a:cubicBezTo>
                    <a:pt x="2" y="30"/>
                    <a:pt x="2" y="41"/>
                    <a:pt x="5" y="46"/>
                  </a:cubicBezTo>
                  <a:cubicBezTo>
                    <a:pt x="2" y="41"/>
                    <a:pt x="2" y="30"/>
                    <a:pt x="1" y="21"/>
                  </a:cubicBezTo>
                  <a:cubicBezTo>
                    <a:pt x="1" y="11"/>
                    <a:pt x="2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2" name="Freeform 455">
              <a:extLst>
                <a:ext uri="{FF2B5EF4-FFF2-40B4-BE49-F238E27FC236}">
                  <a16:creationId xmlns:a16="http://schemas.microsoft.com/office/drawing/2014/main" id="{51445AFB-3047-4D81-9CCB-A08E88278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" y="1584"/>
              <a:ext cx="13" cy="123"/>
            </a:xfrm>
            <a:custGeom>
              <a:avLst/>
              <a:gdLst>
                <a:gd name="T0" fmla="*/ 0 w 5"/>
                <a:gd name="T1" fmla="*/ 0 h 46"/>
                <a:gd name="T2" fmla="*/ 88 w 5"/>
                <a:gd name="T3" fmla="*/ 1072 h 46"/>
                <a:gd name="T4" fmla="*/ 229 w 5"/>
                <a:gd name="T5" fmla="*/ 2353 h 46"/>
                <a:gd name="T6" fmla="*/ 55 w 5"/>
                <a:gd name="T7" fmla="*/ 1072 h 46"/>
                <a:gd name="T8" fmla="*/ 0 w 5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6">
                  <a:moveTo>
                    <a:pt x="0" y="0"/>
                  </a:moveTo>
                  <a:cubicBezTo>
                    <a:pt x="2" y="3"/>
                    <a:pt x="2" y="12"/>
                    <a:pt x="2" y="21"/>
                  </a:cubicBezTo>
                  <a:cubicBezTo>
                    <a:pt x="2" y="30"/>
                    <a:pt x="2" y="41"/>
                    <a:pt x="5" y="46"/>
                  </a:cubicBezTo>
                  <a:cubicBezTo>
                    <a:pt x="2" y="41"/>
                    <a:pt x="2" y="30"/>
                    <a:pt x="1" y="21"/>
                  </a:cubicBezTo>
                  <a:cubicBezTo>
                    <a:pt x="1" y="11"/>
                    <a:pt x="2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3" name="Freeform 456">
              <a:extLst>
                <a:ext uri="{FF2B5EF4-FFF2-40B4-BE49-F238E27FC236}">
                  <a16:creationId xmlns:a16="http://schemas.microsoft.com/office/drawing/2014/main" id="{B3BE7DA1-5CDF-4B50-BAA2-65408ED6C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1605"/>
              <a:ext cx="30" cy="142"/>
            </a:xfrm>
            <a:custGeom>
              <a:avLst/>
              <a:gdLst>
                <a:gd name="T0" fmla="*/ 470 w 12"/>
                <a:gd name="T1" fmla="*/ 2727 h 53"/>
                <a:gd name="T2" fmla="*/ 313 w 12"/>
                <a:gd name="T3" fmla="*/ 1350 h 53"/>
                <a:gd name="T4" fmla="*/ 238 w 12"/>
                <a:gd name="T5" fmla="*/ 94 h 53"/>
                <a:gd name="T6" fmla="*/ 0 w 12"/>
                <a:gd name="T7" fmla="*/ 0 h 53"/>
                <a:gd name="T8" fmla="*/ 83 w 12"/>
                <a:gd name="T9" fmla="*/ 1192 h 53"/>
                <a:gd name="T10" fmla="*/ 283 w 12"/>
                <a:gd name="T11" fmla="*/ 2634 h 53"/>
                <a:gd name="T12" fmla="*/ 470 w 12"/>
                <a:gd name="T13" fmla="*/ 2727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53">
                  <a:moveTo>
                    <a:pt x="12" y="53"/>
                  </a:moveTo>
                  <a:cubicBezTo>
                    <a:pt x="7" y="51"/>
                    <a:pt x="7" y="37"/>
                    <a:pt x="8" y="26"/>
                  </a:cubicBezTo>
                  <a:cubicBezTo>
                    <a:pt x="8" y="14"/>
                    <a:pt x="10" y="4"/>
                    <a:pt x="6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2" y="11"/>
                    <a:pt x="2" y="23"/>
                  </a:cubicBezTo>
                  <a:cubicBezTo>
                    <a:pt x="2" y="35"/>
                    <a:pt x="1" y="49"/>
                    <a:pt x="7" y="51"/>
                  </a:cubicBezTo>
                  <a:lnTo>
                    <a:pt x="12" y="53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4" name="Freeform 457">
              <a:extLst>
                <a:ext uri="{FF2B5EF4-FFF2-40B4-BE49-F238E27FC236}">
                  <a16:creationId xmlns:a16="http://schemas.microsoft.com/office/drawing/2014/main" id="{7243054F-7BFF-40E1-8ABB-88D29930A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" y="1619"/>
              <a:ext cx="30" cy="141"/>
            </a:xfrm>
            <a:custGeom>
              <a:avLst/>
              <a:gdLst>
                <a:gd name="T0" fmla="*/ 470 w 12"/>
                <a:gd name="T1" fmla="*/ 2655 h 53"/>
                <a:gd name="T2" fmla="*/ 313 w 12"/>
                <a:gd name="T3" fmla="*/ 1261 h 53"/>
                <a:gd name="T4" fmla="*/ 238 w 12"/>
                <a:gd name="T5" fmla="*/ 93 h 53"/>
                <a:gd name="T6" fmla="*/ 0 w 12"/>
                <a:gd name="T7" fmla="*/ 0 h 53"/>
                <a:gd name="T8" fmla="*/ 83 w 12"/>
                <a:gd name="T9" fmla="*/ 1147 h 53"/>
                <a:gd name="T10" fmla="*/ 238 w 12"/>
                <a:gd name="T11" fmla="*/ 2562 h 53"/>
                <a:gd name="T12" fmla="*/ 470 w 12"/>
                <a:gd name="T13" fmla="*/ 2655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53">
                  <a:moveTo>
                    <a:pt x="12" y="53"/>
                  </a:moveTo>
                  <a:cubicBezTo>
                    <a:pt x="7" y="51"/>
                    <a:pt x="7" y="37"/>
                    <a:pt x="8" y="25"/>
                  </a:cubicBezTo>
                  <a:cubicBezTo>
                    <a:pt x="8" y="13"/>
                    <a:pt x="10" y="4"/>
                    <a:pt x="6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2" y="11"/>
                    <a:pt x="2" y="23"/>
                  </a:cubicBezTo>
                  <a:cubicBezTo>
                    <a:pt x="1" y="35"/>
                    <a:pt x="1" y="49"/>
                    <a:pt x="6" y="51"/>
                  </a:cubicBezTo>
                  <a:lnTo>
                    <a:pt x="12" y="53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5" name="Freeform 458">
              <a:extLst>
                <a:ext uri="{FF2B5EF4-FFF2-40B4-BE49-F238E27FC236}">
                  <a16:creationId xmlns:a16="http://schemas.microsoft.com/office/drawing/2014/main" id="{9A0A410C-C850-44B0-8F3C-E32EF8EBE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" y="1611"/>
              <a:ext cx="7" cy="125"/>
            </a:xfrm>
            <a:custGeom>
              <a:avLst/>
              <a:gdLst>
                <a:gd name="T0" fmla="*/ 28 w 3"/>
                <a:gd name="T1" fmla="*/ 0 h 47"/>
                <a:gd name="T2" fmla="*/ 28 w 3"/>
                <a:gd name="T3" fmla="*/ 1112 h 47"/>
                <a:gd name="T4" fmla="*/ 86 w 3"/>
                <a:gd name="T5" fmla="*/ 2348 h 47"/>
                <a:gd name="T6" fmla="*/ 28 w 3"/>
                <a:gd name="T7" fmla="*/ 1112 h 47"/>
                <a:gd name="T8" fmla="*/ 28 w 3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7">
                  <a:moveTo>
                    <a:pt x="1" y="0"/>
                  </a:moveTo>
                  <a:cubicBezTo>
                    <a:pt x="2" y="4"/>
                    <a:pt x="2" y="12"/>
                    <a:pt x="1" y="22"/>
                  </a:cubicBezTo>
                  <a:cubicBezTo>
                    <a:pt x="1" y="31"/>
                    <a:pt x="0" y="42"/>
                    <a:pt x="3" y="47"/>
                  </a:cubicBezTo>
                  <a:cubicBezTo>
                    <a:pt x="0" y="42"/>
                    <a:pt x="1" y="31"/>
                    <a:pt x="1" y="22"/>
                  </a:cubicBezTo>
                  <a:cubicBezTo>
                    <a:pt x="1" y="12"/>
                    <a:pt x="2" y="4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6" name="Freeform 459">
              <a:extLst>
                <a:ext uri="{FF2B5EF4-FFF2-40B4-BE49-F238E27FC236}">
                  <a16:creationId xmlns:a16="http://schemas.microsoft.com/office/drawing/2014/main" id="{AF902355-82E7-4B5A-81E9-42CAAA130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1624"/>
              <a:ext cx="8" cy="125"/>
            </a:xfrm>
            <a:custGeom>
              <a:avLst/>
              <a:gdLst>
                <a:gd name="T0" fmla="*/ 56 w 3"/>
                <a:gd name="T1" fmla="*/ 0 h 47"/>
                <a:gd name="T2" fmla="*/ 56 w 3"/>
                <a:gd name="T3" fmla="*/ 1112 h 47"/>
                <a:gd name="T4" fmla="*/ 149 w 3"/>
                <a:gd name="T5" fmla="*/ 2348 h 47"/>
                <a:gd name="T6" fmla="*/ 56 w 3"/>
                <a:gd name="T7" fmla="*/ 1053 h 47"/>
                <a:gd name="T8" fmla="*/ 56 w 3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7">
                  <a:moveTo>
                    <a:pt x="1" y="0"/>
                  </a:moveTo>
                  <a:cubicBezTo>
                    <a:pt x="2" y="4"/>
                    <a:pt x="1" y="12"/>
                    <a:pt x="1" y="22"/>
                  </a:cubicBezTo>
                  <a:cubicBezTo>
                    <a:pt x="1" y="31"/>
                    <a:pt x="0" y="42"/>
                    <a:pt x="3" y="47"/>
                  </a:cubicBezTo>
                  <a:cubicBezTo>
                    <a:pt x="0" y="42"/>
                    <a:pt x="0" y="31"/>
                    <a:pt x="1" y="21"/>
                  </a:cubicBezTo>
                  <a:cubicBezTo>
                    <a:pt x="1" y="12"/>
                    <a:pt x="2" y="4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7" name="Freeform 460">
              <a:extLst>
                <a:ext uri="{FF2B5EF4-FFF2-40B4-BE49-F238E27FC236}">
                  <a16:creationId xmlns:a16="http://schemas.microsoft.com/office/drawing/2014/main" id="{75536DEC-ED8F-45A9-966A-B5EB0E865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" y="1611"/>
              <a:ext cx="27" cy="32"/>
            </a:xfrm>
            <a:custGeom>
              <a:avLst/>
              <a:gdLst>
                <a:gd name="T0" fmla="*/ 0 w 11"/>
                <a:gd name="T1" fmla="*/ 605 h 12"/>
                <a:gd name="T2" fmla="*/ 398 w 11"/>
                <a:gd name="T3" fmla="*/ 0 h 12"/>
                <a:gd name="T4" fmla="*/ 223 w 11"/>
                <a:gd name="T5" fmla="*/ 248 h 12"/>
                <a:gd name="T6" fmla="*/ 0 w 11"/>
                <a:gd name="T7" fmla="*/ 60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" y="10"/>
                    <a:pt x="8" y="1"/>
                    <a:pt x="11" y="0"/>
                  </a:cubicBezTo>
                  <a:cubicBezTo>
                    <a:pt x="10" y="1"/>
                    <a:pt x="7" y="4"/>
                    <a:pt x="6" y="5"/>
                  </a:cubicBezTo>
                  <a:cubicBezTo>
                    <a:pt x="6" y="5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8" name="Freeform 461">
              <a:extLst>
                <a:ext uri="{FF2B5EF4-FFF2-40B4-BE49-F238E27FC236}">
                  <a16:creationId xmlns:a16="http://schemas.microsoft.com/office/drawing/2014/main" id="{440619A5-5AA7-4E5E-84B6-D8594ED5D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" y="1576"/>
              <a:ext cx="28" cy="35"/>
            </a:xfrm>
            <a:custGeom>
              <a:avLst/>
              <a:gdLst>
                <a:gd name="T0" fmla="*/ 0 w 11"/>
                <a:gd name="T1" fmla="*/ 681 h 13"/>
                <a:gd name="T2" fmla="*/ 461 w 11"/>
                <a:gd name="T3" fmla="*/ 0 h 13"/>
                <a:gd name="T4" fmla="*/ 247 w 11"/>
                <a:gd name="T5" fmla="*/ 253 h 13"/>
                <a:gd name="T6" fmla="*/ 0 w 11"/>
                <a:gd name="T7" fmla="*/ 681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1" y="11"/>
                    <a:pt x="8" y="2"/>
                    <a:pt x="11" y="0"/>
                  </a:cubicBezTo>
                  <a:cubicBezTo>
                    <a:pt x="10" y="1"/>
                    <a:pt x="7" y="5"/>
                    <a:pt x="6" y="5"/>
                  </a:cubicBezTo>
                  <a:cubicBezTo>
                    <a:pt x="5" y="6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9" name="Freeform 462">
              <a:extLst>
                <a:ext uri="{FF2B5EF4-FFF2-40B4-BE49-F238E27FC236}">
                  <a16:creationId xmlns:a16="http://schemas.microsoft.com/office/drawing/2014/main" id="{64201D00-42C6-43BE-BE99-957D706B3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" y="1651"/>
              <a:ext cx="28" cy="144"/>
            </a:xfrm>
            <a:custGeom>
              <a:avLst/>
              <a:gdLst>
                <a:gd name="T0" fmla="*/ 461 w 11"/>
                <a:gd name="T1" fmla="*/ 2731 h 54"/>
                <a:gd name="T2" fmla="*/ 298 w 11"/>
                <a:gd name="T3" fmla="*/ 1309 h 54"/>
                <a:gd name="T4" fmla="*/ 247 w 11"/>
                <a:gd name="T5" fmla="*/ 93 h 54"/>
                <a:gd name="T6" fmla="*/ 0 w 11"/>
                <a:gd name="T7" fmla="*/ 0 h 54"/>
                <a:gd name="T8" fmla="*/ 51 w 11"/>
                <a:gd name="T9" fmla="*/ 1160 h 54"/>
                <a:gd name="T10" fmla="*/ 214 w 11"/>
                <a:gd name="T11" fmla="*/ 2581 h 54"/>
                <a:gd name="T12" fmla="*/ 461 w 11"/>
                <a:gd name="T13" fmla="*/ 2731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54">
                  <a:moveTo>
                    <a:pt x="11" y="54"/>
                  </a:moveTo>
                  <a:cubicBezTo>
                    <a:pt x="6" y="52"/>
                    <a:pt x="7" y="37"/>
                    <a:pt x="7" y="26"/>
                  </a:cubicBezTo>
                  <a:cubicBezTo>
                    <a:pt x="7" y="14"/>
                    <a:pt x="10" y="4"/>
                    <a:pt x="6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2" y="11"/>
                    <a:pt x="1" y="23"/>
                  </a:cubicBezTo>
                  <a:cubicBezTo>
                    <a:pt x="1" y="35"/>
                    <a:pt x="0" y="49"/>
                    <a:pt x="5" y="51"/>
                  </a:cubicBezTo>
                  <a:lnTo>
                    <a:pt x="11" y="54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0" name="Freeform 463">
              <a:extLst>
                <a:ext uri="{FF2B5EF4-FFF2-40B4-BE49-F238E27FC236}">
                  <a16:creationId xmlns:a16="http://schemas.microsoft.com/office/drawing/2014/main" id="{27361DE3-2E18-4D15-8E6A-B4A3600A0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1664"/>
              <a:ext cx="27" cy="144"/>
            </a:xfrm>
            <a:custGeom>
              <a:avLst/>
              <a:gdLst>
                <a:gd name="T0" fmla="*/ 398 w 11"/>
                <a:gd name="T1" fmla="*/ 2731 h 54"/>
                <a:gd name="T2" fmla="*/ 253 w 11"/>
                <a:gd name="T3" fmla="*/ 1309 h 54"/>
                <a:gd name="T4" fmla="*/ 174 w 11"/>
                <a:gd name="T5" fmla="*/ 93 h 54"/>
                <a:gd name="T6" fmla="*/ 0 w 11"/>
                <a:gd name="T7" fmla="*/ 0 h 54"/>
                <a:gd name="T8" fmla="*/ 29 w 11"/>
                <a:gd name="T9" fmla="*/ 1160 h 54"/>
                <a:gd name="T10" fmla="*/ 174 w 11"/>
                <a:gd name="T11" fmla="*/ 2581 h 54"/>
                <a:gd name="T12" fmla="*/ 398 w 11"/>
                <a:gd name="T13" fmla="*/ 2731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54">
                  <a:moveTo>
                    <a:pt x="11" y="54"/>
                  </a:moveTo>
                  <a:cubicBezTo>
                    <a:pt x="6" y="52"/>
                    <a:pt x="6" y="37"/>
                    <a:pt x="7" y="26"/>
                  </a:cubicBezTo>
                  <a:cubicBezTo>
                    <a:pt x="7" y="14"/>
                    <a:pt x="9" y="4"/>
                    <a:pt x="5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1" y="11"/>
                    <a:pt x="1" y="23"/>
                  </a:cubicBezTo>
                  <a:cubicBezTo>
                    <a:pt x="0" y="35"/>
                    <a:pt x="0" y="49"/>
                    <a:pt x="5" y="51"/>
                  </a:cubicBezTo>
                  <a:lnTo>
                    <a:pt x="11" y="54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1" name="Freeform 464">
              <a:extLst>
                <a:ext uri="{FF2B5EF4-FFF2-40B4-BE49-F238E27FC236}">
                  <a16:creationId xmlns:a16="http://schemas.microsoft.com/office/drawing/2014/main" id="{D4805A29-6321-42F5-8CF4-C639F0876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" y="1659"/>
              <a:ext cx="7" cy="122"/>
            </a:xfrm>
            <a:custGeom>
              <a:avLst/>
              <a:gdLst>
                <a:gd name="T0" fmla="*/ 65 w 3"/>
                <a:gd name="T1" fmla="*/ 0 h 46"/>
                <a:gd name="T2" fmla="*/ 65 w 3"/>
                <a:gd name="T3" fmla="*/ 1048 h 46"/>
                <a:gd name="T4" fmla="*/ 86 w 3"/>
                <a:gd name="T5" fmla="*/ 2278 h 46"/>
                <a:gd name="T6" fmla="*/ 28 w 3"/>
                <a:gd name="T7" fmla="*/ 1048 h 46"/>
                <a:gd name="T8" fmla="*/ 65 w 3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6">
                  <a:moveTo>
                    <a:pt x="2" y="0"/>
                  </a:moveTo>
                  <a:cubicBezTo>
                    <a:pt x="3" y="3"/>
                    <a:pt x="2" y="12"/>
                    <a:pt x="2" y="21"/>
                  </a:cubicBezTo>
                  <a:cubicBezTo>
                    <a:pt x="1" y="30"/>
                    <a:pt x="0" y="41"/>
                    <a:pt x="3" y="46"/>
                  </a:cubicBezTo>
                  <a:cubicBezTo>
                    <a:pt x="0" y="41"/>
                    <a:pt x="1" y="30"/>
                    <a:pt x="1" y="21"/>
                  </a:cubicBezTo>
                  <a:cubicBezTo>
                    <a:pt x="1" y="11"/>
                    <a:pt x="3" y="3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2" name="Freeform 465">
              <a:extLst>
                <a:ext uri="{FF2B5EF4-FFF2-40B4-BE49-F238E27FC236}">
                  <a16:creationId xmlns:a16="http://schemas.microsoft.com/office/drawing/2014/main" id="{6990E670-D944-4938-B79C-DD1FA93A6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1672"/>
              <a:ext cx="8" cy="123"/>
            </a:xfrm>
            <a:custGeom>
              <a:avLst/>
              <a:gdLst>
                <a:gd name="T0" fmla="*/ 56 w 3"/>
                <a:gd name="T1" fmla="*/ 0 h 46"/>
                <a:gd name="T2" fmla="*/ 56 w 3"/>
                <a:gd name="T3" fmla="*/ 1072 h 46"/>
                <a:gd name="T4" fmla="*/ 149 w 3"/>
                <a:gd name="T5" fmla="*/ 2353 h 46"/>
                <a:gd name="T6" fmla="*/ 56 w 3"/>
                <a:gd name="T7" fmla="*/ 1072 h 46"/>
                <a:gd name="T8" fmla="*/ 56 w 3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6">
                  <a:moveTo>
                    <a:pt x="1" y="0"/>
                  </a:moveTo>
                  <a:cubicBezTo>
                    <a:pt x="2" y="3"/>
                    <a:pt x="2" y="12"/>
                    <a:pt x="1" y="21"/>
                  </a:cubicBezTo>
                  <a:cubicBezTo>
                    <a:pt x="1" y="30"/>
                    <a:pt x="0" y="41"/>
                    <a:pt x="3" y="46"/>
                  </a:cubicBezTo>
                  <a:cubicBezTo>
                    <a:pt x="0" y="41"/>
                    <a:pt x="0" y="30"/>
                    <a:pt x="1" y="21"/>
                  </a:cubicBezTo>
                  <a:cubicBezTo>
                    <a:pt x="1" y="11"/>
                    <a:pt x="2" y="3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3" name="Freeform 466">
              <a:extLst>
                <a:ext uri="{FF2B5EF4-FFF2-40B4-BE49-F238E27FC236}">
                  <a16:creationId xmlns:a16="http://schemas.microsoft.com/office/drawing/2014/main" id="{1073D3D5-E94A-4F0A-9DC0-F8DFDE147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" y="1656"/>
              <a:ext cx="30" cy="32"/>
            </a:xfrm>
            <a:custGeom>
              <a:avLst/>
              <a:gdLst>
                <a:gd name="T0" fmla="*/ 0 w 12"/>
                <a:gd name="T1" fmla="*/ 605 h 12"/>
                <a:gd name="T2" fmla="*/ 470 w 12"/>
                <a:gd name="T3" fmla="*/ 0 h 12"/>
                <a:gd name="T4" fmla="*/ 283 w 12"/>
                <a:gd name="T5" fmla="*/ 248 h 12"/>
                <a:gd name="T6" fmla="*/ 0 w 12"/>
                <a:gd name="T7" fmla="*/ 60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" y="10"/>
                    <a:pt x="9" y="1"/>
                    <a:pt x="12" y="0"/>
                  </a:cubicBezTo>
                  <a:cubicBezTo>
                    <a:pt x="11" y="1"/>
                    <a:pt x="7" y="4"/>
                    <a:pt x="7" y="5"/>
                  </a:cubicBezTo>
                  <a:cubicBezTo>
                    <a:pt x="6" y="5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4" name="Freeform 467">
              <a:extLst>
                <a:ext uri="{FF2B5EF4-FFF2-40B4-BE49-F238E27FC236}">
                  <a16:creationId xmlns:a16="http://schemas.microsoft.com/office/drawing/2014/main" id="{E6CE518D-70A7-4A19-BDC9-A8750318D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" y="1709"/>
              <a:ext cx="55" cy="147"/>
            </a:xfrm>
            <a:custGeom>
              <a:avLst/>
              <a:gdLst>
                <a:gd name="T0" fmla="*/ 363 w 22"/>
                <a:gd name="T1" fmla="*/ 2806 h 55"/>
                <a:gd name="T2" fmla="*/ 520 w 22"/>
                <a:gd name="T3" fmla="*/ 1371 h 55"/>
                <a:gd name="T4" fmla="*/ 750 w 22"/>
                <a:gd name="T5" fmla="*/ 150 h 55"/>
                <a:gd name="T6" fmla="*/ 520 w 22"/>
                <a:gd name="T7" fmla="*/ 0 h 55"/>
                <a:gd name="T8" fmla="*/ 313 w 22"/>
                <a:gd name="T9" fmla="*/ 1165 h 55"/>
                <a:gd name="T10" fmla="*/ 158 w 22"/>
                <a:gd name="T11" fmla="*/ 2593 h 55"/>
                <a:gd name="T12" fmla="*/ 363 w 22"/>
                <a:gd name="T13" fmla="*/ 2806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55">
                  <a:moveTo>
                    <a:pt x="9" y="55"/>
                  </a:moveTo>
                  <a:cubicBezTo>
                    <a:pt x="5" y="52"/>
                    <a:pt x="9" y="38"/>
                    <a:pt x="13" y="27"/>
                  </a:cubicBezTo>
                  <a:cubicBezTo>
                    <a:pt x="17" y="15"/>
                    <a:pt x="22" y="6"/>
                    <a:pt x="19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3"/>
                    <a:pt x="12" y="11"/>
                    <a:pt x="8" y="23"/>
                  </a:cubicBezTo>
                  <a:cubicBezTo>
                    <a:pt x="4" y="34"/>
                    <a:pt x="0" y="47"/>
                    <a:pt x="4" y="51"/>
                  </a:cubicBezTo>
                  <a:lnTo>
                    <a:pt x="9" y="55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5" name="Freeform 468">
              <a:extLst>
                <a:ext uri="{FF2B5EF4-FFF2-40B4-BE49-F238E27FC236}">
                  <a16:creationId xmlns:a16="http://schemas.microsoft.com/office/drawing/2014/main" id="{1420F5CA-C3FF-4B96-A1D8-165467C12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728"/>
              <a:ext cx="60" cy="149"/>
            </a:xfrm>
            <a:custGeom>
              <a:avLst/>
              <a:gdLst>
                <a:gd name="T0" fmla="*/ 395 w 24"/>
                <a:gd name="T1" fmla="*/ 2804 h 56"/>
                <a:gd name="T2" fmla="*/ 595 w 24"/>
                <a:gd name="T3" fmla="*/ 1416 h 56"/>
                <a:gd name="T4" fmla="*/ 833 w 24"/>
                <a:gd name="T5" fmla="*/ 205 h 56"/>
                <a:gd name="T6" fmla="*/ 625 w 24"/>
                <a:gd name="T7" fmla="*/ 0 h 56"/>
                <a:gd name="T8" fmla="*/ 395 w 24"/>
                <a:gd name="T9" fmla="*/ 1203 h 56"/>
                <a:gd name="T10" fmla="*/ 158 w 24"/>
                <a:gd name="T11" fmla="*/ 2597 h 56"/>
                <a:gd name="T12" fmla="*/ 395 w 24"/>
                <a:gd name="T13" fmla="*/ 2804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56">
                  <a:moveTo>
                    <a:pt x="10" y="56"/>
                  </a:moveTo>
                  <a:cubicBezTo>
                    <a:pt x="6" y="53"/>
                    <a:pt x="11" y="39"/>
                    <a:pt x="15" y="28"/>
                  </a:cubicBezTo>
                  <a:cubicBezTo>
                    <a:pt x="19" y="17"/>
                    <a:pt x="24" y="7"/>
                    <a:pt x="21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3"/>
                    <a:pt x="14" y="13"/>
                    <a:pt x="10" y="24"/>
                  </a:cubicBezTo>
                  <a:cubicBezTo>
                    <a:pt x="6" y="35"/>
                    <a:pt x="0" y="49"/>
                    <a:pt x="4" y="52"/>
                  </a:cubicBezTo>
                  <a:lnTo>
                    <a:pt x="10" y="56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6" name="Freeform 469">
              <a:extLst>
                <a:ext uri="{FF2B5EF4-FFF2-40B4-BE49-F238E27FC236}">
                  <a16:creationId xmlns:a16="http://schemas.microsoft.com/office/drawing/2014/main" id="{EE7E8C52-038E-49DE-BDDA-B5A58176A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1717"/>
              <a:ext cx="33" cy="123"/>
            </a:xfrm>
            <a:custGeom>
              <a:avLst/>
              <a:gdLst>
                <a:gd name="T0" fmla="*/ 541 w 13"/>
                <a:gd name="T1" fmla="*/ 0 h 46"/>
                <a:gd name="T2" fmla="*/ 297 w 13"/>
                <a:gd name="T3" fmla="*/ 1072 h 46"/>
                <a:gd name="T4" fmla="*/ 51 w 13"/>
                <a:gd name="T5" fmla="*/ 2353 h 46"/>
                <a:gd name="T6" fmla="*/ 297 w 13"/>
                <a:gd name="T7" fmla="*/ 1016 h 46"/>
                <a:gd name="T8" fmla="*/ 541 w 13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46">
                  <a:moveTo>
                    <a:pt x="13" y="0"/>
                  </a:moveTo>
                  <a:cubicBezTo>
                    <a:pt x="13" y="4"/>
                    <a:pt x="10" y="12"/>
                    <a:pt x="7" y="21"/>
                  </a:cubicBezTo>
                  <a:cubicBezTo>
                    <a:pt x="4" y="30"/>
                    <a:pt x="0" y="40"/>
                    <a:pt x="1" y="46"/>
                  </a:cubicBezTo>
                  <a:cubicBezTo>
                    <a:pt x="0" y="40"/>
                    <a:pt x="4" y="29"/>
                    <a:pt x="7" y="20"/>
                  </a:cubicBezTo>
                  <a:cubicBezTo>
                    <a:pt x="10" y="12"/>
                    <a:pt x="13" y="4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7" name="Freeform 470">
              <a:extLst>
                <a:ext uri="{FF2B5EF4-FFF2-40B4-BE49-F238E27FC236}">
                  <a16:creationId xmlns:a16="http://schemas.microsoft.com/office/drawing/2014/main" id="{7BFC6788-6387-4D92-B4CD-2151A827B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" y="1741"/>
              <a:ext cx="32" cy="120"/>
            </a:xfrm>
            <a:custGeom>
              <a:avLst/>
              <a:gdLst>
                <a:gd name="T0" fmla="*/ 478 w 13"/>
                <a:gd name="T1" fmla="*/ 0 h 45"/>
                <a:gd name="T2" fmla="*/ 254 w 13"/>
                <a:gd name="T3" fmla="*/ 1003 h 45"/>
                <a:gd name="T4" fmla="*/ 30 w 13"/>
                <a:gd name="T5" fmla="*/ 2275 h 45"/>
                <a:gd name="T6" fmla="*/ 224 w 13"/>
                <a:gd name="T7" fmla="*/ 1003 h 45"/>
                <a:gd name="T8" fmla="*/ 478 w 13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45">
                  <a:moveTo>
                    <a:pt x="13" y="0"/>
                  </a:moveTo>
                  <a:cubicBezTo>
                    <a:pt x="13" y="4"/>
                    <a:pt x="10" y="11"/>
                    <a:pt x="7" y="20"/>
                  </a:cubicBezTo>
                  <a:cubicBezTo>
                    <a:pt x="4" y="29"/>
                    <a:pt x="0" y="39"/>
                    <a:pt x="1" y="45"/>
                  </a:cubicBezTo>
                  <a:cubicBezTo>
                    <a:pt x="0" y="39"/>
                    <a:pt x="3" y="29"/>
                    <a:pt x="6" y="20"/>
                  </a:cubicBezTo>
                  <a:cubicBezTo>
                    <a:pt x="9" y="11"/>
                    <a:pt x="13" y="4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8" name="Freeform 471">
              <a:extLst>
                <a:ext uri="{FF2B5EF4-FFF2-40B4-BE49-F238E27FC236}">
                  <a16:creationId xmlns:a16="http://schemas.microsoft.com/office/drawing/2014/main" id="{31242486-D326-4954-AF26-6A2F1FBC0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" y="1715"/>
              <a:ext cx="35" cy="24"/>
            </a:xfrm>
            <a:custGeom>
              <a:avLst/>
              <a:gdLst>
                <a:gd name="T0" fmla="*/ 0 w 14"/>
                <a:gd name="T1" fmla="*/ 456 h 9"/>
                <a:gd name="T2" fmla="*/ 550 w 14"/>
                <a:gd name="T3" fmla="*/ 0 h 9"/>
                <a:gd name="T4" fmla="*/ 313 w 14"/>
                <a:gd name="T5" fmla="*/ 149 h 9"/>
                <a:gd name="T6" fmla="*/ 0 w 14"/>
                <a:gd name="T7" fmla="*/ 45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9">
                  <a:moveTo>
                    <a:pt x="0" y="9"/>
                  </a:moveTo>
                  <a:cubicBezTo>
                    <a:pt x="1" y="7"/>
                    <a:pt x="11" y="0"/>
                    <a:pt x="14" y="0"/>
                  </a:cubicBezTo>
                  <a:cubicBezTo>
                    <a:pt x="13" y="0"/>
                    <a:pt x="9" y="3"/>
                    <a:pt x="8" y="3"/>
                  </a:cubicBezTo>
                  <a:cubicBezTo>
                    <a:pt x="7" y="4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9" name="Freeform 472">
              <a:extLst>
                <a:ext uri="{FF2B5EF4-FFF2-40B4-BE49-F238E27FC236}">
                  <a16:creationId xmlns:a16="http://schemas.microsoft.com/office/drawing/2014/main" id="{50550C77-39A5-40CF-B126-2A6E0A495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" y="1792"/>
              <a:ext cx="65" cy="141"/>
            </a:xfrm>
            <a:custGeom>
              <a:avLst/>
              <a:gdLst>
                <a:gd name="T0" fmla="*/ 313 w 26"/>
                <a:gd name="T1" fmla="*/ 2655 h 53"/>
                <a:gd name="T2" fmla="*/ 595 w 26"/>
                <a:gd name="T3" fmla="*/ 1359 h 53"/>
                <a:gd name="T4" fmla="*/ 908 w 26"/>
                <a:gd name="T5" fmla="*/ 247 h 53"/>
                <a:gd name="T6" fmla="*/ 750 w 26"/>
                <a:gd name="T7" fmla="*/ 0 h 53"/>
                <a:gd name="T8" fmla="*/ 438 w 26"/>
                <a:gd name="T9" fmla="*/ 1112 h 53"/>
                <a:gd name="T10" fmla="*/ 158 w 26"/>
                <a:gd name="T11" fmla="*/ 2506 h 53"/>
                <a:gd name="T12" fmla="*/ 313 w 26"/>
                <a:gd name="T13" fmla="*/ 2655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53">
                  <a:moveTo>
                    <a:pt x="8" y="53"/>
                  </a:moveTo>
                  <a:cubicBezTo>
                    <a:pt x="4" y="49"/>
                    <a:pt x="10" y="37"/>
                    <a:pt x="15" y="27"/>
                  </a:cubicBezTo>
                  <a:cubicBezTo>
                    <a:pt x="21" y="16"/>
                    <a:pt x="26" y="8"/>
                    <a:pt x="23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3"/>
                    <a:pt x="16" y="11"/>
                    <a:pt x="11" y="22"/>
                  </a:cubicBezTo>
                  <a:cubicBezTo>
                    <a:pt x="6" y="33"/>
                    <a:pt x="0" y="46"/>
                    <a:pt x="4" y="50"/>
                  </a:cubicBezTo>
                  <a:lnTo>
                    <a:pt x="8" y="53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0" name="Freeform 473">
              <a:extLst>
                <a:ext uri="{FF2B5EF4-FFF2-40B4-BE49-F238E27FC236}">
                  <a16:creationId xmlns:a16="http://schemas.microsoft.com/office/drawing/2014/main" id="{048ADE4B-D17D-4593-BA66-54342EEA0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" y="1819"/>
              <a:ext cx="67" cy="141"/>
            </a:xfrm>
            <a:custGeom>
              <a:avLst/>
              <a:gdLst>
                <a:gd name="T0" fmla="*/ 308 w 27"/>
                <a:gd name="T1" fmla="*/ 2655 h 53"/>
                <a:gd name="T2" fmla="*/ 610 w 27"/>
                <a:gd name="T3" fmla="*/ 1304 h 53"/>
                <a:gd name="T4" fmla="*/ 918 w 27"/>
                <a:gd name="T5" fmla="*/ 205 h 53"/>
                <a:gd name="T6" fmla="*/ 764 w 27"/>
                <a:gd name="T7" fmla="*/ 0 h 53"/>
                <a:gd name="T8" fmla="*/ 457 w 27"/>
                <a:gd name="T9" fmla="*/ 1112 h 53"/>
                <a:gd name="T10" fmla="*/ 154 w 27"/>
                <a:gd name="T11" fmla="*/ 2413 h 53"/>
                <a:gd name="T12" fmla="*/ 308 w 27"/>
                <a:gd name="T13" fmla="*/ 2655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53">
                  <a:moveTo>
                    <a:pt x="8" y="53"/>
                  </a:moveTo>
                  <a:cubicBezTo>
                    <a:pt x="4" y="49"/>
                    <a:pt x="11" y="37"/>
                    <a:pt x="16" y="26"/>
                  </a:cubicBezTo>
                  <a:cubicBezTo>
                    <a:pt x="21" y="15"/>
                    <a:pt x="27" y="7"/>
                    <a:pt x="24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3"/>
                    <a:pt x="17" y="11"/>
                    <a:pt x="12" y="22"/>
                  </a:cubicBezTo>
                  <a:cubicBezTo>
                    <a:pt x="7" y="32"/>
                    <a:pt x="0" y="44"/>
                    <a:pt x="4" y="48"/>
                  </a:cubicBezTo>
                  <a:lnTo>
                    <a:pt x="8" y="53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1" name="Freeform 474">
              <a:extLst>
                <a:ext uri="{FF2B5EF4-FFF2-40B4-BE49-F238E27FC236}">
                  <a16:creationId xmlns:a16="http://schemas.microsoft.com/office/drawing/2014/main" id="{CC828817-A442-4FAA-B55E-A951FFE7A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803"/>
              <a:ext cx="42" cy="114"/>
            </a:xfrm>
            <a:custGeom>
              <a:avLst/>
              <a:gdLst>
                <a:gd name="T0" fmla="*/ 635 w 17"/>
                <a:gd name="T1" fmla="*/ 0 h 43"/>
                <a:gd name="T2" fmla="*/ 329 w 17"/>
                <a:gd name="T3" fmla="*/ 936 h 43"/>
                <a:gd name="T4" fmla="*/ 0 w 17"/>
                <a:gd name="T5" fmla="*/ 2124 h 43"/>
                <a:gd name="T6" fmla="*/ 329 w 17"/>
                <a:gd name="T7" fmla="*/ 936 h 43"/>
                <a:gd name="T8" fmla="*/ 635 w 17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43">
                  <a:moveTo>
                    <a:pt x="17" y="0"/>
                  </a:moveTo>
                  <a:cubicBezTo>
                    <a:pt x="17" y="4"/>
                    <a:pt x="13" y="11"/>
                    <a:pt x="9" y="19"/>
                  </a:cubicBezTo>
                  <a:cubicBezTo>
                    <a:pt x="5" y="28"/>
                    <a:pt x="0" y="38"/>
                    <a:pt x="0" y="43"/>
                  </a:cubicBezTo>
                  <a:cubicBezTo>
                    <a:pt x="0" y="38"/>
                    <a:pt x="5" y="27"/>
                    <a:pt x="9" y="19"/>
                  </a:cubicBezTo>
                  <a:cubicBezTo>
                    <a:pt x="13" y="10"/>
                    <a:pt x="17" y="4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2" name="Freeform 475">
              <a:extLst>
                <a:ext uri="{FF2B5EF4-FFF2-40B4-BE49-F238E27FC236}">
                  <a16:creationId xmlns:a16="http://schemas.microsoft.com/office/drawing/2014/main" id="{8B5EB154-4B64-4E3F-86F9-D2B77C907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1827"/>
              <a:ext cx="42" cy="117"/>
            </a:xfrm>
            <a:custGeom>
              <a:avLst/>
              <a:gdLst>
                <a:gd name="T0" fmla="*/ 635 w 17"/>
                <a:gd name="T1" fmla="*/ 0 h 44"/>
                <a:gd name="T2" fmla="*/ 329 w 17"/>
                <a:gd name="T3" fmla="*/ 997 h 44"/>
                <a:gd name="T4" fmla="*/ 0 w 17"/>
                <a:gd name="T5" fmla="*/ 2199 h 44"/>
                <a:gd name="T6" fmla="*/ 299 w 17"/>
                <a:gd name="T7" fmla="*/ 963 h 44"/>
                <a:gd name="T8" fmla="*/ 635 w 17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44">
                  <a:moveTo>
                    <a:pt x="17" y="0"/>
                  </a:moveTo>
                  <a:cubicBezTo>
                    <a:pt x="17" y="4"/>
                    <a:pt x="13" y="12"/>
                    <a:pt x="9" y="20"/>
                  </a:cubicBezTo>
                  <a:cubicBezTo>
                    <a:pt x="5" y="29"/>
                    <a:pt x="0" y="38"/>
                    <a:pt x="0" y="44"/>
                  </a:cubicBezTo>
                  <a:cubicBezTo>
                    <a:pt x="0" y="38"/>
                    <a:pt x="4" y="28"/>
                    <a:pt x="8" y="19"/>
                  </a:cubicBezTo>
                  <a:cubicBezTo>
                    <a:pt x="12" y="11"/>
                    <a:pt x="17" y="4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3" name="Freeform 476">
              <a:extLst>
                <a:ext uri="{FF2B5EF4-FFF2-40B4-BE49-F238E27FC236}">
                  <a16:creationId xmlns:a16="http://schemas.microsoft.com/office/drawing/2014/main" id="{152F820F-FD0F-4F56-9FFA-AE4902836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" y="1885"/>
              <a:ext cx="73" cy="142"/>
            </a:xfrm>
            <a:custGeom>
              <a:avLst/>
              <a:gdLst>
                <a:gd name="T0" fmla="*/ 317 w 29"/>
                <a:gd name="T1" fmla="*/ 2727 h 53"/>
                <a:gd name="T2" fmla="*/ 685 w 29"/>
                <a:gd name="T3" fmla="*/ 1350 h 53"/>
                <a:gd name="T4" fmla="*/ 1040 w 29"/>
                <a:gd name="T5" fmla="*/ 252 h 53"/>
                <a:gd name="T6" fmla="*/ 873 w 29"/>
                <a:gd name="T7" fmla="*/ 0 h 53"/>
                <a:gd name="T8" fmla="*/ 481 w 29"/>
                <a:gd name="T9" fmla="*/ 1077 h 53"/>
                <a:gd name="T10" fmla="*/ 159 w 29"/>
                <a:gd name="T11" fmla="*/ 2484 h 53"/>
                <a:gd name="T12" fmla="*/ 317 w 29"/>
                <a:gd name="T13" fmla="*/ 2727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53">
                  <a:moveTo>
                    <a:pt x="8" y="53"/>
                  </a:moveTo>
                  <a:cubicBezTo>
                    <a:pt x="4" y="49"/>
                    <a:pt x="11" y="36"/>
                    <a:pt x="17" y="26"/>
                  </a:cubicBezTo>
                  <a:cubicBezTo>
                    <a:pt x="22" y="15"/>
                    <a:pt x="29" y="8"/>
                    <a:pt x="26" y="5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3"/>
                    <a:pt x="18" y="11"/>
                    <a:pt x="12" y="21"/>
                  </a:cubicBezTo>
                  <a:cubicBezTo>
                    <a:pt x="7" y="32"/>
                    <a:pt x="0" y="44"/>
                    <a:pt x="4" y="48"/>
                  </a:cubicBezTo>
                  <a:lnTo>
                    <a:pt x="8" y="53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4" name="Freeform 477">
              <a:extLst>
                <a:ext uri="{FF2B5EF4-FFF2-40B4-BE49-F238E27FC236}">
                  <a16:creationId xmlns:a16="http://schemas.microsoft.com/office/drawing/2014/main" id="{CD729826-8752-482F-AEE3-723AE97AA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" y="1912"/>
              <a:ext cx="72" cy="141"/>
            </a:xfrm>
            <a:custGeom>
              <a:avLst/>
              <a:gdLst>
                <a:gd name="T0" fmla="*/ 308 w 29"/>
                <a:gd name="T1" fmla="*/ 2655 h 53"/>
                <a:gd name="T2" fmla="*/ 641 w 29"/>
                <a:gd name="T3" fmla="*/ 1304 h 53"/>
                <a:gd name="T4" fmla="*/ 993 w 29"/>
                <a:gd name="T5" fmla="*/ 247 h 53"/>
                <a:gd name="T6" fmla="*/ 844 w 29"/>
                <a:gd name="T7" fmla="*/ 0 h 53"/>
                <a:gd name="T8" fmla="*/ 487 w 29"/>
                <a:gd name="T9" fmla="*/ 1112 h 53"/>
                <a:gd name="T10" fmla="*/ 154 w 29"/>
                <a:gd name="T11" fmla="*/ 2448 h 53"/>
                <a:gd name="T12" fmla="*/ 308 w 29"/>
                <a:gd name="T13" fmla="*/ 2655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53">
                  <a:moveTo>
                    <a:pt x="8" y="53"/>
                  </a:moveTo>
                  <a:cubicBezTo>
                    <a:pt x="4" y="49"/>
                    <a:pt x="11" y="36"/>
                    <a:pt x="17" y="26"/>
                  </a:cubicBezTo>
                  <a:cubicBezTo>
                    <a:pt x="23" y="16"/>
                    <a:pt x="29" y="8"/>
                    <a:pt x="26" y="5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3"/>
                    <a:pt x="18" y="11"/>
                    <a:pt x="13" y="22"/>
                  </a:cubicBezTo>
                  <a:cubicBezTo>
                    <a:pt x="7" y="32"/>
                    <a:pt x="0" y="44"/>
                    <a:pt x="4" y="49"/>
                  </a:cubicBezTo>
                  <a:lnTo>
                    <a:pt x="8" y="53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5" name="Freeform 478">
              <a:extLst>
                <a:ext uri="{FF2B5EF4-FFF2-40B4-BE49-F238E27FC236}">
                  <a16:creationId xmlns:a16="http://schemas.microsoft.com/office/drawing/2014/main" id="{5D0F6E2D-9E9B-47D3-B2EB-96B129C66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" y="1893"/>
              <a:ext cx="50" cy="115"/>
            </a:xfrm>
            <a:custGeom>
              <a:avLst/>
              <a:gdLst>
                <a:gd name="T0" fmla="*/ 783 w 20"/>
                <a:gd name="T1" fmla="*/ 0 h 43"/>
                <a:gd name="T2" fmla="*/ 438 w 20"/>
                <a:gd name="T3" fmla="*/ 1016 h 43"/>
                <a:gd name="T4" fmla="*/ 0 w 20"/>
                <a:gd name="T5" fmla="*/ 2204 h 43"/>
                <a:gd name="T6" fmla="*/ 395 w 20"/>
                <a:gd name="T7" fmla="*/ 973 h 43"/>
                <a:gd name="T8" fmla="*/ 783 w 20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43">
                  <a:moveTo>
                    <a:pt x="20" y="0"/>
                  </a:moveTo>
                  <a:cubicBezTo>
                    <a:pt x="20" y="4"/>
                    <a:pt x="15" y="11"/>
                    <a:pt x="11" y="20"/>
                  </a:cubicBezTo>
                  <a:cubicBezTo>
                    <a:pt x="6" y="28"/>
                    <a:pt x="0" y="37"/>
                    <a:pt x="0" y="43"/>
                  </a:cubicBezTo>
                  <a:cubicBezTo>
                    <a:pt x="0" y="37"/>
                    <a:pt x="6" y="27"/>
                    <a:pt x="10" y="19"/>
                  </a:cubicBezTo>
                  <a:cubicBezTo>
                    <a:pt x="15" y="11"/>
                    <a:pt x="20" y="4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6" name="Freeform 479">
              <a:extLst>
                <a:ext uri="{FF2B5EF4-FFF2-40B4-BE49-F238E27FC236}">
                  <a16:creationId xmlns:a16="http://schemas.microsoft.com/office/drawing/2014/main" id="{00713376-2654-4031-9E90-B02FA45C5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" y="1923"/>
              <a:ext cx="50" cy="112"/>
            </a:xfrm>
            <a:custGeom>
              <a:avLst/>
              <a:gdLst>
                <a:gd name="T0" fmla="*/ 783 w 20"/>
                <a:gd name="T1" fmla="*/ 0 h 42"/>
                <a:gd name="T2" fmla="*/ 438 w 20"/>
                <a:gd name="T3" fmla="*/ 968 h 42"/>
                <a:gd name="T4" fmla="*/ 0 w 20"/>
                <a:gd name="T5" fmla="*/ 2125 h 42"/>
                <a:gd name="T6" fmla="*/ 395 w 20"/>
                <a:gd name="T7" fmla="*/ 909 h 42"/>
                <a:gd name="T8" fmla="*/ 783 w 2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42">
                  <a:moveTo>
                    <a:pt x="20" y="0"/>
                  </a:moveTo>
                  <a:cubicBezTo>
                    <a:pt x="20" y="4"/>
                    <a:pt x="15" y="11"/>
                    <a:pt x="11" y="19"/>
                  </a:cubicBezTo>
                  <a:cubicBezTo>
                    <a:pt x="6" y="27"/>
                    <a:pt x="0" y="36"/>
                    <a:pt x="0" y="42"/>
                  </a:cubicBezTo>
                  <a:cubicBezTo>
                    <a:pt x="0" y="36"/>
                    <a:pt x="6" y="26"/>
                    <a:pt x="10" y="18"/>
                  </a:cubicBezTo>
                  <a:cubicBezTo>
                    <a:pt x="15" y="10"/>
                    <a:pt x="20" y="4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7" name="Freeform 480">
              <a:extLst>
                <a:ext uri="{FF2B5EF4-FFF2-40B4-BE49-F238E27FC236}">
                  <a16:creationId xmlns:a16="http://schemas.microsoft.com/office/drawing/2014/main" id="{7ADAF298-4281-4132-AF0B-E64EEC361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" y="1888"/>
              <a:ext cx="40" cy="13"/>
            </a:xfrm>
            <a:custGeom>
              <a:avLst/>
              <a:gdLst>
                <a:gd name="T0" fmla="*/ 0 w 16"/>
                <a:gd name="T1" fmla="*/ 229 h 5"/>
                <a:gd name="T2" fmla="*/ 625 w 16"/>
                <a:gd name="T3" fmla="*/ 0 h 5"/>
                <a:gd name="T4" fmla="*/ 363 w 16"/>
                <a:gd name="T5" fmla="*/ 88 h 5"/>
                <a:gd name="T6" fmla="*/ 0 w 16"/>
                <a:gd name="T7" fmla="*/ 229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5">
                  <a:moveTo>
                    <a:pt x="0" y="5"/>
                  </a:moveTo>
                  <a:cubicBezTo>
                    <a:pt x="2" y="4"/>
                    <a:pt x="13" y="0"/>
                    <a:pt x="16" y="0"/>
                  </a:cubicBezTo>
                  <a:cubicBezTo>
                    <a:pt x="15" y="0"/>
                    <a:pt x="10" y="2"/>
                    <a:pt x="9" y="2"/>
                  </a:cubicBezTo>
                  <a:cubicBezTo>
                    <a:pt x="8" y="2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8" name="Freeform 481">
              <a:extLst>
                <a:ext uri="{FF2B5EF4-FFF2-40B4-BE49-F238E27FC236}">
                  <a16:creationId xmlns:a16="http://schemas.microsoft.com/office/drawing/2014/main" id="{4964E241-30AD-4E9D-807F-47820CFCF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1803"/>
              <a:ext cx="40" cy="16"/>
            </a:xfrm>
            <a:custGeom>
              <a:avLst/>
              <a:gdLst>
                <a:gd name="T0" fmla="*/ 0 w 16"/>
                <a:gd name="T1" fmla="*/ 307 h 6"/>
                <a:gd name="T2" fmla="*/ 625 w 16"/>
                <a:gd name="T3" fmla="*/ 0 h 6"/>
                <a:gd name="T4" fmla="*/ 363 w 16"/>
                <a:gd name="T5" fmla="*/ 93 h 6"/>
                <a:gd name="T6" fmla="*/ 0 w 16"/>
                <a:gd name="T7" fmla="*/ 30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6">
                  <a:moveTo>
                    <a:pt x="0" y="6"/>
                  </a:moveTo>
                  <a:cubicBezTo>
                    <a:pt x="1" y="5"/>
                    <a:pt x="12" y="0"/>
                    <a:pt x="16" y="0"/>
                  </a:cubicBezTo>
                  <a:cubicBezTo>
                    <a:pt x="14" y="0"/>
                    <a:pt x="10" y="2"/>
                    <a:pt x="9" y="2"/>
                  </a:cubicBezTo>
                  <a:cubicBezTo>
                    <a:pt x="8" y="3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9" name="Freeform 482">
              <a:extLst>
                <a:ext uri="{FF2B5EF4-FFF2-40B4-BE49-F238E27FC236}">
                  <a16:creationId xmlns:a16="http://schemas.microsoft.com/office/drawing/2014/main" id="{8434660D-CD24-4298-809A-1449C317F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1997"/>
              <a:ext cx="95" cy="128"/>
            </a:xfrm>
            <a:custGeom>
              <a:avLst/>
              <a:gdLst>
                <a:gd name="T0" fmla="*/ 208 w 38"/>
                <a:gd name="T1" fmla="*/ 2424 h 48"/>
                <a:gd name="T2" fmla="*/ 833 w 38"/>
                <a:gd name="T3" fmla="*/ 1216 h 48"/>
                <a:gd name="T4" fmla="*/ 1408 w 38"/>
                <a:gd name="T5" fmla="*/ 248 h 48"/>
                <a:gd name="T6" fmla="*/ 1300 w 38"/>
                <a:gd name="T7" fmla="*/ 0 h 48"/>
                <a:gd name="T8" fmla="*/ 708 w 38"/>
                <a:gd name="T9" fmla="*/ 909 h 48"/>
                <a:gd name="T10" fmla="*/ 83 w 38"/>
                <a:gd name="T11" fmla="*/ 2125 h 48"/>
                <a:gd name="T12" fmla="*/ 208 w 38"/>
                <a:gd name="T13" fmla="*/ 2424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48">
                  <a:moveTo>
                    <a:pt x="5" y="48"/>
                  </a:moveTo>
                  <a:cubicBezTo>
                    <a:pt x="3" y="43"/>
                    <a:pt x="13" y="32"/>
                    <a:pt x="21" y="24"/>
                  </a:cubicBezTo>
                  <a:cubicBezTo>
                    <a:pt x="29" y="15"/>
                    <a:pt x="38" y="9"/>
                    <a:pt x="36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4"/>
                    <a:pt x="27" y="10"/>
                    <a:pt x="18" y="18"/>
                  </a:cubicBezTo>
                  <a:cubicBezTo>
                    <a:pt x="10" y="27"/>
                    <a:pt x="0" y="37"/>
                    <a:pt x="2" y="42"/>
                  </a:cubicBezTo>
                  <a:lnTo>
                    <a:pt x="5" y="48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0" name="Freeform 483">
              <a:extLst>
                <a:ext uri="{FF2B5EF4-FFF2-40B4-BE49-F238E27FC236}">
                  <a16:creationId xmlns:a16="http://schemas.microsoft.com/office/drawing/2014/main" id="{194AC06C-37F3-4CA6-8CF3-4D6477012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2029"/>
              <a:ext cx="100" cy="128"/>
            </a:xfrm>
            <a:custGeom>
              <a:avLst/>
              <a:gdLst>
                <a:gd name="T0" fmla="*/ 238 w 40"/>
                <a:gd name="T1" fmla="*/ 2424 h 48"/>
                <a:gd name="T2" fmla="*/ 863 w 40"/>
                <a:gd name="T3" fmla="*/ 1216 h 48"/>
                <a:gd name="T4" fmla="*/ 1488 w 40"/>
                <a:gd name="T5" fmla="*/ 248 h 48"/>
                <a:gd name="T6" fmla="*/ 1375 w 40"/>
                <a:gd name="T7" fmla="*/ 0 h 48"/>
                <a:gd name="T8" fmla="*/ 750 w 40"/>
                <a:gd name="T9" fmla="*/ 968 h 48"/>
                <a:gd name="T10" fmla="*/ 83 w 40"/>
                <a:gd name="T11" fmla="*/ 2069 h 48"/>
                <a:gd name="T12" fmla="*/ 238 w 40"/>
                <a:gd name="T13" fmla="*/ 2424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8">
                  <a:moveTo>
                    <a:pt x="6" y="48"/>
                  </a:moveTo>
                  <a:cubicBezTo>
                    <a:pt x="3" y="42"/>
                    <a:pt x="14" y="33"/>
                    <a:pt x="22" y="24"/>
                  </a:cubicBezTo>
                  <a:cubicBezTo>
                    <a:pt x="30" y="16"/>
                    <a:pt x="40" y="9"/>
                    <a:pt x="38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3"/>
                    <a:pt x="28" y="10"/>
                    <a:pt x="19" y="19"/>
                  </a:cubicBezTo>
                  <a:cubicBezTo>
                    <a:pt x="11" y="27"/>
                    <a:pt x="0" y="36"/>
                    <a:pt x="2" y="41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1" name="Freeform 484">
              <a:extLst>
                <a:ext uri="{FF2B5EF4-FFF2-40B4-BE49-F238E27FC236}">
                  <a16:creationId xmlns:a16="http://schemas.microsoft.com/office/drawing/2014/main" id="{18ECF4F6-ED3C-4D32-A41F-810974463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2008"/>
              <a:ext cx="75" cy="93"/>
            </a:xfrm>
            <a:custGeom>
              <a:avLst/>
              <a:gdLst>
                <a:gd name="T0" fmla="*/ 1175 w 30"/>
                <a:gd name="T1" fmla="*/ 0 h 35"/>
                <a:gd name="T2" fmla="*/ 625 w 30"/>
                <a:gd name="T3" fmla="*/ 805 h 35"/>
                <a:gd name="T4" fmla="*/ 0 w 30"/>
                <a:gd name="T5" fmla="*/ 1743 h 35"/>
                <a:gd name="T6" fmla="*/ 625 w 30"/>
                <a:gd name="T7" fmla="*/ 749 h 35"/>
                <a:gd name="T8" fmla="*/ 1175 w 30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5">
                  <a:moveTo>
                    <a:pt x="30" y="0"/>
                  </a:moveTo>
                  <a:cubicBezTo>
                    <a:pt x="29" y="4"/>
                    <a:pt x="23" y="9"/>
                    <a:pt x="16" y="16"/>
                  </a:cubicBezTo>
                  <a:cubicBezTo>
                    <a:pt x="9" y="23"/>
                    <a:pt x="1" y="30"/>
                    <a:pt x="0" y="35"/>
                  </a:cubicBezTo>
                  <a:cubicBezTo>
                    <a:pt x="1" y="30"/>
                    <a:pt x="9" y="22"/>
                    <a:pt x="16" y="15"/>
                  </a:cubicBezTo>
                  <a:cubicBezTo>
                    <a:pt x="22" y="9"/>
                    <a:pt x="29" y="4"/>
                    <a:pt x="3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2" name="Freeform 485">
              <a:extLst>
                <a:ext uri="{FF2B5EF4-FFF2-40B4-BE49-F238E27FC236}">
                  <a16:creationId xmlns:a16="http://schemas.microsoft.com/office/drawing/2014/main" id="{8F2C4270-F509-48E0-ABD7-1EC13B86B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" y="2040"/>
              <a:ext cx="75" cy="96"/>
            </a:xfrm>
            <a:custGeom>
              <a:avLst/>
              <a:gdLst>
                <a:gd name="T0" fmla="*/ 1175 w 30"/>
                <a:gd name="T1" fmla="*/ 0 h 36"/>
                <a:gd name="T2" fmla="*/ 625 w 30"/>
                <a:gd name="T3" fmla="*/ 819 h 36"/>
                <a:gd name="T4" fmla="*/ 0 w 30"/>
                <a:gd name="T5" fmla="*/ 1821 h 36"/>
                <a:gd name="T6" fmla="*/ 625 w 30"/>
                <a:gd name="T7" fmla="*/ 760 h 36"/>
                <a:gd name="T8" fmla="*/ 1175 w 30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6">
                  <a:moveTo>
                    <a:pt x="30" y="0"/>
                  </a:moveTo>
                  <a:cubicBezTo>
                    <a:pt x="29" y="4"/>
                    <a:pt x="23" y="9"/>
                    <a:pt x="16" y="16"/>
                  </a:cubicBezTo>
                  <a:cubicBezTo>
                    <a:pt x="9" y="23"/>
                    <a:pt x="1" y="30"/>
                    <a:pt x="0" y="36"/>
                  </a:cubicBezTo>
                  <a:cubicBezTo>
                    <a:pt x="1" y="30"/>
                    <a:pt x="9" y="22"/>
                    <a:pt x="16" y="15"/>
                  </a:cubicBezTo>
                  <a:cubicBezTo>
                    <a:pt x="22" y="9"/>
                    <a:pt x="29" y="4"/>
                    <a:pt x="3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3" name="Freeform 486">
              <a:extLst>
                <a:ext uri="{FF2B5EF4-FFF2-40B4-BE49-F238E27FC236}">
                  <a16:creationId xmlns:a16="http://schemas.microsoft.com/office/drawing/2014/main" id="{1B5FA71D-DFEA-4C73-B04F-34A493349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1997"/>
              <a:ext cx="43" cy="8"/>
            </a:xfrm>
            <a:custGeom>
              <a:avLst/>
              <a:gdLst>
                <a:gd name="T0" fmla="*/ 0 w 17"/>
                <a:gd name="T1" fmla="*/ 149 h 3"/>
                <a:gd name="T2" fmla="*/ 698 w 17"/>
                <a:gd name="T3" fmla="*/ 56 h 3"/>
                <a:gd name="T4" fmla="*/ 402 w 17"/>
                <a:gd name="T5" fmla="*/ 93 h 3"/>
                <a:gd name="T6" fmla="*/ 0 w 17"/>
                <a:gd name="T7" fmla="*/ 149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">
                  <a:moveTo>
                    <a:pt x="0" y="3"/>
                  </a:moveTo>
                  <a:cubicBezTo>
                    <a:pt x="2" y="2"/>
                    <a:pt x="14" y="0"/>
                    <a:pt x="17" y="1"/>
                  </a:cubicBezTo>
                  <a:cubicBezTo>
                    <a:pt x="16" y="1"/>
                    <a:pt x="11" y="1"/>
                    <a:pt x="10" y="2"/>
                  </a:cubicBezTo>
                  <a:cubicBezTo>
                    <a:pt x="9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4" name="Freeform 487">
              <a:extLst>
                <a:ext uri="{FF2B5EF4-FFF2-40B4-BE49-F238E27FC236}">
                  <a16:creationId xmlns:a16="http://schemas.microsoft.com/office/drawing/2014/main" id="{418BFA6E-F97D-407A-B237-BBE45EF80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" y="2120"/>
              <a:ext cx="103" cy="115"/>
            </a:xfrm>
            <a:custGeom>
              <a:avLst/>
              <a:gdLst>
                <a:gd name="T0" fmla="*/ 158 w 41"/>
                <a:gd name="T1" fmla="*/ 2204 h 43"/>
                <a:gd name="T2" fmla="*/ 872 w 41"/>
                <a:gd name="T3" fmla="*/ 1131 h 43"/>
                <a:gd name="T4" fmla="*/ 1553 w 41"/>
                <a:gd name="T5" fmla="*/ 308 h 43"/>
                <a:gd name="T6" fmla="*/ 1477 w 41"/>
                <a:gd name="T7" fmla="*/ 0 h 43"/>
                <a:gd name="T8" fmla="*/ 796 w 41"/>
                <a:gd name="T9" fmla="*/ 824 h 43"/>
                <a:gd name="T10" fmla="*/ 83 w 41"/>
                <a:gd name="T11" fmla="*/ 1952 h 43"/>
                <a:gd name="T12" fmla="*/ 158 w 41"/>
                <a:gd name="T13" fmla="*/ 2204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43">
                  <a:moveTo>
                    <a:pt x="4" y="43"/>
                  </a:moveTo>
                  <a:cubicBezTo>
                    <a:pt x="2" y="37"/>
                    <a:pt x="13" y="29"/>
                    <a:pt x="22" y="22"/>
                  </a:cubicBezTo>
                  <a:cubicBezTo>
                    <a:pt x="32" y="14"/>
                    <a:pt x="41" y="10"/>
                    <a:pt x="39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4"/>
                    <a:pt x="30" y="8"/>
                    <a:pt x="20" y="16"/>
                  </a:cubicBezTo>
                  <a:cubicBezTo>
                    <a:pt x="11" y="23"/>
                    <a:pt x="0" y="32"/>
                    <a:pt x="2" y="38"/>
                  </a:cubicBezTo>
                  <a:lnTo>
                    <a:pt x="4" y="43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5" name="Freeform 488">
              <a:extLst>
                <a:ext uri="{FF2B5EF4-FFF2-40B4-BE49-F238E27FC236}">
                  <a16:creationId xmlns:a16="http://schemas.microsoft.com/office/drawing/2014/main" id="{2848CBE6-D766-47A8-B862-071C2BAA3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" y="2155"/>
              <a:ext cx="100" cy="112"/>
            </a:xfrm>
            <a:custGeom>
              <a:avLst/>
              <a:gdLst>
                <a:gd name="T0" fmla="*/ 125 w 40"/>
                <a:gd name="T1" fmla="*/ 2125 h 42"/>
                <a:gd name="T2" fmla="*/ 863 w 40"/>
                <a:gd name="T3" fmla="*/ 1117 h 42"/>
                <a:gd name="T4" fmla="*/ 1533 w 40"/>
                <a:gd name="T5" fmla="*/ 307 h 42"/>
                <a:gd name="T6" fmla="*/ 1458 w 40"/>
                <a:gd name="T7" fmla="*/ 0 h 42"/>
                <a:gd name="T8" fmla="*/ 783 w 40"/>
                <a:gd name="T9" fmla="*/ 819 h 42"/>
                <a:gd name="T10" fmla="*/ 83 w 40"/>
                <a:gd name="T11" fmla="*/ 1821 h 42"/>
                <a:gd name="T12" fmla="*/ 125 w 40"/>
                <a:gd name="T13" fmla="*/ 2125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2">
                  <a:moveTo>
                    <a:pt x="3" y="42"/>
                  </a:moveTo>
                  <a:cubicBezTo>
                    <a:pt x="1" y="37"/>
                    <a:pt x="13" y="29"/>
                    <a:pt x="22" y="22"/>
                  </a:cubicBezTo>
                  <a:cubicBezTo>
                    <a:pt x="31" y="14"/>
                    <a:pt x="40" y="9"/>
                    <a:pt x="39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4"/>
                    <a:pt x="29" y="8"/>
                    <a:pt x="20" y="16"/>
                  </a:cubicBezTo>
                  <a:cubicBezTo>
                    <a:pt x="11" y="23"/>
                    <a:pt x="0" y="31"/>
                    <a:pt x="2" y="36"/>
                  </a:cubicBezTo>
                  <a:lnTo>
                    <a:pt x="3" y="42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6" name="Freeform 489">
              <a:extLst>
                <a:ext uri="{FF2B5EF4-FFF2-40B4-BE49-F238E27FC236}">
                  <a16:creationId xmlns:a16="http://schemas.microsoft.com/office/drawing/2014/main" id="{8C45F272-6460-4543-8650-A64ABF95F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2128"/>
              <a:ext cx="88" cy="85"/>
            </a:xfrm>
            <a:custGeom>
              <a:avLst/>
              <a:gdLst>
                <a:gd name="T0" fmla="*/ 1398 w 35"/>
                <a:gd name="T1" fmla="*/ 0 h 32"/>
                <a:gd name="T2" fmla="*/ 764 w 35"/>
                <a:gd name="T3" fmla="*/ 691 h 32"/>
                <a:gd name="T4" fmla="*/ 0 w 35"/>
                <a:gd name="T5" fmla="*/ 1594 h 32"/>
                <a:gd name="T6" fmla="*/ 764 w 35"/>
                <a:gd name="T7" fmla="*/ 691 h 32"/>
                <a:gd name="T8" fmla="*/ 1398 w 35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2">
                  <a:moveTo>
                    <a:pt x="35" y="0"/>
                  </a:moveTo>
                  <a:cubicBezTo>
                    <a:pt x="33" y="4"/>
                    <a:pt x="26" y="9"/>
                    <a:pt x="19" y="14"/>
                  </a:cubicBezTo>
                  <a:cubicBezTo>
                    <a:pt x="11" y="20"/>
                    <a:pt x="2" y="27"/>
                    <a:pt x="0" y="32"/>
                  </a:cubicBezTo>
                  <a:cubicBezTo>
                    <a:pt x="2" y="27"/>
                    <a:pt x="11" y="20"/>
                    <a:pt x="19" y="14"/>
                  </a:cubicBezTo>
                  <a:cubicBezTo>
                    <a:pt x="26" y="8"/>
                    <a:pt x="33" y="4"/>
                    <a:pt x="3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7" name="Freeform 490">
              <a:extLst>
                <a:ext uri="{FF2B5EF4-FFF2-40B4-BE49-F238E27FC236}">
                  <a16:creationId xmlns:a16="http://schemas.microsoft.com/office/drawing/2014/main" id="{C89D8BEA-BFE8-4D71-B1FA-9CBF2AAFD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2163"/>
              <a:ext cx="85" cy="85"/>
            </a:xfrm>
            <a:custGeom>
              <a:avLst/>
              <a:gdLst>
                <a:gd name="T0" fmla="*/ 1333 w 34"/>
                <a:gd name="T1" fmla="*/ 0 h 32"/>
                <a:gd name="T2" fmla="*/ 708 w 34"/>
                <a:gd name="T3" fmla="*/ 691 h 32"/>
                <a:gd name="T4" fmla="*/ 0 w 34"/>
                <a:gd name="T5" fmla="*/ 1594 h 32"/>
                <a:gd name="T6" fmla="*/ 708 w 34"/>
                <a:gd name="T7" fmla="*/ 691 h 32"/>
                <a:gd name="T8" fmla="*/ 1333 w 3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2">
                  <a:moveTo>
                    <a:pt x="34" y="0"/>
                  </a:moveTo>
                  <a:cubicBezTo>
                    <a:pt x="32" y="4"/>
                    <a:pt x="26" y="8"/>
                    <a:pt x="18" y="14"/>
                  </a:cubicBezTo>
                  <a:cubicBezTo>
                    <a:pt x="11" y="20"/>
                    <a:pt x="2" y="27"/>
                    <a:pt x="0" y="32"/>
                  </a:cubicBezTo>
                  <a:cubicBezTo>
                    <a:pt x="2" y="27"/>
                    <a:pt x="11" y="20"/>
                    <a:pt x="18" y="14"/>
                  </a:cubicBezTo>
                  <a:cubicBezTo>
                    <a:pt x="25" y="8"/>
                    <a:pt x="32" y="4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8" name="Freeform 491">
              <a:extLst>
                <a:ext uri="{FF2B5EF4-FFF2-40B4-BE49-F238E27FC236}">
                  <a16:creationId xmlns:a16="http://schemas.microsoft.com/office/drawing/2014/main" id="{09C79FEA-A457-4484-8DA9-3D95FBB78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9" y="2243"/>
              <a:ext cx="105" cy="112"/>
            </a:xfrm>
            <a:custGeom>
              <a:avLst/>
              <a:gdLst>
                <a:gd name="T0" fmla="*/ 158 w 42"/>
                <a:gd name="T1" fmla="*/ 2125 h 42"/>
                <a:gd name="T2" fmla="*/ 908 w 42"/>
                <a:gd name="T3" fmla="*/ 1059 h 42"/>
                <a:gd name="T4" fmla="*/ 1613 w 42"/>
                <a:gd name="T5" fmla="*/ 307 h 42"/>
                <a:gd name="T6" fmla="*/ 1533 w 42"/>
                <a:gd name="T7" fmla="*/ 0 h 42"/>
                <a:gd name="T8" fmla="*/ 833 w 42"/>
                <a:gd name="T9" fmla="*/ 760 h 42"/>
                <a:gd name="T10" fmla="*/ 83 w 42"/>
                <a:gd name="T11" fmla="*/ 1821 h 42"/>
                <a:gd name="T12" fmla="*/ 158 w 42"/>
                <a:gd name="T13" fmla="*/ 2125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4" y="42"/>
                  </a:moveTo>
                  <a:cubicBezTo>
                    <a:pt x="2" y="36"/>
                    <a:pt x="14" y="28"/>
                    <a:pt x="23" y="21"/>
                  </a:cubicBezTo>
                  <a:cubicBezTo>
                    <a:pt x="33" y="14"/>
                    <a:pt x="42" y="10"/>
                    <a:pt x="41" y="6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4"/>
                    <a:pt x="31" y="8"/>
                    <a:pt x="21" y="15"/>
                  </a:cubicBezTo>
                  <a:cubicBezTo>
                    <a:pt x="12" y="22"/>
                    <a:pt x="0" y="30"/>
                    <a:pt x="2" y="36"/>
                  </a:cubicBezTo>
                  <a:lnTo>
                    <a:pt x="4" y="42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9" name="Freeform 492">
              <a:extLst>
                <a:ext uri="{FF2B5EF4-FFF2-40B4-BE49-F238E27FC236}">
                  <a16:creationId xmlns:a16="http://schemas.microsoft.com/office/drawing/2014/main" id="{2138179A-59A2-46AC-839E-5E894C5E2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2277"/>
              <a:ext cx="105" cy="112"/>
            </a:xfrm>
            <a:custGeom>
              <a:avLst/>
              <a:gdLst>
                <a:gd name="T0" fmla="*/ 125 w 42"/>
                <a:gd name="T1" fmla="*/ 2125 h 42"/>
                <a:gd name="T2" fmla="*/ 908 w 42"/>
                <a:gd name="T3" fmla="*/ 1059 h 42"/>
                <a:gd name="T4" fmla="*/ 1613 w 42"/>
                <a:gd name="T5" fmla="*/ 307 h 42"/>
                <a:gd name="T6" fmla="*/ 1533 w 42"/>
                <a:gd name="T7" fmla="*/ 0 h 42"/>
                <a:gd name="T8" fmla="*/ 833 w 42"/>
                <a:gd name="T9" fmla="*/ 760 h 42"/>
                <a:gd name="T10" fmla="*/ 83 w 42"/>
                <a:gd name="T11" fmla="*/ 1821 h 42"/>
                <a:gd name="T12" fmla="*/ 125 w 42"/>
                <a:gd name="T13" fmla="*/ 2125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3" y="42"/>
                  </a:moveTo>
                  <a:cubicBezTo>
                    <a:pt x="2" y="36"/>
                    <a:pt x="14" y="28"/>
                    <a:pt x="23" y="21"/>
                  </a:cubicBezTo>
                  <a:cubicBezTo>
                    <a:pt x="33" y="15"/>
                    <a:pt x="42" y="10"/>
                    <a:pt x="41" y="6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4"/>
                    <a:pt x="31" y="8"/>
                    <a:pt x="21" y="15"/>
                  </a:cubicBezTo>
                  <a:cubicBezTo>
                    <a:pt x="12" y="22"/>
                    <a:pt x="0" y="30"/>
                    <a:pt x="2" y="36"/>
                  </a:cubicBezTo>
                  <a:lnTo>
                    <a:pt x="3" y="42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0" name="Freeform 493">
              <a:extLst>
                <a:ext uri="{FF2B5EF4-FFF2-40B4-BE49-F238E27FC236}">
                  <a16:creationId xmlns:a16="http://schemas.microsoft.com/office/drawing/2014/main" id="{7F25BCDB-9003-48E4-9513-FAA931B46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2253"/>
              <a:ext cx="90" cy="78"/>
            </a:xfrm>
            <a:custGeom>
              <a:avLst/>
              <a:gdLst>
                <a:gd name="T0" fmla="*/ 1408 w 36"/>
                <a:gd name="T1" fmla="*/ 0 h 29"/>
                <a:gd name="T2" fmla="*/ 750 w 36"/>
                <a:gd name="T3" fmla="*/ 680 h 29"/>
                <a:gd name="T4" fmla="*/ 0 w 36"/>
                <a:gd name="T5" fmla="*/ 1520 h 29"/>
                <a:gd name="T6" fmla="*/ 750 w 36"/>
                <a:gd name="T7" fmla="*/ 621 h 29"/>
                <a:gd name="T8" fmla="*/ 1408 w 3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9">
                  <a:moveTo>
                    <a:pt x="36" y="0"/>
                  </a:moveTo>
                  <a:cubicBezTo>
                    <a:pt x="34" y="3"/>
                    <a:pt x="27" y="7"/>
                    <a:pt x="19" y="13"/>
                  </a:cubicBezTo>
                  <a:cubicBezTo>
                    <a:pt x="11" y="18"/>
                    <a:pt x="2" y="24"/>
                    <a:pt x="0" y="29"/>
                  </a:cubicBezTo>
                  <a:cubicBezTo>
                    <a:pt x="2" y="24"/>
                    <a:pt x="11" y="18"/>
                    <a:pt x="19" y="12"/>
                  </a:cubicBezTo>
                  <a:cubicBezTo>
                    <a:pt x="26" y="7"/>
                    <a:pt x="34" y="3"/>
                    <a:pt x="3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1" name="Freeform 494">
              <a:extLst>
                <a:ext uri="{FF2B5EF4-FFF2-40B4-BE49-F238E27FC236}">
                  <a16:creationId xmlns:a16="http://schemas.microsoft.com/office/drawing/2014/main" id="{25143CCD-7DEC-4691-8E09-85B05C0EB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288"/>
              <a:ext cx="93" cy="77"/>
            </a:xfrm>
            <a:custGeom>
              <a:avLst/>
              <a:gdLst>
                <a:gd name="T0" fmla="*/ 1478 w 37"/>
                <a:gd name="T1" fmla="*/ 0 h 29"/>
                <a:gd name="T2" fmla="*/ 797 w 37"/>
                <a:gd name="T3" fmla="*/ 656 h 29"/>
                <a:gd name="T4" fmla="*/ 0 w 37"/>
                <a:gd name="T5" fmla="*/ 1439 h 29"/>
                <a:gd name="T6" fmla="*/ 797 w 37"/>
                <a:gd name="T7" fmla="*/ 600 h 29"/>
                <a:gd name="T8" fmla="*/ 1478 w 3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29">
                  <a:moveTo>
                    <a:pt x="37" y="0"/>
                  </a:moveTo>
                  <a:cubicBezTo>
                    <a:pt x="34" y="3"/>
                    <a:pt x="27" y="8"/>
                    <a:pt x="20" y="13"/>
                  </a:cubicBezTo>
                  <a:cubicBezTo>
                    <a:pt x="12" y="18"/>
                    <a:pt x="3" y="24"/>
                    <a:pt x="0" y="29"/>
                  </a:cubicBezTo>
                  <a:cubicBezTo>
                    <a:pt x="3" y="24"/>
                    <a:pt x="12" y="18"/>
                    <a:pt x="20" y="12"/>
                  </a:cubicBezTo>
                  <a:cubicBezTo>
                    <a:pt x="27" y="7"/>
                    <a:pt x="34" y="3"/>
                    <a:pt x="3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2" name="Freeform 495">
              <a:extLst>
                <a:ext uri="{FF2B5EF4-FFF2-40B4-BE49-F238E27FC236}">
                  <a16:creationId xmlns:a16="http://schemas.microsoft.com/office/drawing/2014/main" id="{516E12AF-9D93-4D10-AA90-3CF2C01AD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237"/>
              <a:ext cx="40" cy="6"/>
            </a:xfrm>
            <a:custGeom>
              <a:avLst/>
              <a:gdLst>
                <a:gd name="T0" fmla="*/ 0 w 16"/>
                <a:gd name="T1" fmla="*/ 0 h 2"/>
                <a:gd name="T2" fmla="*/ 625 w 16"/>
                <a:gd name="T3" fmla="*/ 162 h 2"/>
                <a:gd name="T4" fmla="*/ 363 w 16"/>
                <a:gd name="T5" fmla="*/ 81 h 2"/>
                <a:gd name="T6" fmla="*/ 0 w 16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cubicBezTo>
                    <a:pt x="2" y="0"/>
                    <a:pt x="14" y="1"/>
                    <a:pt x="16" y="2"/>
                  </a:cubicBezTo>
                  <a:cubicBezTo>
                    <a:pt x="15" y="2"/>
                    <a:pt x="10" y="1"/>
                    <a:pt x="9" y="1"/>
                  </a:cubicBezTo>
                  <a:cubicBezTo>
                    <a:pt x="8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3" name="Freeform 496">
              <a:extLst>
                <a:ext uri="{FF2B5EF4-FFF2-40B4-BE49-F238E27FC236}">
                  <a16:creationId xmlns:a16="http://schemas.microsoft.com/office/drawing/2014/main" id="{9D8878FA-D8C0-4395-8EDB-121F03202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2123"/>
              <a:ext cx="42" cy="2"/>
            </a:xfrm>
            <a:custGeom>
              <a:avLst/>
              <a:gdLst>
                <a:gd name="T0" fmla="*/ 0 w 17"/>
                <a:gd name="T1" fmla="*/ 0 h 1"/>
                <a:gd name="T2" fmla="*/ 635 w 17"/>
                <a:gd name="T3" fmla="*/ 16 h 1"/>
                <a:gd name="T4" fmla="*/ 378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cubicBezTo>
                    <a:pt x="2" y="0"/>
                    <a:pt x="14" y="0"/>
                    <a:pt x="17" y="1"/>
                  </a:cubicBezTo>
                  <a:cubicBezTo>
                    <a:pt x="15" y="1"/>
                    <a:pt x="11" y="0"/>
                    <a:pt x="10" y="0"/>
                  </a:cubicBezTo>
                  <a:cubicBezTo>
                    <a:pt x="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4" name="Freeform 497">
              <a:extLst>
                <a:ext uri="{FF2B5EF4-FFF2-40B4-BE49-F238E27FC236}">
                  <a16:creationId xmlns:a16="http://schemas.microsoft.com/office/drawing/2014/main" id="{582D7C4E-3F11-4DE1-90F9-C76D63086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2379"/>
              <a:ext cx="115" cy="88"/>
            </a:xfrm>
            <a:custGeom>
              <a:avLst/>
              <a:gdLst>
                <a:gd name="T0" fmla="*/ 0 w 46"/>
                <a:gd name="T1" fmla="*/ 1672 h 33"/>
                <a:gd name="T2" fmla="*/ 938 w 46"/>
                <a:gd name="T3" fmla="*/ 853 h 33"/>
                <a:gd name="T4" fmla="*/ 1770 w 46"/>
                <a:gd name="T5" fmla="*/ 307 h 33"/>
                <a:gd name="T6" fmla="*/ 1720 w 46"/>
                <a:gd name="T7" fmla="*/ 0 h 33"/>
                <a:gd name="T8" fmla="*/ 938 w 46"/>
                <a:gd name="T9" fmla="*/ 547 h 33"/>
                <a:gd name="T10" fmla="*/ 0 w 46"/>
                <a:gd name="T11" fmla="*/ 1365 h 33"/>
                <a:gd name="T12" fmla="*/ 0 w 46"/>
                <a:gd name="T13" fmla="*/ 167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33">
                  <a:moveTo>
                    <a:pt x="0" y="33"/>
                  </a:moveTo>
                  <a:cubicBezTo>
                    <a:pt x="0" y="28"/>
                    <a:pt x="14" y="22"/>
                    <a:pt x="24" y="17"/>
                  </a:cubicBezTo>
                  <a:cubicBezTo>
                    <a:pt x="35" y="12"/>
                    <a:pt x="46" y="10"/>
                    <a:pt x="45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4"/>
                    <a:pt x="35" y="6"/>
                    <a:pt x="24" y="11"/>
                  </a:cubicBezTo>
                  <a:cubicBezTo>
                    <a:pt x="13" y="15"/>
                    <a:pt x="0" y="21"/>
                    <a:pt x="0" y="27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5" name="Freeform 498">
              <a:extLst>
                <a:ext uri="{FF2B5EF4-FFF2-40B4-BE49-F238E27FC236}">
                  <a16:creationId xmlns:a16="http://schemas.microsoft.com/office/drawing/2014/main" id="{673EE3BD-34A3-48F2-A6E6-88E67AF2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2413"/>
              <a:ext cx="120" cy="88"/>
            </a:xfrm>
            <a:custGeom>
              <a:avLst/>
              <a:gdLst>
                <a:gd name="T0" fmla="*/ 50 w 48"/>
                <a:gd name="T1" fmla="*/ 1672 h 33"/>
                <a:gd name="T2" fmla="*/ 988 w 48"/>
                <a:gd name="T3" fmla="*/ 909 h 33"/>
                <a:gd name="T4" fmla="*/ 1845 w 48"/>
                <a:gd name="T5" fmla="*/ 307 h 33"/>
                <a:gd name="T6" fmla="*/ 1845 w 48"/>
                <a:gd name="T7" fmla="*/ 0 h 33"/>
                <a:gd name="T8" fmla="*/ 988 w 48"/>
                <a:gd name="T9" fmla="*/ 605 h 33"/>
                <a:gd name="T10" fmla="*/ 0 w 48"/>
                <a:gd name="T11" fmla="*/ 1309 h 33"/>
                <a:gd name="T12" fmla="*/ 50 w 48"/>
                <a:gd name="T13" fmla="*/ 167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33">
                  <a:moveTo>
                    <a:pt x="1" y="33"/>
                  </a:moveTo>
                  <a:cubicBezTo>
                    <a:pt x="1" y="28"/>
                    <a:pt x="14" y="22"/>
                    <a:pt x="25" y="18"/>
                  </a:cubicBezTo>
                  <a:cubicBezTo>
                    <a:pt x="36" y="13"/>
                    <a:pt x="48" y="10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4"/>
                    <a:pt x="36" y="7"/>
                    <a:pt x="25" y="12"/>
                  </a:cubicBezTo>
                  <a:cubicBezTo>
                    <a:pt x="14" y="16"/>
                    <a:pt x="0" y="21"/>
                    <a:pt x="0" y="26"/>
                  </a:cubicBezTo>
                  <a:lnTo>
                    <a:pt x="1" y="33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6" name="Freeform 499">
              <a:extLst>
                <a:ext uri="{FF2B5EF4-FFF2-40B4-BE49-F238E27FC236}">
                  <a16:creationId xmlns:a16="http://schemas.microsoft.com/office/drawing/2014/main" id="{3115F4CE-92D3-4ABD-9C33-228EF568B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" y="2387"/>
              <a:ext cx="105" cy="56"/>
            </a:xfrm>
            <a:custGeom>
              <a:avLst/>
              <a:gdLst>
                <a:gd name="T0" fmla="*/ 1645 w 42"/>
                <a:gd name="T1" fmla="*/ 0 h 21"/>
                <a:gd name="T2" fmla="*/ 908 w 42"/>
                <a:gd name="T3" fmla="*/ 456 h 21"/>
                <a:gd name="T4" fmla="*/ 0 w 42"/>
                <a:gd name="T5" fmla="*/ 1059 h 21"/>
                <a:gd name="T6" fmla="*/ 908 w 42"/>
                <a:gd name="T7" fmla="*/ 456 h 21"/>
                <a:gd name="T8" fmla="*/ 1645 w 4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1">
                  <a:moveTo>
                    <a:pt x="42" y="0"/>
                  </a:moveTo>
                  <a:cubicBezTo>
                    <a:pt x="39" y="3"/>
                    <a:pt x="32" y="6"/>
                    <a:pt x="23" y="9"/>
                  </a:cubicBezTo>
                  <a:cubicBezTo>
                    <a:pt x="14" y="13"/>
                    <a:pt x="4" y="17"/>
                    <a:pt x="0" y="21"/>
                  </a:cubicBezTo>
                  <a:cubicBezTo>
                    <a:pt x="4" y="17"/>
                    <a:pt x="14" y="12"/>
                    <a:pt x="23" y="9"/>
                  </a:cubicBezTo>
                  <a:cubicBezTo>
                    <a:pt x="31" y="5"/>
                    <a:pt x="39" y="3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7" name="Freeform 500">
              <a:extLst>
                <a:ext uri="{FF2B5EF4-FFF2-40B4-BE49-F238E27FC236}">
                  <a16:creationId xmlns:a16="http://schemas.microsoft.com/office/drawing/2014/main" id="{DCD23E16-AB2D-48E4-8C95-3B598A33A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2424"/>
              <a:ext cx="105" cy="56"/>
            </a:xfrm>
            <a:custGeom>
              <a:avLst/>
              <a:gdLst>
                <a:gd name="T0" fmla="*/ 1645 w 42"/>
                <a:gd name="T1" fmla="*/ 0 h 21"/>
                <a:gd name="T2" fmla="*/ 908 w 42"/>
                <a:gd name="T3" fmla="*/ 456 h 21"/>
                <a:gd name="T4" fmla="*/ 0 w 42"/>
                <a:gd name="T5" fmla="*/ 1059 h 21"/>
                <a:gd name="T6" fmla="*/ 908 w 42"/>
                <a:gd name="T7" fmla="*/ 397 h 21"/>
                <a:gd name="T8" fmla="*/ 1645 w 4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1">
                  <a:moveTo>
                    <a:pt x="42" y="0"/>
                  </a:moveTo>
                  <a:cubicBezTo>
                    <a:pt x="39" y="3"/>
                    <a:pt x="31" y="5"/>
                    <a:pt x="23" y="9"/>
                  </a:cubicBezTo>
                  <a:cubicBezTo>
                    <a:pt x="14" y="13"/>
                    <a:pt x="4" y="17"/>
                    <a:pt x="0" y="21"/>
                  </a:cubicBezTo>
                  <a:cubicBezTo>
                    <a:pt x="4" y="17"/>
                    <a:pt x="14" y="12"/>
                    <a:pt x="23" y="8"/>
                  </a:cubicBezTo>
                  <a:cubicBezTo>
                    <a:pt x="31" y="5"/>
                    <a:pt x="39" y="3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8" name="Freeform 501">
              <a:extLst>
                <a:ext uri="{FF2B5EF4-FFF2-40B4-BE49-F238E27FC236}">
                  <a16:creationId xmlns:a16="http://schemas.microsoft.com/office/drawing/2014/main" id="{89C24814-1C62-4BED-BD38-07AEDE12C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" y="2365"/>
              <a:ext cx="40" cy="14"/>
            </a:xfrm>
            <a:custGeom>
              <a:avLst/>
              <a:gdLst>
                <a:gd name="T0" fmla="*/ 0 w 16"/>
                <a:gd name="T1" fmla="*/ 0 h 5"/>
                <a:gd name="T2" fmla="*/ 625 w 16"/>
                <a:gd name="T3" fmla="*/ 305 h 5"/>
                <a:gd name="T4" fmla="*/ 395 w 16"/>
                <a:gd name="T5" fmla="*/ 134 h 5"/>
                <a:gd name="T6" fmla="*/ 0 w 1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5">
                  <a:moveTo>
                    <a:pt x="0" y="0"/>
                  </a:moveTo>
                  <a:cubicBezTo>
                    <a:pt x="2" y="0"/>
                    <a:pt x="14" y="3"/>
                    <a:pt x="16" y="5"/>
                  </a:cubicBezTo>
                  <a:cubicBezTo>
                    <a:pt x="15" y="4"/>
                    <a:pt x="11" y="3"/>
                    <a:pt x="10" y="2"/>
                  </a:cubicBezTo>
                  <a:cubicBezTo>
                    <a:pt x="9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9" name="Freeform 502">
              <a:extLst>
                <a:ext uri="{FF2B5EF4-FFF2-40B4-BE49-F238E27FC236}">
                  <a16:creationId xmlns:a16="http://schemas.microsoft.com/office/drawing/2014/main" id="{EAF3E2AB-808E-4D58-A73D-96A638A44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" y="2512"/>
              <a:ext cx="115" cy="72"/>
            </a:xfrm>
            <a:custGeom>
              <a:avLst/>
              <a:gdLst>
                <a:gd name="T0" fmla="*/ 0 w 46"/>
                <a:gd name="T1" fmla="*/ 1365 h 27"/>
                <a:gd name="T2" fmla="*/ 988 w 46"/>
                <a:gd name="T3" fmla="*/ 760 h 27"/>
                <a:gd name="T4" fmla="*/ 1800 w 46"/>
                <a:gd name="T5" fmla="*/ 307 h 27"/>
                <a:gd name="T6" fmla="*/ 1800 w 46"/>
                <a:gd name="T7" fmla="*/ 0 h 27"/>
                <a:gd name="T8" fmla="*/ 988 w 46"/>
                <a:gd name="T9" fmla="*/ 456 h 27"/>
                <a:gd name="T10" fmla="*/ 0 w 46"/>
                <a:gd name="T11" fmla="*/ 1117 h 27"/>
                <a:gd name="T12" fmla="*/ 0 w 46"/>
                <a:gd name="T13" fmla="*/ 1365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27">
                  <a:moveTo>
                    <a:pt x="0" y="27"/>
                  </a:moveTo>
                  <a:cubicBezTo>
                    <a:pt x="0" y="22"/>
                    <a:pt x="13" y="18"/>
                    <a:pt x="25" y="15"/>
                  </a:cubicBezTo>
                  <a:cubicBezTo>
                    <a:pt x="36" y="11"/>
                    <a:pt x="46" y="10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4"/>
                    <a:pt x="36" y="5"/>
                    <a:pt x="25" y="9"/>
                  </a:cubicBezTo>
                  <a:cubicBezTo>
                    <a:pt x="14" y="12"/>
                    <a:pt x="0" y="16"/>
                    <a:pt x="0" y="22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0" name="Freeform 503">
              <a:extLst>
                <a:ext uri="{FF2B5EF4-FFF2-40B4-BE49-F238E27FC236}">
                  <a16:creationId xmlns:a16="http://schemas.microsoft.com/office/drawing/2014/main" id="{46C0AFA6-C6F9-4D86-8CA0-4AD20516D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2549"/>
              <a:ext cx="117" cy="72"/>
            </a:xfrm>
            <a:custGeom>
              <a:avLst/>
              <a:gdLst>
                <a:gd name="T0" fmla="*/ 0 w 47"/>
                <a:gd name="T1" fmla="*/ 1365 h 27"/>
                <a:gd name="T2" fmla="*/ 953 w 47"/>
                <a:gd name="T3" fmla="*/ 760 h 27"/>
                <a:gd name="T4" fmla="*/ 1802 w 47"/>
                <a:gd name="T5" fmla="*/ 307 h 27"/>
                <a:gd name="T6" fmla="*/ 1802 w 47"/>
                <a:gd name="T7" fmla="*/ 0 h 27"/>
                <a:gd name="T8" fmla="*/ 953 w 47"/>
                <a:gd name="T9" fmla="*/ 397 h 27"/>
                <a:gd name="T10" fmla="*/ 30 w 47"/>
                <a:gd name="T11" fmla="*/ 1003 h 27"/>
                <a:gd name="T12" fmla="*/ 0 w 47"/>
                <a:gd name="T13" fmla="*/ 1365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27">
                  <a:moveTo>
                    <a:pt x="0" y="27"/>
                  </a:moveTo>
                  <a:cubicBezTo>
                    <a:pt x="0" y="21"/>
                    <a:pt x="14" y="18"/>
                    <a:pt x="25" y="15"/>
                  </a:cubicBezTo>
                  <a:cubicBezTo>
                    <a:pt x="36" y="11"/>
                    <a:pt x="46" y="10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4"/>
                    <a:pt x="37" y="5"/>
                    <a:pt x="25" y="8"/>
                  </a:cubicBezTo>
                  <a:cubicBezTo>
                    <a:pt x="14" y="12"/>
                    <a:pt x="1" y="15"/>
                    <a:pt x="1" y="2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1" name="Freeform 504">
              <a:extLst>
                <a:ext uri="{FF2B5EF4-FFF2-40B4-BE49-F238E27FC236}">
                  <a16:creationId xmlns:a16="http://schemas.microsoft.com/office/drawing/2014/main" id="{9FDDEF00-22EB-47F5-A8AB-D6B913021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2520"/>
              <a:ext cx="110" cy="45"/>
            </a:xfrm>
            <a:custGeom>
              <a:avLst/>
              <a:gdLst>
                <a:gd name="T0" fmla="*/ 1720 w 44"/>
                <a:gd name="T1" fmla="*/ 0 h 17"/>
                <a:gd name="T2" fmla="*/ 938 w 44"/>
                <a:gd name="T3" fmla="*/ 349 h 17"/>
                <a:gd name="T4" fmla="*/ 0 w 44"/>
                <a:gd name="T5" fmla="*/ 834 h 17"/>
                <a:gd name="T6" fmla="*/ 938 w 44"/>
                <a:gd name="T7" fmla="*/ 349 h 17"/>
                <a:gd name="T8" fmla="*/ 1720 w 4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17">
                  <a:moveTo>
                    <a:pt x="44" y="0"/>
                  </a:moveTo>
                  <a:cubicBezTo>
                    <a:pt x="41" y="3"/>
                    <a:pt x="33" y="5"/>
                    <a:pt x="24" y="7"/>
                  </a:cubicBezTo>
                  <a:cubicBezTo>
                    <a:pt x="15" y="10"/>
                    <a:pt x="4" y="13"/>
                    <a:pt x="0" y="17"/>
                  </a:cubicBezTo>
                  <a:cubicBezTo>
                    <a:pt x="4" y="13"/>
                    <a:pt x="15" y="9"/>
                    <a:pt x="24" y="7"/>
                  </a:cubicBezTo>
                  <a:cubicBezTo>
                    <a:pt x="33" y="4"/>
                    <a:pt x="41" y="3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2" name="Freeform 505">
              <a:extLst>
                <a:ext uri="{FF2B5EF4-FFF2-40B4-BE49-F238E27FC236}">
                  <a16:creationId xmlns:a16="http://schemas.microsoft.com/office/drawing/2014/main" id="{9BB60111-2272-41A3-9DA9-E14632CF1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2557"/>
              <a:ext cx="107" cy="43"/>
            </a:xfrm>
            <a:custGeom>
              <a:avLst/>
              <a:gdLst>
                <a:gd name="T0" fmla="*/ 1647 w 43"/>
                <a:gd name="T1" fmla="*/ 0 h 16"/>
                <a:gd name="T2" fmla="*/ 878 w 43"/>
                <a:gd name="T3" fmla="*/ 368 h 16"/>
                <a:gd name="T4" fmla="*/ 0 w 43"/>
                <a:gd name="T5" fmla="*/ 839 h 16"/>
                <a:gd name="T6" fmla="*/ 878 w 43"/>
                <a:gd name="T7" fmla="*/ 312 h 16"/>
                <a:gd name="T8" fmla="*/ 1647 w 43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6">
                  <a:moveTo>
                    <a:pt x="43" y="0"/>
                  </a:moveTo>
                  <a:cubicBezTo>
                    <a:pt x="40" y="2"/>
                    <a:pt x="32" y="4"/>
                    <a:pt x="23" y="7"/>
                  </a:cubicBezTo>
                  <a:cubicBezTo>
                    <a:pt x="14" y="10"/>
                    <a:pt x="3" y="12"/>
                    <a:pt x="0" y="16"/>
                  </a:cubicBezTo>
                  <a:cubicBezTo>
                    <a:pt x="3" y="12"/>
                    <a:pt x="14" y="9"/>
                    <a:pt x="23" y="6"/>
                  </a:cubicBezTo>
                  <a:cubicBezTo>
                    <a:pt x="32" y="4"/>
                    <a:pt x="40" y="2"/>
                    <a:pt x="4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3" name="Freeform 506">
              <a:extLst>
                <a:ext uri="{FF2B5EF4-FFF2-40B4-BE49-F238E27FC236}">
                  <a16:creationId xmlns:a16="http://schemas.microsoft.com/office/drawing/2014/main" id="{7AFC5406-8604-46F4-BF65-39466FBA1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" y="2643"/>
              <a:ext cx="122" cy="66"/>
            </a:xfrm>
            <a:custGeom>
              <a:avLst/>
              <a:gdLst>
                <a:gd name="T0" fmla="*/ 0 w 49"/>
                <a:gd name="T1" fmla="*/ 1212 h 25"/>
                <a:gd name="T2" fmla="*/ 1003 w 49"/>
                <a:gd name="T3" fmla="*/ 684 h 25"/>
                <a:gd name="T4" fmla="*/ 1852 w 49"/>
                <a:gd name="T5" fmla="*/ 293 h 25"/>
                <a:gd name="T6" fmla="*/ 1885 w 49"/>
                <a:gd name="T7" fmla="*/ 0 h 25"/>
                <a:gd name="T8" fmla="*/ 1036 w 49"/>
                <a:gd name="T9" fmla="*/ 335 h 25"/>
                <a:gd name="T10" fmla="*/ 30 w 49"/>
                <a:gd name="T11" fmla="*/ 919 h 25"/>
                <a:gd name="T12" fmla="*/ 0 w 49"/>
                <a:gd name="T13" fmla="*/ 121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25">
                  <a:moveTo>
                    <a:pt x="0" y="25"/>
                  </a:moveTo>
                  <a:cubicBezTo>
                    <a:pt x="1" y="20"/>
                    <a:pt x="15" y="16"/>
                    <a:pt x="26" y="14"/>
                  </a:cubicBezTo>
                  <a:cubicBezTo>
                    <a:pt x="38" y="11"/>
                    <a:pt x="48" y="11"/>
                    <a:pt x="48" y="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4"/>
                    <a:pt x="39" y="5"/>
                    <a:pt x="27" y="7"/>
                  </a:cubicBezTo>
                  <a:cubicBezTo>
                    <a:pt x="16" y="10"/>
                    <a:pt x="2" y="13"/>
                    <a:pt x="1" y="19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4" name="Freeform 507">
              <a:extLst>
                <a:ext uri="{FF2B5EF4-FFF2-40B4-BE49-F238E27FC236}">
                  <a16:creationId xmlns:a16="http://schemas.microsoft.com/office/drawing/2014/main" id="{9C0A06D2-9183-422D-B63F-A9D6E3B33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2680"/>
              <a:ext cx="123" cy="67"/>
            </a:xfrm>
            <a:custGeom>
              <a:avLst/>
              <a:gdLst>
                <a:gd name="T0" fmla="*/ 0 w 49"/>
                <a:gd name="T1" fmla="*/ 1292 h 25"/>
                <a:gd name="T2" fmla="*/ 1027 w 49"/>
                <a:gd name="T3" fmla="*/ 675 h 25"/>
                <a:gd name="T4" fmla="*/ 1898 w 49"/>
                <a:gd name="T5" fmla="*/ 308 h 25"/>
                <a:gd name="T6" fmla="*/ 1948 w 49"/>
                <a:gd name="T7" fmla="*/ 0 h 25"/>
                <a:gd name="T8" fmla="*/ 1027 w 49"/>
                <a:gd name="T9" fmla="*/ 367 h 25"/>
                <a:gd name="T10" fmla="*/ 50 w 49"/>
                <a:gd name="T11" fmla="*/ 984 h 25"/>
                <a:gd name="T12" fmla="*/ 0 w 49"/>
                <a:gd name="T13" fmla="*/ 129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25">
                  <a:moveTo>
                    <a:pt x="0" y="25"/>
                  </a:moveTo>
                  <a:cubicBezTo>
                    <a:pt x="0" y="19"/>
                    <a:pt x="14" y="16"/>
                    <a:pt x="26" y="13"/>
                  </a:cubicBezTo>
                  <a:cubicBezTo>
                    <a:pt x="37" y="11"/>
                    <a:pt x="47" y="10"/>
                    <a:pt x="48" y="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4"/>
                    <a:pt x="38" y="4"/>
                    <a:pt x="26" y="7"/>
                  </a:cubicBezTo>
                  <a:cubicBezTo>
                    <a:pt x="15" y="10"/>
                    <a:pt x="1" y="13"/>
                    <a:pt x="1" y="19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84CB7E"/>
            </a:solidFill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5" name="Freeform 508">
              <a:extLst>
                <a:ext uri="{FF2B5EF4-FFF2-40B4-BE49-F238E27FC236}">
                  <a16:creationId xmlns:a16="http://schemas.microsoft.com/office/drawing/2014/main" id="{73A37A78-B01D-47EA-8226-6FBABE851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2651"/>
              <a:ext cx="110" cy="37"/>
            </a:xfrm>
            <a:custGeom>
              <a:avLst/>
              <a:gdLst>
                <a:gd name="T0" fmla="*/ 1720 w 44"/>
                <a:gd name="T1" fmla="*/ 0 h 14"/>
                <a:gd name="T2" fmla="*/ 938 w 44"/>
                <a:gd name="T3" fmla="*/ 293 h 14"/>
                <a:gd name="T4" fmla="*/ 0 w 44"/>
                <a:gd name="T5" fmla="*/ 685 h 14"/>
                <a:gd name="T6" fmla="*/ 938 w 44"/>
                <a:gd name="T7" fmla="*/ 238 h 14"/>
                <a:gd name="T8" fmla="*/ 1720 w 4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14">
                  <a:moveTo>
                    <a:pt x="44" y="0"/>
                  </a:moveTo>
                  <a:cubicBezTo>
                    <a:pt x="41" y="3"/>
                    <a:pt x="33" y="4"/>
                    <a:pt x="24" y="6"/>
                  </a:cubicBezTo>
                  <a:cubicBezTo>
                    <a:pt x="15" y="8"/>
                    <a:pt x="4" y="10"/>
                    <a:pt x="0" y="14"/>
                  </a:cubicBezTo>
                  <a:cubicBezTo>
                    <a:pt x="4" y="10"/>
                    <a:pt x="15" y="8"/>
                    <a:pt x="24" y="5"/>
                  </a:cubicBezTo>
                  <a:cubicBezTo>
                    <a:pt x="33" y="3"/>
                    <a:pt x="41" y="3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6" name="Freeform 509">
              <a:extLst>
                <a:ext uri="{FF2B5EF4-FFF2-40B4-BE49-F238E27FC236}">
                  <a16:creationId xmlns:a16="http://schemas.microsoft.com/office/drawing/2014/main" id="{6D8840A3-A392-4C43-BCFC-7CD762A01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688"/>
              <a:ext cx="113" cy="37"/>
            </a:xfrm>
            <a:custGeom>
              <a:avLst/>
              <a:gdLst>
                <a:gd name="T0" fmla="*/ 1790 w 45"/>
                <a:gd name="T1" fmla="*/ 0 h 14"/>
                <a:gd name="T2" fmla="*/ 952 w 45"/>
                <a:gd name="T3" fmla="*/ 293 h 14"/>
                <a:gd name="T4" fmla="*/ 0 w 45"/>
                <a:gd name="T5" fmla="*/ 685 h 14"/>
                <a:gd name="T6" fmla="*/ 952 w 45"/>
                <a:gd name="T7" fmla="*/ 238 h 14"/>
                <a:gd name="T8" fmla="*/ 1790 w 4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14">
                  <a:moveTo>
                    <a:pt x="45" y="0"/>
                  </a:moveTo>
                  <a:cubicBezTo>
                    <a:pt x="42" y="2"/>
                    <a:pt x="33" y="4"/>
                    <a:pt x="24" y="6"/>
                  </a:cubicBezTo>
                  <a:cubicBezTo>
                    <a:pt x="15" y="8"/>
                    <a:pt x="4" y="10"/>
                    <a:pt x="0" y="14"/>
                  </a:cubicBezTo>
                  <a:cubicBezTo>
                    <a:pt x="4" y="10"/>
                    <a:pt x="15" y="7"/>
                    <a:pt x="24" y="5"/>
                  </a:cubicBezTo>
                  <a:cubicBezTo>
                    <a:pt x="33" y="3"/>
                    <a:pt x="42" y="2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7" name="Freeform 510">
              <a:extLst>
                <a:ext uri="{FF2B5EF4-FFF2-40B4-BE49-F238E27FC236}">
                  <a16:creationId xmlns:a16="http://schemas.microsoft.com/office/drawing/2014/main" id="{1B68BFDE-9F95-4815-8615-F1A14D21D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2619"/>
              <a:ext cx="37" cy="24"/>
            </a:xfrm>
            <a:custGeom>
              <a:avLst/>
              <a:gdLst>
                <a:gd name="T0" fmla="*/ 0 w 15"/>
                <a:gd name="T1" fmla="*/ 0 h 9"/>
                <a:gd name="T2" fmla="*/ 553 w 15"/>
                <a:gd name="T3" fmla="*/ 456 h 9"/>
                <a:gd name="T4" fmla="*/ 328 w 15"/>
                <a:gd name="T5" fmla="*/ 248 h 9"/>
                <a:gd name="T6" fmla="*/ 0 w 1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0" y="0"/>
                  </a:moveTo>
                  <a:cubicBezTo>
                    <a:pt x="2" y="1"/>
                    <a:pt x="13" y="6"/>
                    <a:pt x="15" y="9"/>
                  </a:cubicBezTo>
                  <a:cubicBezTo>
                    <a:pt x="14" y="8"/>
                    <a:pt x="10" y="5"/>
                    <a:pt x="9" y="5"/>
                  </a:cubicBezTo>
                  <a:cubicBezTo>
                    <a:pt x="8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8" name="Freeform 511">
              <a:extLst>
                <a:ext uri="{FF2B5EF4-FFF2-40B4-BE49-F238E27FC236}">
                  <a16:creationId xmlns:a16="http://schemas.microsoft.com/office/drawing/2014/main" id="{03D35F8C-CA56-4B34-964C-EED3CE539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2496"/>
              <a:ext cx="38" cy="19"/>
            </a:xfrm>
            <a:custGeom>
              <a:avLst/>
              <a:gdLst>
                <a:gd name="T0" fmla="*/ 0 w 15"/>
                <a:gd name="T1" fmla="*/ 0 h 7"/>
                <a:gd name="T2" fmla="*/ 616 w 15"/>
                <a:gd name="T3" fmla="*/ 383 h 7"/>
                <a:gd name="T4" fmla="*/ 372 w 15"/>
                <a:gd name="T5" fmla="*/ 220 h 7"/>
                <a:gd name="T6" fmla="*/ 0 w 15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7">
                  <a:moveTo>
                    <a:pt x="0" y="0"/>
                  </a:moveTo>
                  <a:cubicBezTo>
                    <a:pt x="1" y="0"/>
                    <a:pt x="13" y="5"/>
                    <a:pt x="15" y="7"/>
                  </a:cubicBezTo>
                  <a:cubicBezTo>
                    <a:pt x="13" y="6"/>
                    <a:pt x="10" y="4"/>
                    <a:pt x="9" y="4"/>
                  </a:cubicBezTo>
                  <a:cubicBezTo>
                    <a:pt x="8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0" name="Group 512">
            <a:extLst>
              <a:ext uri="{FF2B5EF4-FFF2-40B4-BE49-F238E27FC236}">
                <a16:creationId xmlns:a16="http://schemas.microsoft.com/office/drawing/2014/main" id="{0C5D914E-25C1-4F32-AB66-CCF5CDC9E8AB}"/>
              </a:ext>
            </a:extLst>
          </p:cNvPr>
          <p:cNvGrpSpPr>
            <a:grpSpLocks/>
          </p:cNvGrpSpPr>
          <p:nvPr/>
        </p:nvGrpSpPr>
        <p:grpSpPr bwMode="auto">
          <a:xfrm rot="6300000">
            <a:off x="3979863" y="4098925"/>
            <a:ext cx="2941637" cy="538163"/>
            <a:chOff x="1490" y="3312"/>
            <a:chExt cx="1853" cy="339"/>
          </a:xfrm>
        </p:grpSpPr>
        <p:sp>
          <p:nvSpPr>
            <p:cNvPr id="21880" name="Freeform 513">
              <a:extLst>
                <a:ext uri="{FF2B5EF4-FFF2-40B4-BE49-F238E27FC236}">
                  <a16:creationId xmlns:a16="http://schemas.microsoft.com/office/drawing/2014/main" id="{05D29F02-AD77-4115-8D46-C781F36A4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3472"/>
              <a:ext cx="85" cy="85"/>
            </a:xfrm>
            <a:custGeom>
              <a:avLst/>
              <a:gdLst>
                <a:gd name="T0" fmla="*/ 0 w 34"/>
                <a:gd name="T1" fmla="*/ 0 h 32"/>
                <a:gd name="T2" fmla="*/ 595 w 34"/>
                <a:gd name="T3" fmla="*/ 749 h 32"/>
                <a:gd name="T4" fmla="*/ 1333 w 34"/>
                <a:gd name="T5" fmla="*/ 1594 h 32"/>
                <a:gd name="T6" fmla="*/ 550 w 34"/>
                <a:gd name="T7" fmla="*/ 749 h 32"/>
                <a:gd name="T8" fmla="*/ 0 w 3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2">
                  <a:moveTo>
                    <a:pt x="0" y="0"/>
                  </a:moveTo>
                  <a:cubicBezTo>
                    <a:pt x="3" y="2"/>
                    <a:pt x="9" y="8"/>
                    <a:pt x="15" y="15"/>
                  </a:cubicBezTo>
                  <a:cubicBezTo>
                    <a:pt x="22" y="22"/>
                    <a:pt x="29" y="30"/>
                    <a:pt x="34" y="32"/>
                  </a:cubicBezTo>
                  <a:cubicBezTo>
                    <a:pt x="29" y="30"/>
                    <a:pt x="21" y="22"/>
                    <a:pt x="14" y="15"/>
                  </a:cubicBezTo>
                  <a:cubicBezTo>
                    <a:pt x="8" y="8"/>
                    <a:pt x="3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1" name="Freeform 514">
              <a:extLst>
                <a:ext uri="{FF2B5EF4-FFF2-40B4-BE49-F238E27FC236}">
                  <a16:creationId xmlns:a16="http://schemas.microsoft.com/office/drawing/2014/main" id="{79A4FF62-DD05-4C38-8725-586891D8B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3475"/>
              <a:ext cx="2" cy="45"/>
            </a:xfrm>
            <a:custGeom>
              <a:avLst/>
              <a:gdLst>
                <a:gd name="T0" fmla="*/ 0 w 1"/>
                <a:gd name="T1" fmla="*/ 834 h 17"/>
                <a:gd name="T2" fmla="*/ 16 w 1"/>
                <a:gd name="T3" fmla="*/ 0 h 17"/>
                <a:gd name="T4" fmla="*/ 0 w 1"/>
                <a:gd name="T5" fmla="*/ 349 h 17"/>
                <a:gd name="T6" fmla="*/ 0 w 1"/>
                <a:gd name="T7" fmla="*/ 83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5"/>
                    <a:pt x="0" y="3"/>
                    <a:pt x="1" y="0"/>
                  </a:cubicBezTo>
                  <a:cubicBezTo>
                    <a:pt x="1" y="2"/>
                    <a:pt x="0" y="6"/>
                    <a:pt x="0" y="7"/>
                  </a:cubicBezTo>
                  <a:cubicBezTo>
                    <a:pt x="0" y="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2" name="Freeform 515">
              <a:extLst>
                <a:ext uri="{FF2B5EF4-FFF2-40B4-BE49-F238E27FC236}">
                  <a16:creationId xmlns:a16="http://schemas.microsoft.com/office/drawing/2014/main" id="{D306E5BE-C2AF-4432-8117-24FB221C6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" y="3341"/>
              <a:ext cx="28" cy="35"/>
            </a:xfrm>
            <a:custGeom>
              <a:avLst/>
              <a:gdLst>
                <a:gd name="T0" fmla="*/ 0 w 11"/>
                <a:gd name="T1" fmla="*/ 159 h 13"/>
                <a:gd name="T2" fmla="*/ 51 w 11"/>
                <a:gd name="T3" fmla="*/ 681 h 13"/>
                <a:gd name="T4" fmla="*/ 461 w 11"/>
                <a:gd name="T5" fmla="*/ 94 h 13"/>
                <a:gd name="T6" fmla="*/ 214 w 11"/>
                <a:gd name="T7" fmla="*/ 0 h 13"/>
                <a:gd name="T8" fmla="*/ 0 w 11"/>
                <a:gd name="T9" fmla="*/ 159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3">
                  <a:moveTo>
                    <a:pt x="0" y="3"/>
                  </a:moveTo>
                  <a:cubicBezTo>
                    <a:pt x="1" y="6"/>
                    <a:pt x="1" y="9"/>
                    <a:pt x="1" y="13"/>
                  </a:cubicBezTo>
                  <a:cubicBezTo>
                    <a:pt x="5" y="7"/>
                    <a:pt x="9" y="1"/>
                    <a:pt x="11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3"/>
                  </a:cubicBez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3" name="Freeform 516">
              <a:extLst>
                <a:ext uri="{FF2B5EF4-FFF2-40B4-BE49-F238E27FC236}">
                  <a16:creationId xmlns:a16="http://schemas.microsoft.com/office/drawing/2014/main" id="{18593985-BF8D-4110-AD9E-8920AD46E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3365"/>
              <a:ext cx="100" cy="115"/>
            </a:xfrm>
            <a:custGeom>
              <a:avLst/>
              <a:gdLst>
                <a:gd name="T0" fmla="*/ 1333 w 40"/>
                <a:gd name="T1" fmla="*/ 56 h 43"/>
                <a:gd name="T2" fmla="*/ 708 w 40"/>
                <a:gd name="T3" fmla="*/ 1131 h 43"/>
                <a:gd name="T4" fmla="*/ 0 w 40"/>
                <a:gd name="T5" fmla="*/ 2102 h 43"/>
                <a:gd name="T6" fmla="*/ 238 w 40"/>
                <a:gd name="T7" fmla="*/ 2145 h 43"/>
                <a:gd name="T8" fmla="*/ 938 w 40"/>
                <a:gd name="T9" fmla="*/ 1187 h 43"/>
                <a:gd name="T10" fmla="*/ 1563 w 40"/>
                <a:gd name="T11" fmla="*/ 94 h 43"/>
                <a:gd name="T12" fmla="*/ 1333 w 40"/>
                <a:gd name="T13" fmla="*/ 56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3">
                  <a:moveTo>
                    <a:pt x="34" y="1"/>
                  </a:moveTo>
                  <a:cubicBezTo>
                    <a:pt x="29" y="0"/>
                    <a:pt x="21" y="16"/>
                    <a:pt x="18" y="22"/>
                  </a:cubicBezTo>
                  <a:cubicBezTo>
                    <a:pt x="14" y="28"/>
                    <a:pt x="5" y="42"/>
                    <a:pt x="0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1" y="43"/>
                    <a:pt x="21" y="29"/>
                    <a:pt x="24" y="23"/>
                  </a:cubicBezTo>
                  <a:cubicBezTo>
                    <a:pt x="28" y="18"/>
                    <a:pt x="36" y="2"/>
                    <a:pt x="40" y="2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4" name="Freeform 517">
              <a:extLst>
                <a:ext uri="{FF2B5EF4-FFF2-40B4-BE49-F238E27FC236}">
                  <a16:creationId xmlns:a16="http://schemas.microsoft.com/office/drawing/2014/main" id="{7E2CD800-69A2-4CAF-AFF4-416A898EA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3357"/>
              <a:ext cx="103" cy="115"/>
            </a:xfrm>
            <a:custGeom>
              <a:avLst/>
              <a:gdLst>
                <a:gd name="T0" fmla="*/ 1352 w 41"/>
                <a:gd name="T1" fmla="*/ 56 h 43"/>
                <a:gd name="T2" fmla="*/ 713 w 41"/>
                <a:gd name="T3" fmla="*/ 1131 h 43"/>
                <a:gd name="T4" fmla="*/ 0 w 41"/>
                <a:gd name="T5" fmla="*/ 2102 h 43"/>
                <a:gd name="T6" fmla="*/ 284 w 41"/>
                <a:gd name="T7" fmla="*/ 2145 h 43"/>
                <a:gd name="T8" fmla="*/ 997 w 41"/>
                <a:gd name="T9" fmla="*/ 1222 h 43"/>
                <a:gd name="T10" fmla="*/ 1635 w 41"/>
                <a:gd name="T11" fmla="*/ 150 h 43"/>
                <a:gd name="T12" fmla="*/ 1352 w 41"/>
                <a:gd name="T13" fmla="*/ 56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43">
                  <a:moveTo>
                    <a:pt x="34" y="1"/>
                  </a:moveTo>
                  <a:cubicBezTo>
                    <a:pt x="30" y="0"/>
                    <a:pt x="22" y="17"/>
                    <a:pt x="18" y="22"/>
                  </a:cubicBezTo>
                  <a:cubicBezTo>
                    <a:pt x="15" y="28"/>
                    <a:pt x="6" y="42"/>
                    <a:pt x="0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12" y="43"/>
                    <a:pt x="21" y="29"/>
                    <a:pt x="25" y="24"/>
                  </a:cubicBezTo>
                  <a:cubicBezTo>
                    <a:pt x="29" y="18"/>
                    <a:pt x="36" y="2"/>
                    <a:pt x="41" y="3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5" name="Freeform 518">
              <a:extLst>
                <a:ext uri="{FF2B5EF4-FFF2-40B4-BE49-F238E27FC236}">
                  <a16:creationId xmlns:a16="http://schemas.microsoft.com/office/drawing/2014/main" id="{1D982A6F-2B56-4615-8715-6E0C10220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" y="3387"/>
              <a:ext cx="98" cy="114"/>
            </a:xfrm>
            <a:custGeom>
              <a:avLst/>
              <a:gdLst>
                <a:gd name="T0" fmla="*/ 1319 w 39"/>
                <a:gd name="T1" fmla="*/ 0 h 43"/>
                <a:gd name="T2" fmla="*/ 681 w 39"/>
                <a:gd name="T3" fmla="*/ 1082 h 43"/>
                <a:gd name="T4" fmla="*/ 0 w 39"/>
                <a:gd name="T5" fmla="*/ 2031 h 43"/>
                <a:gd name="T6" fmla="*/ 239 w 39"/>
                <a:gd name="T7" fmla="*/ 2065 h 43"/>
                <a:gd name="T8" fmla="*/ 952 w 39"/>
                <a:gd name="T9" fmla="*/ 1137 h 43"/>
                <a:gd name="T10" fmla="*/ 1553 w 39"/>
                <a:gd name="T11" fmla="*/ 90 h 43"/>
                <a:gd name="T12" fmla="*/ 1319 w 39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43">
                  <a:moveTo>
                    <a:pt x="33" y="0"/>
                  </a:moveTo>
                  <a:cubicBezTo>
                    <a:pt x="28" y="0"/>
                    <a:pt x="21" y="16"/>
                    <a:pt x="17" y="22"/>
                  </a:cubicBezTo>
                  <a:cubicBezTo>
                    <a:pt x="14" y="28"/>
                    <a:pt x="6" y="42"/>
                    <a:pt x="0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2" y="43"/>
                    <a:pt x="21" y="29"/>
                    <a:pt x="24" y="23"/>
                  </a:cubicBezTo>
                  <a:cubicBezTo>
                    <a:pt x="27" y="17"/>
                    <a:pt x="35" y="1"/>
                    <a:pt x="39" y="2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6" name="Freeform 519">
              <a:extLst>
                <a:ext uri="{FF2B5EF4-FFF2-40B4-BE49-F238E27FC236}">
                  <a16:creationId xmlns:a16="http://schemas.microsoft.com/office/drawing/2014/main" id="{E306AC10-513F-4D80-8115-5BEE8DA1D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3379"/>
              <a:ext cx="98" cy="117"/>
            </a:xfrm>
            <a:custGeom>
              <a:avLst/>
              <a:gdLst>
                <a:gd name="T0" fmla="*/ 1319 w 39"/>
                <a:gd name="T1" fmla="*/ 56 h 44"/>
                <a:gd name="T2" fmla="*/ 714 w 39"/>
                <a:gd name="T3" fmla="*/ 1146 h 44"/>
                <a:gd name="T4" fmla="*/ 0 w 39"/>
                <a:gd name="T5" fmla="*/ 2106 h 44"/>
                <a:gd name="T6" fmla="*/ 284 w 39"/>
                <a:gd name="T7" fmla="*/ 2143 h 44"/>
                <a:gd name="T8" fmla="*/ 952 w 39"/>
                <a:gd name="T9" fmla="*/ 1202 h 44"/>
                <a:gd name="T10" fmla="*/ 1553 w 39"/>
                <a:gd name="T11" fmla="*/ 93 h 44"/>
                <a:gd name="T12" fmla="*/ 1319 w 39"/>
                <a:gd name="T13" fmla="*/ 5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44">
                  <a:moveTo>
                    <a:pt x="33" y="1"/>
                  </a:moveTo>
                  <a:cubicBezTo>
                    <a:pt x="29" y="0"/>
                    <a:pt x="21" y="17"/>
                    <a:pt x="18" y="23"/>
                  </a:cubicBezTo>
                  <a:cubicBezTo>
                    <a:pt x="14" y="28"/>
                    <a:pt x="6" y="43"/>
                    <a:pt x="0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2" y="44"/>
                    <a:pt x="21" y="30"/>
                    <a:pt x="24" y="24"/>
                  </a:cubicBezTo>
                  <a:cubicBezTo>
                    <a:pt x="28" y="18"/>
                    <a:pt x="35" y="2"/>
                    <a:pt x="39" y="2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7" name="Freeform 520">
              <a:extLst>
                <a:ext uri="{FF2B5EF4-FFF2-40B4-BE49-F238E27FC236}">
                  <a16:creationId xmlns:a16="http://schemas.microsoft.com/office/drawing/2014/main" id="{22AB3896-4831-410E-A4C7-64C7A6B3E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3411"/>
              <a:ext cx="85" cy="120"/>
            </a:xfrm>
            <a:custGeom>
              <a:avLst/>
              <a:gdLst>
                <a:gd name="T0" fmla="*/ 1063 w 34"/>
                <a:gd name="T1" fmla="*/ 0 h 45"/>
                <a:gd name="T2" fmla="*/ 595 w 34"/>
                <a:gd name="T3" fmla="*/ 1160 h 45"/>
                <a:gd name="T4" fmla="*/ 0 w 34"/>
                <a:gd name="T5" fmla="*/ 2275 h 45"/>
                <a:gd name="T6" fmla="*/ 283 w 34"/>
                <a:gd name="T7" fmla="*/ 2275 h 45"/>
                <a:gd name="T8" fmla="*/ 863 w 34"/>
                <a:gd name="T9" fmla="*/ 1216 h 45"/>
                <a:gd name="T10" fmla="*/ 1333 w 34"/>
                <a:gd name="T11" fmla="*/ 0 h 45"/>
                <a:gd name="T12" fmla="*/ 1063 w 34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45">
                  <a:moveTo>
                    <a:pt x="27" y="0"/>
                  </a:moveTo>
                  <a:cubicBezTo>
                    <a:pt x="23" y="0"/>
                    <a:pt x="18" y="17"/>
                    <a:pt x="15" y="23"/>
                  </a:cubicBezTo>
                  <a:cubicBezTo>
                    <a:pt x="12" y="29"/>
                    <a:pt x="6" y="45"/>
                    <a:pt x="0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12" y="45"/>
                    <a:pt x="19" y="30"/>
                    <a:pt x="22" y="24"/>
                  </a:cubicBezTo>
                  <a:cubicBezTo>
                    <a:pt x="24" y="17"/>
                    <a:pt x="30" y="0"/>
                    <a:pt x="34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8" name="Freeform 521">
              <a:extLst>
                <a:ext uri="{FF2B5EF4-FFF2-40B4-BE49-F238E27FC236}">
                  <a16:creationId xmlns:a16="http://schemas.microsoft.com/office/drawing/2014/main" id="{02C078E9-F37E-4B2B-A685-019A7F964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3408"/>
              <a:ext cx="85" cy="123"/>
            </a:xfrm>
            <a:custGeom>
              <a:avLst/>
              <a:gdLst>
                <a:gd name="T0" fmla="*/ 1095 w 34"/>
                <a:gd name="T1" fmla="*/ 0 h 46"/>
                <a:gd name="T2" fmla="*/ 595 w 34"/>
                <a:gd name="T3" fmla="*/ 1222 h 46"/>
                <a:gd name="T4" fmla="*/ 0 w 34"/>
                <a:gd name="T5" fmla="*/ 2294 h 46"/>
                <a:gd name="T6" fmla="*/ 283 w 34"/>
                <a:gd name="T7" fmla="*/ 2294 h 46"/>
                <a:gd name="T8" fmla="*/ 863 w 34"/>
                <a:gd name="T9" fmla="*/ 1222 h 46"/>
                <a:gd name="T10" fmla="*/ 1333 w 34"/>
                <a:gd name="T11" fmla="*/ 56 h 46"/>
                <a:gd name="T12" fmla="*/ 1095 w 34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46">
                  <a:moveTo>
                    <a:pt x="28" y="0"/>
                  </a:moveTo>
                  <a:cubicBezTo>
                    <a:pt x="23" y="0"/>
                    <a:pt x="18" y="17"/>
                    <a:pt x="15" y="24"/>
                  </a:cubicBezTo>
                  <a:cubicBezTo>
                    <a:pt x="13" y="30"/>
                    <a:pt x="6" y="45"/>
                    <a:pt x="0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12" y="46"/>
                    <a:pt x="19" y="30"/>
                    <a:pt x="22" y="24"/>
                  </a:cubicBezTo>
                  <a:cubicBezTo>
                    <a:pt x="25" y="18"/>
                    <a:pt x="30" y="0"/>
                    <a:pt x="34" y="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9" name="Freeform 522">
              <a:extLst>
                <a:ext uri="{FF2B5EF4-FFF2-40B4-BE49-F238E27FC236}">
                  <a16:creationId xmlns:a16="http://schemas.microsoft.com/office/drawing/2014/main" id="{BF9F05D1-246F-4A17-8630-F818D7BED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3403"/>
              <a:ext cx="97" cy="120"/>
            </a:xfrm>
            <a:custGeom>
              <a:avLst/>
              <a:gdLst>
                <a:gd name="T0" fmla="*/ 1231 w 39"/>
                <a:gd name="T1" fmla="*/ 56 h 45"/>
                <a:gd name="T2" fmla="*/ 644 w 39"/>
                <a:gd name="T3" fmla="*/ 1216 h 45"/>
                <a:gd name="T4" fmla="*/ 0 w 39"/>
                <a:gd name="T5" fmla="*/ 2184 h 45"/>
                <a:gd name="T6" fmla="*/ 229 w 39"/>
                <a:gd name="T7" fmla="*/ 2219 h 45"/>
                <a:gd name="T8" fmla="*/ 923 w 39"/>
                <a:gd name="T9" fmla="*/ 1272 h 45"/>
                <a:gd name="T10" fmla="*/ 1490 w 39"/>
                <a:gd name="T11" fmla="*/ 93 h 45"/>
                <a:gd name="T12" fmla="*/ 1231 w 39"/>
                <a:gd name="T13" fmla="*/ 56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45">
                  <a:moveTo>
                    <a:pt x="32" y="1"/>
                  </a:moveTo>
                  <a:cubicBezTo>
                    <a:pt x="28" y="0"/>
                    <a:pt x="21" y="18"/>
                    <a:pt x="17" y="24"/>
                  </a:cubicBezTo>
                  <a:cubicBezTo>
                    <a:pt x="14" y="30"/>
                    <a:pt x="6" y="44"/>
                    <a:pt x="0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12" y="45"/>
                    <a:pt x="21" y="31"/>
                    <a:pt x="24" y="25"/>
                  </a:cubicBezTo>
                  <a:cubicBezTo>
                    <a:pt x="28" y="19"/>
                    <a:pt x="34" y="1"/>
                    <a:pt x="39" y="2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0" name="Freeform 523">
              <a:extLst>
                <a:ext uri="{FF2B5EF4-FFF2-40B4-BE49-F238E27FC236}">
                  <a16:creationId xmlns:a16="http://schemas.microsoft.com/office/drawing/2014/main" id="{C57B69E6-108E-413C-9A2D-F56770DB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3400"/>
              <a:ext cx="95" cy="117"/>
            </a:xfrm>
            <a:custGeom>
              <a:avLst/>
              <a:gdLst>
                <a:gd name="T0" fmla="*/ 1250 w 38"/>
                <a:gd name="T1" fmla="*/ 56 h 44"/>
                <a:gd name="T2" fmla="*/ 675 w 38"/>
                <a:gd name="T3" fmla="*/ 1109 h 44"/>
                <a:gd name="T4" fmla="*/ 0 w 38"/>
                <a:gd name="T5" fmla="*/ 2106 h 44"/>
                <a:gd name="T6" fmla="*/ 238 w 38"/>
                <a:gd name="T7" fmla="*/ 2143 h 44"/>
                <a:gd name="T8" fmla="*/ 938 w 38"/>
                <a:gd name="T9" fmla="*/ 1202 h 44"/>
                <a:gd name="T10" fmla="*/ 1488 w 38"/>
                <a:gd name="T11" fmla="*/ 93 h 44"/>
                <a:gd name="T12" fmla="*/ 1250 w 38"/>
                <a:gd name="T13" fmla="*/ 5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44">
                  <a:moveTo>
                    <a:pt x="32" y="1"/>
                  </a:moveTo>
                  <a:cubicBezTo>
                    <a:pt x="28" y="0"/>
                    <a:pt x="20" y="17"/>
                    <a:pt x="17" y="22"/>
                  </a:cubicBezTo>
                  <a:cubicBezTo>
                    <a:pt x="13" y="28"/>
                    <a:pt x="5" y="43"/>
                    <a:pt x="0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4"/>
                    <a:pt x="20" y="29"/>
                    <a:pt x="24" y="24"/>
                  </a:cubicBezTo>
                  <a:cubicBezTo>
                    <a:pt x="27" y="18"/>
                    <a:pt x="34" y="1"/>
                    <a:pt x="38" y="2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1" name="Freeform 524">
              <a:extLst>
                <a:ext uri="{FF2B5EF4-FFF2-40B4-BE49-F238E27FC236}">
                  <a16:creationId xmlns:a16="http://schemas.microsoft.com/office/drawing/2014/main" id="{62BAA7C7-D485-458B-97D3-C93B9473E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3381"/>
              <a:ext cx="60" cy="136"/>
            </a:xfrm>
            <a:custGeom>
              <a:avLst/>
              <a:gdLst>
                <a:gd name="T0" fmla="*/ 708 w 24"/>
                <a:gd name="T1" fmla="*/ 56 h 51"/>
                <a:gd name="T2" fmla="*/ 395 w 24"/>
                <a:gd name="T3" fmla="*/ 1365 h 51"/>
                <a:gd name="T4" fmla="*/ 0 w 24"/>
                <a:gd name="T5" fmla="*/ 2581 h 51"/>
                <a:gd name="T6" fmla="*/ 283 w 24"/>
                <a:gd name="T7" fmla="*/ 2525 h 51"/>
                <a:gd name="T8" fmla="*/ 675 w 24"/>
                <a:gd name="T9" fmla="*/ 1309 h 51"/>
                <a:gd name="T10" fmla="*/ 938 w 24"/>
                <a:gd name="T11" fmla="*/ 0 h 51"/>
                <a:gd name="T12" fmla="*/ 708 w 24"/>
                <a:gd name="T13" fmla="*/ 56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51">
                  <a:moveTo>
                    <a:pt x="18" y="1"/>
                  </a:moveTo>
                  <a:cubicBezTo>
                    <a:pt x="13" y="2"/>
                    <a:pt x="12" y="20"/>
                    <a:pt x="10" y="27"/>
                  </a:cubicBezTo>
                  <a:cubicBezTo>
                    <a:pt x="9" y="33"/>
                    <a:pt x="6" y="50"/>
                    <a:pt x="0" y="51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9"/>
                    <a:pt x="16" y="32"/>
                    <a:pt x="17" y="26"/>
                  </a:cubicBezTo>
                  <a:cubicBezTo>
                    <a:pt x="18" y="19"/>
                    <a:pt x="20" y="1"/>
                    <a:pt x="24" y="0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2" name="Freeform 525">
              <a:extLst>
                <a:ext uri="{FF2B5EF4-FFF2-40B4-BE49-F238E27FC236}">
                  <a16:creationId xmlns:a16="http://schemas.microsoft.com/office/drawing/2014/main" id="{FA048D48-5207-4584-857B-3E6F71680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3389"/>
              <a:ext cx="60" cy="134"/>
            </a:xfrm>
            <a:custGeom>
              <a:avLst/>
              <a:gdLst>
                <a:gd name="T0" fmla="*/ 675 w 24"/>
                <a:gd name="T1" fmla="*/ 56 h 50"/>
                <a:gd name="T2" fmla="*/ 395 w 24"/>
                <a:gd name="T3" fmla="*/ 1351 h 50"/>
                <a:gd name="T4" fmla="*/ 0 w 24"/>
                <a:gd name="T5" fmla="*/ 2578 h 50"/>
                <a:gd name="T6" fmla="*/ 238 w 24"/>
                <a:gd name="T7" fmla="*/ 2522 h 50"/>
                <a:gd name="T8" fmla="*/ 625 w 24"/>
                <a:gd name="T9" fmla="*/ 1292 h 50"/>
                <a:gd name="T10" fmla="*/ 938 w 24"/>
                <a:gd name="T11" fmla="*/ 0 h 50"/>
                <a:gd name="T12" fmla="*/ 675 w 24"/>
                <a:gd name="T13" fmla="*/ 56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50">
                  <a:moveTo>
                    <a:pt x="17" y="1"/>
                  </a:moveTo>
                  <a:cubicBezTo>
                    <a:pt x="13" y="1"/>
                    <a:pt x="11" y="19"/>
                    <a:pt x="10" y="26"/>
                  </a:cubicBezTo>
                  <a:cubicBezTo>
                    <a:pt x="8" y="32"/>
                    <a:pt x="5" y="49"/>
                    <a:pt x="0" y="50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1" y="48"/>
                    <a:pt x="15" y="31"/>
                    <a:pt x="16" y="25"/>
                  </a:cubicBezTo>
                  <a:cubicBezTo>
                    <a:pt x="18" y="18"/>
                    <a:pt x="19" y="0"/>
                    <a:pt x="24" y="0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3" name="Freeform 526">
              <a:extLst>
                <a:ext uri="{FF2B5EF4-FFF2-40B4-BE49-F238E27FC236}">
                  <a16:creationId xmlns:a16="http://schemas.microsoft.com/office/drawing/2014/main" id="{ACEB8D5D-A39F-44E9-B4A5-B9FA2764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3403"/>
              <a:ext cx="75" cy="128"/>
            </a:xfrm>
            <a:custGeom>
              <a:avLst/>
              <a:gdLst>
                <a:gd name="T0" fmla="*/ 908 w 30"/>
                <a:gd name="T1" fmla="*/ 0 h 48"/>
                <a:gd name="T2" fmla="*/ 520 w 30"/>
                <a:gd name="T3" fmla="*/ 1309 h 48"/>
                <a:gd name="T4" fmla="*/ 0 w 30"/>
                <a:gd name="T5" fmla="*/ 2424 h 48"/>
                <a:gd name="T6" fmla="*/ 283 w 30"/>
                <a:gd name="T7" fmla="*/ 2424 h 48"/>
                <a:gd name="T8" fmla="*/ 783 w 30"/>
                <a:gd name="T9" fmla="*/ 1309 h 48"/>
                <a:gd name="T10" fmla="*/ 1175 w 30"/>
                <a:gd name="T11" fmla="*/ 0 h 48"/>
                <a:gd name="T12" fmla="*/ 908 w 30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48">
                  <a:moveTo>
                    <a:pt x="23" y="0"/>
                  </a:moveTo>
                  <a:cubicBezTo>
                    <a:pt x="19" y="1"/>
                    <a:pt x="15" y="19"/>
                    <a:pt x="13" y="26"/>
                  </a:cubicBezTo>
                  <a:cubicBezTo>
                    <a:pt x="11" y="32"/>
                    <a:pt x="6" y="48"/>
                    <a:pt x="0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12" y="48"/>
                    <a:pt x="18" y="32"/>
                    <a:pt x="20" y="26"/>
                  </a:cubicBezTo>
                  <a:cubicBezTo>
                    <a:pt x="22" y="19"/>
                    <a:pt x="25" y="0"/>
                    <a:pt x="30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4" name="Freeform 527">
              <a:extLst>
                <a:ext uri="{FF2B5EF4-FFF2-40B4-BE49-F238E27FC236}">
                  <a16:creationId xmlns:a16="http://schemas.microsoft.com/office/drawing/2014/main" id="{FFABE6AC-45A4-412B-83F6-403034169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3408"/>
              <a:ext cx="73" cy="125"/>
            </a:xfrm>
            <a:custGeom>
              <a:avLst/>
              <a:gdLst>
                <a:gd name="T0" fmla="*/ 926 w 29"/>
                <a:gd name="T1" fmla="*/ 0 h 47"/>
                <a:gd name="T2" fmla="*/ 526 w 29"/>
                <a:gd name="T3" fmla="*/ 1202 h 47"/>
                <a:gd name="T4" fmla="*/ 0 w 29"/>
                <a:gd name="T5" fmla="*/ 2348 h 47"/>
                <a:gd name="T6" fmla="*/ 284 w 29"/>
                <a:gd name="T7" fmla="*/ 2348 h 47"/>
                <a:gd name="T8" fmla="*/ 768 w 29"/>
                <a:gd name="T9" fmla="*/ 1202 h 47"/>
                <a:gd name="T10" fmla="*/ 1165 w 29"/>
                <a:gd name="T11" fmla="*/ 0 h 47"/>
                <a:gd name="T12" fmla="*/ 926 w 2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47">
                  <a:moveTo>
                    <a:pt x="23" y="0"/>
                  </a:moveTo>
                  <a:cubicBezTo>
                    <a:pt x="19" y="0"/>
                    <a:pt x="15" y="18"/>
                    <a:pt x="13" y="24"/>
                  </a:cubicBezTo>
                  <a:cubicBezTo>
                    <a:pt x="10" y="31"/>
                    <a:pt x="6" y="47"/>
                    <a:pt x="0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13" y="47"/>
                    <a:pt x="17" y="30"/>
                    <a:pt x="19" y="24"/>
                  </a:cubicBezTo>
                  <a:cubicBezTo>
                    <a:pt x="21" y="18"/>
                    <a:pt x="25" y="0"/>
                    <a:pt x="29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5" name="Freeform 528">
              <a:extLst>
                <a:ext uri="{FF2B5EF4-FFF2-40B4-BE49-F238E27FC236}">
                  <a16:creationId xmlns:a16="http://schemas.microsoft.com/office/drawing/2014/main" id="{02A93A37-9971-4990-9F2B-6FA9023AC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3320"/>
              <a:ext cx="43" cy="141"/>
            </a:xfrm>
            <a:custGeom>
              <a:avLst/>
              <a:gdLst>
                <a:gd name="T0" fmla="*/ 455 w 17"/>
                <a:gd name="T1" fmla="*/ 93 h 53"/>
                <a:gd name="T2" fmla="*/ 293 w 17"/>
                <a:gd name="T3" fmla="*/ 1394 h 53"/>
                <a:gd name="T4" fmla="*/ 0 w 17"/>
                <a:gd name="T5" fmla="*/ 2655 h 53"/>
                <a:gd name="T6" fmla="*/ 293 w 17"/>
                <a:gd name="T7" fmla="*/ 2562 h 53"/>
                <a:gd name="T8" fmla="*/ 569 w 17"/>
                <a:gd name="T9" fmla="*/ 1304 h 53"/>
                <a:gd name="T10" fmla="*/ 698 w 17"/>
                <a:gd name="T11" fmla="*/ 0 h 53"/>
                <a:gd name="T12" fmla="*/ 455 w 17"/>
                <a:gd name="T13" fmla="*/ 93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53">
                  <a:moveTo>
                    <a:pt x="11" y="2"/>
                  </a:moveTo>
                  <a:cubicBezTo>
                    <a:pt x="7" y="3"/>
                    <a:pt x="8" y="21"/>
                    <a:pt x="7" y="28"/>
                  </a:cubicBezTo>
                  <a:cubicBezTo>
                    <a:pt x="7" y="35"/>
                    <a:pt x="6" y="52"/>
                    <a:pt x="0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2" y="50"/>
                    <a:pt x="13" y="33"/>
                    <a:pt x="14" y="26"/>
                  </a:cubicBezTo>
                  <a:cubicBezTo>
                    <a:pt x="14" y="20"/>
                    <a:pt x="13" y="2"/>
                    <a:pt x="17" y="0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6" name="Freeform 529">
              <a:extLst>
                <a:ext uri="{FF2B5EF4-FFF2-40B4-BE49-F238E27FC236}">
                  <a16:creationId xmlns:a16="http://schemas.microsoft.com/office/drawing/2014/main" id="{92B50B8D-847D-46C0-8B7C-42CEEC35A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3331"/>
              <a:ext cx="42" cy="141"/>
            </a:xfrm>
            <a:custGeom>
              <a:avLst/>
              <a:gdLst>
                <a:gd name="T0" fmla="*/ 410 w 17"/>
                <a:gd name="T1" fmla="*/ 93 h 53"/>
                <a:gd name="T2" fmla="*/ 257 w 17"/>
                <a:gd name="T3" fmla="*/ 1394 h 53"/>
                <a:gd name="T4" fmla="*/ 0 w 17"/>
                <a:gd name="T5" fmla="*/ 2655 h 53"/>
                <a:gd name="T6" fmla="*/ 225 w 17"/>
                <a:gd name="T7" fmla="*/ 2562 h 53"/>
                <a:gd name="T8" fmla="*/ 482 w 17"/>
                <a:gd name="T9" fmla="*/ 1304 h 53"/>
                <a:gd name="T10" fmla="*/ 635 w 17"/>
                <a:gd name="T11" fmla="*/ 0 h 53"/>
                <a:gd name="T12" fmla="*/ 410 w 17"/>
                <a:gd name="T13" fmla="*/ 93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53">
                  <a:moveTo>
                    <a:pt x="11" y="2"/>
                  </a:moveTo>
                  <a:cubicBezTo>
                    <a:pt x="7" y="3"/>
                    <a:pt x="7" y="21"/>
                    <a:pt x="7" y="28"/>
                  </a:cubicBezTo>
                  <a:cubicBezTo>
                    <a:pt x="7" y="35"/>
                    <a:pt x="5" y="52"/>
                    <a:pt x="0" y="53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2" y="50"/>
                    <a:pt x="13" y="33"/>
                    <a:pt x="13" y="26"/>
                  </a:cubicBezTo>
                  <a:cubicBezTo>
                    <a:pt x="14" y="20"/>
                    <a:pt x="13" y="2"/>
                    <a:pt x="17" y="0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7" name="Freeform 530">
              <a:extLst>
                <a:ext uri="{FF2B5EF4-FFF2-40B4-BE49-F238E27FC236}">
                  <a16:creationId xmlns:a16="http://schemas.microsoft.com/office/drawing/2014/main" id="{C82D7576-42C7-4856-A171-81DE44662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3357"/>
              <a:ext cx="55" cy="139"/>
            </a:xfrm>
            <a:custGeom>
              <a:avLst/>
              <a:gdLst>
                <a:gd name="T0" fmla="*/ 625 w 22"/>
                <a:gd name="T1" fmla="*/ 56 h 52"/>
                <a:gd name="T2" fmla="*/ 363 w 22"/>
                <a:gd name="T3" fmla="*/ 1371 h 52"/>
                <a:gd name="T4" fmla="*/ 0 w 22"/>
                <a:gd name="T5" fmla="*/ 2657 h 52"/>
                <a:gd name="T6" fmla="*/ 238 w 22"/>
                <a:gd name="T7" fmla="*/ 2558 h 52"/>
                <a:gd name="T8" fmla="*/ 625 w 22"/>
                <a:gd name="T9" fmla="*/ 1337 h 52"/>
                <a:gd name="T10" fmla="*/ 863 w 22"/>
                <a:gd name="T11" fmla="*/ 0 h 52"/>
                <a:gd name="T12" fmla="*/ 625 w 22"/>
                <a:gd name="T13" fmla="*/ 56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52">
                  <a:moveTo>
                    <a:pt x="16" y="1"/>
                  </a:moveTo>
                  <a:cubicBezTo>
                    <a:pt x="12" y="2"/>
                    <a:pt x="11" y="21"/>
                    <a:pt x="9" y="27"/>
                  </a:cubicBezTo>
                  <a:cubicBezTo>
                    <a:pt x="8" y="34"/>
                    <a:pt x="5" y="51"/>
                    <a:pt x="0" y="52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50"/>
                    <a:pt x="15" y="33"/>
                    <a:pt x="16" y="26"/>
                  </a:cubicBezTo>
                  <a:cubicBezTo>
                    <a:pt x="17" y="20"/>
                    <a:pt x="18" y="1"/>
                    <a:pt x="22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8" name="Freeform 531">
              <a:extLst>
                <a:ext uri="{FF2B5EF4-FFF2-40B4-BE49-F238E27FC236}">
                  <a16:creationId xmlns:a16="http://schemas.microsoft.com/office/drawing/2014/main" id="{9444866D-BF6E-453B-8DF8-4052DFE89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3365"/>
              <a:ext cx="55" cy="136"/>
            </a:xfrm>
            <a:custGeom>
              <a:avLst/>
              <a:gdLst>
                <a:gd name="T0" fmla="*/ 625 w 22"/>
                <a:gd name="T1" fmla="*/ 93 h 51"/>
                <a:gd name="T2" fmla="*/ 363 w 22"/>
                <a:gd name="T3" fmla="*/ 1365 h 51"/>
                <a:gd name="T4" fmla="*/ 0 w 22"/>
                <a:gd name="T5" fmla="*/ 2581 h 51"/>
                <a:gd name="T6" fmla="*/ 283 w 22"/>
                <a:gd name="T7" fmla="*/ 2525 h 51"/>
                <a:gd name="T8" fmla="*/ 625 w 22"/>
                <a:gd name="T9" fmla="*/ 1309 h 51"/>
                <a:gd name="T10" fmla="*/ 863 w 22"/>
                <a:gd name="T11" fmla="*/ 0 h 51"/>
                <a:gd name="T12" fmla="*/ 625 w 22"/>
                <a:gd name="T13" fmla="*/ 93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51">
                  <a:moveTo>
                    <a:pt x="16" y="2"/>
                  </a:moveTo>
                  <a:cubicBezTo>
                    <a:pt x="12" y="2"/>
                    <a:pt x="10" y="20"/>
                    <a:pt x="9" y="27"/>
                  </a:cubicBezTo>
                  <a:cubicBezTo>
                    <a:pt x="8" y="33"/>
                    <a:pt x="5" y="50"/>
                    <a:pt x="0" y="51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9"/>
                    <a:pt x="14" y="32"/>
                    <a:pt x="16" y="26"/>
                  </a:cubicBezTo>
                  <a:cubicBezTo>
                    <a:pt x="17" y="19"/>
                    <a:pt x="18" y="1"/>
                    <a:pt x="22" y="0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9" name="Freeform 532">
              <a:extLst>
                <a:ext uri="{FF2B5EF4-FFF2-40B4-BE49-F238E27FC236}">
                  <a16:creationId xmlns:a16="http://schemas.microsoft.com/office/drawing/2014/main" id="{D74695DD-DA65-4FCB-8161-F9201E33B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3493"/>
              <a:ext cx="40" cy="142"/>
            </a:xfrm>
            <a:custGeom>
              <a:avLst/>
              <a:gdLst>
                <a:gd name="T0" fmla="*/ 395 w 16"/>
                <a:gd name="T1" fmla="*/ 94 h 53"/>
                <a:gd name="T2" fmla="*/ 238 w 16"/>
                <a:gd name="T3" fmla="*/ 1444 h 53"/>
                <a:gd name="T4" fmla="*/ 0 w 16"/>
                <a:gd name="T5" fmla="*/ 2727 h 53"/>
                <a:gd name="T6" fmla="*/ 238 w 16"/>
                <a:gd name="T7" fmla="*/ 2634 h 53"/>
                <a:gd name="T8" fmla="*/ 520 w 16"/>
                <a:gd name="T9" fmla="*/ 1350 h 53"/>
                <a:gd name="T10" fmla="*/ 625 w 16"/>
                <a:gd name="T11" fmla="*/ 0 h 53"/>
                <a:gd name="T12" fmla="*/ 395 w 16"/>
                <a:gd name="T13" fmla="*/ 94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53">
                  <a:moveTo>
                    <a:pt x="10" y="2"/>
                  </a:moveTo>
                  <a:cubicBezTo>
                    <a:pt x="6" y="3"/>
                    <a:pt x="7" y="21"/>
                    <a:pt x="6" y="28"/>
                  </a:cubicBezTo>
                  <a:cubicBezTo>
                    <a:pt x="6" y="35"/>
                    <a:pt x="5" y="52"/>
                    <a:pt x="0" y="53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2" y="50"/>
                    <a:pt x="13" y="33"/>
                    <a:pt x="13" y="26"/>
                  </a:cubicBezTo>
                  <a:cubicBezTo>
                    <a:pt x="13" y="19"/>
                    <a:pt x="12" y="1"/>
                    <a:pt x="16" y="0"/>
                  </a:cubicBezTo>
                  <a:lnTo>
                    <a:pt x="10" y="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0" name="Freeform 533">
              <a:extLst>
                <a:ext uri="{FF2B5EF4-FFF2-40B4-BE49-F238E27FC236}">
                  <a16:creationId xmlns:a16="http://schemas.microsoft.com/office/drawing/2014/main" id="{532E3BE6-AA67-450E-B289-17B5C72A5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3504"/>
              <a:ext cx="40" cy="144"/>
            </a:xfrm>
            <a:custGeom>
              <a:avLst/>
              <a:gdLst>
                <a:gd name="T0" fmla="*/ 395 w 16"/>
                <a:gd name="T1" fmla="*/ 93 h 54"/>
                <a:gd name="T2" fmla="*/ 238 w 16"/>
                <a:gd name="T3" fmla="*/ 1459 h 54"/>
                <a:gd name="T4" fmla="*/ 0 w 16"/>
                <a:gd name="T5" fmla="*/ 2731 h 54"/>
                <a:gd name="T6" fmla="*/ 238 w 16"/>
                <a:gd name="T7" fmla="*/ 2637 h 54"/>
                <a:gd name="T8" fmla="*/ 520 w 16"/>
                <a:gd name="T9" fmla="*/ 1309 h 54"/>
                <a:gd name="T10" fmla="*/ 625 w 16"/>
                <a:gd name="T11" fmla="*/ 0 h 54"/>
                <a:gd name="T12" fmla="*/ 395 w 16"/>
                <a:gd name="T13" fmla="*/ 9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54">
                  <a:moveTo>
                    <a:pt x="10" y="2"/>
                  </a:moveTo>
                  <a:cubicBezTo>
                    <a:pt x="6" y="4"/>
                    <a:pt x="7" y="22"/>
                    <a:pt x="6" y="29"/>
                  </a:cubicBezTo>
                  <a:cubicBezTo>
                    <a:pt x="6" y="35"/>
                    <a:pt x="5" y="52"/>
                    <a:pt x="0" y="54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12" y="50"/>
                    <a:pt x="12" y="33"/>
                    <a:pt x="13" y="26"/>
                  </a:cubicBezTo>
                  <a:cubicBezTo>
                    <a:pt x="13" y="20"/>
                    <a:pt x="12" y="2"/>
                    <a:pt x="16" y="0"/>
                  </a:cubicBezTo>
                  <a:lnTo>
                    <a:pt x="10" y="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1" name="Freeform 534">
              <a:extLst>
                <a:ext uri="{FF2B5EF4-FFF2-40B4-BE49-F238E27FC236}">
                  <a16:creationId xmlns:a16="http://schemas.microsoft.com/office/drawing/2014/main" id="{EA0F5AB0-7214-4DCD-A564-19F13412E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397"/>
              <a:ext cx="30" cy="147"/>
            </a:xfrm>
            <a:custGeom>
              <a:avLst/>
              <a:gdLst>
                <a:gd name="T0" fmla="*/ 158 w 12"/>
                <a:gd name="T1" fmla="*/ 94 h 55"/>
                <a:gd name="T2" fmla="*/ 158 w 12"/>
                <a:gd name="T3" fmla="*/ 1486 h 55"/>
                <a:gd name="T4" fmla="*/ 50 w 12"/>
                <a:gd name="T5" fmla="*/ 2806 h 55"/>
                <a:gd name="T6" fmla="*/ 283 w 12"/>
                <a:gd name="T7" fmla="*/ 2657 h 55"/>
                <a:gd name="T8" fmla="*/ 395 w 12"/>
                <a:gd name="T9" fmla="*/ 1315 h 55"/>
                <a:gd name="T10" fmla="*/ 363 w 12"/>
                <a:gd name="T11" fmla="*/ 0 h 55"/>
                <a:gd name="T12" fmla="*/ 158 w 12"/>
                <a:gd name="T13" fmla="*/ 94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55">
                  <a:moveTo>
                    <a:pt x="4" y="2"/>
                  </a:moveTo>
                  <a:cubicBezTo>
                    <a:pt x="0" y="4"/>
                    <a:pt x="3" y="22"/>
                    <a:pt x="4" y="29"/>
                  </a:cubicBezTo>
                  <a:cubicBezTo>
                    <a:pt x="4" y="35"/>
                    <a:pt x="6" y="52"/>
                    <a:pt x="1" y="55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12" y="49"/>
                    <a:pt x="10" y="32"/>
                    <a:pt x="10" y="26"/>
                  </a:cubicBezTo>
                  <a:cubicBezTo>
                    <a:pt x="9" y="19"/>
                    <a:pt x="6" y="1"/>
                    <a:pt x="9" y="0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2" name="Freeform 535">
              <a:extLst>
                <a:ext uri="{FF2B5EF4-FFF2-40B4-BE49-F238E27FC236}">
                  <a16:creationId xmlns:a16="http://schemas.microsoft.com/office/drawing/2014/main" id="{A6B96A5E-D97D-4BE8-B06B-1D8B80F4A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3413"/>
              <a:ext cx="30" cy="147"/>
            </a:xfrm>
            <a:custGeom>
              <a:avLst/>
              <a:gdLst>
                <a:gd name="T0" fmla="*/ 158 w 12"/>
                <a:gd name="T1" fmla="*/ 94 h 55"/>
                <a:gd name="T2" fmla="*/ 158 w 12"/>
                <a:gd name="T3" fmla="*/ 1486 h 55"/>
                <a:gd name="T4" fmla="*/ 83 w 12"/>
                <a:gd name="T5" fmla="*/ 2806 h 55"/>
                <a:gd name="T6" fmla="*/ 283 w 12"/>
                <a:gd name="T7" fmla="*/ 2657 h 55"/>
                <a:gd name="T8" fmla="*/ 395 w 12"/>
                <a:gd name="T9" fmla="*/ 1315 h 55"/>
                <a:gd name="T10" fmla="*/ 395 w 12"/>
                <a:gd name="T11" fmla="*/ 0 h 55"/>
                <a:gd name="T12" fmla="*/ 158 w 12"/>
                <a:gd name="T13" fmla="*/ 94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55">
                  <a:moveTo>
                    <a:pt x="4" y="2"/>
                  </a:moveTo>
                  <a:cubicBezTo>
                    <a:pt x="0" y="4"/>
                    <a:pt x="4" y="22"/>
                    <a:pt x="4" y="29"/>
                  </a:cubicBezTo>
                  <a:cubicBezTo>
                    <a:pt x="5" y="35"/>
                    <a:pt x="7" y="52"/>
                    <a:pt x="2" y="55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12" y="49"/>
                    <a:pt x="11" y="32"/>
                    <a:pt x="10" y="26"/>
                  </a:cubicBezTo>
                  <a:cubicBezTo>
                    <a:pt x="10" y="19"/>
                    <a:pt x="6" y="2"/>
                    <a:pt x="10" y="0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3" name="Freeform 536">
              <a:extLst>
                <a:ext uri="{FF2B5EF4-FFF2-40B4-BE49-F238E27FC236}">
                  <a16:creationId xmlns:a16="http://schemas.microsoft.com/office/drawing/2014/main" id="{0DE68831-62F1-4E03-89F0-485A11F20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3451"/>
              <a:ext cx="35" cy="144"/>
            </a:xfrm>
            <a:custGeom>
              <a:avLst/>
              <a:gdLst>
                <a:gd name="T0" fmla="*/ 313 w 14"/>
                <a:gd name="T1" fmla="*/ 93 h 54"/>
                <a:gd name="T2" fmla="*/ 238 w 14"/>
                <a:gd name="T3" fmla="*/ 1459 h 54"/>
                <a:gd name="T4" fmla="*/ 0 w 14"/>
                <a:gd name="T5" fmla="*/ 2731 h 54"/>
                <a:gd name="T6" fmla="*/ 238 w 14"/>
                <a:gd name="T7" fmla="*/ 2637 h 54"/>
                <a:gd name="T8" fmla="*/ 470 w 14"/>
                <a:gd name="T9" fmla="*/ 1365 h 54"/>
                <a:gd name="T10" fmla="*/ 550 w 14"/>
                <a:gd name="T11" fmla="*/ 0 h 54"/>
                <a:gd name="T12" fmla="*/ 313 w 14"/>
                <a:gd name="T13" fmla="*/ 9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4">
                  <a:moveTo>
                    <a:pt x="8" y="2"/>
                  </a:moveTo>
                  <a:cubicBezTo>
                    <a:pt x="4" y="3"/>
                    <a:pt x="6" y="22"/>
                    <a:pt x="6" y="29"/>
                  </a:cubicBezTo>
                  <a:cubicBezTo>
                    <a:pt x="6" y="36"/>
                    <a:pt x="5" y="52"/>
                    <a:pt x="0" y="54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11" y="50"/>
                    <a:pt x="12" y="33"/>
                    <a:pt x="12" y="27"/>
                  </a:cubicBezTo>
                  <a:cubicBezTo>
                    <a:pt x="12" y="20"/>
                    <a:pt x="10" y="1"/>
                    <a:pt x="14" y="0"/>
                  </a:cubicBezTo>
                  <a:lnTo>
                    <a:pt x="8" y="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4" name="Freeform 537">
              <a:extLst>
                <a:ext uri="{FF2B5EF4-FFF2-40B4-BE49-F238E27FC236}">
                  <a16:creationId xmlns:a16="http://schemas.microsoft.com/office/drawing/2014/main" id="{8A7B6F58-887A-4B58-A172-BC3120795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" y="3464"/>
              <a:ext cx="35" cy="144"/>
            </a:xfrm>
            <a:custGeom>
              <a:avLst/>
              <a:gdLst>
                <a:gd name="T0" fmla="*/ 313 w 14"/>
                <a:gd name="T1" fmla="*/ 93 h 54"/>
                <a:gd name="T2" fmla="*/ 208 w 14"/>
                <a:gd name="T3" fmla="*/ 1421 h 54"/>
                <a:gd name="T4" fmla="*/ 0 w 14"/>
                <a:gd name="T5" fmla="*/ 2731 h 54"/>
                <a:gd name="T6" fmla="*/ 238 w 14"/>
                <a:gd name="T7" fmla="*/ 2637 h 54"/>
                <a:gd name="T8" fmla="*/ 438 w 14"/>
                <a:gd name="T9" fmla="*/ 1309 h 54"/>
                <a:gd name="T10" fmla="*/ 550 w 14"/>
                <a:gd name="T11" fmla="*/ 0 h 54"/>
                <a:gd name="T12" fmla="*/ 313 w 14"/>
                <a:gd name="T13" fmla="*/ 9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4">
                  <a:moveTo>
                    <a:pt x="8" y="2"/>
                  </a:moveTo>
                  <a:cubicBezTo>
                    <a:pt x="4" y="4"/>
                    <a:pt x="5" y="22"/>
                    <a:pt x="5" y="28"/>
                  </a:cubicBezTo>
                  <a:cubicBezTo>
                    <a:pt x="5" y="35"/>
                    <a:pt x="5" y="52"/>
                    <a:pt x="0" y="54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11" y="50"/>
                    <a:pt x="11" y="33"/>
                    <a:pt x="11" y="26"/>
                  </a:cubicBezTo>
                  <a:cubicBezTo>
                    <a:pt x="11" y="19"/>
                    <a:pt x="10" y="2"/>
                    <a:pt x="14" y="0"/>
                  </a:cubicBezTo>
                  <a:lnTo>
                    <a:pt x="8" y="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5" name="Freeform 538">
              <a:extLst>
                <a:ext uri="{FF2B5EF4-FFF2-40B4-BE49-F238E27FC236}">
                  <a16:creationId xmlns:a16="http://schemas.microsoft.com/office/drawing/2014/main" id="{4657894E-D105-41EE-A15D-19DC38D88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3349"/>
              <a:ext cx="40" cy="139"/>
            </a:xfrm>
            <a:custGeom>
              <a:avLst/>
              <a:gdLst>
                <a:gd name="T0" fmla="*/ 395 w 16"/>
                <a:gd name="T1" fmla="*/ 56 h 52"/>
                <a:gd name="T2" fmla="*/ 208 w 16"/>
                <a:gd name="T3" fmla="*/ 1371 h 52"/>
                <a:gd name="T4" fmla="*/ 0 w 16"/>
                <a:gd name="T5" fmla="*/ 2657 h 52"/>
                <a:gd name="T6" fmla="*/ 238 w 16"/>
                <a:gd name="T7" fmla="*/ 2558 h 52"/>
                <a:gd name="T8" fmla="*/ 470 w 16"/>
                <a:gd name="T9" fmla="*/ 1278 h 52"/>
                <a:gd name="T10" fmla="*/ 625 w 16"/>
                <a:gd name="T11" fmla="*/ 0 h 52"/>
                <a:gd name="T12" fmla="*/ 395 w 16"/>
                <a:gd name="T13" fmla="*/ 56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52">
                  <a:moveTo>
                    <a:pt x="10" y="1"/>
                  </a:moveTo>
                  <a:cubicBezTo>
                    <a:pt x="5" y="3"/>
                    <a:pt x="6" y="21"/>
                    <a:pt x="5" y="27"/>
                  </a:cubicBezTo>
                  <a:cubicBezTo>
                    <a:pt x="5" y="34"/>
                    <a:pt x="6" y="50"/>
                    <a:pt x="0" y="52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48"/>
                    <a:pt x="11" y="32"/>
                    <a:pt x="12" y="25"/>
                  </a:cubicBezTo>
                  <a:cubicBezTo>
                    <a:pt x="12" y="19"/>
                    <a:pt x="12" y="1"/>
                    <a:pt x="16" y="0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6" name="Freeform 539">
              <a:extLst>
                <a:ext uri="{FF2B5EF4-FFF2-40B4-BE49-F238E27FC236}">
                  <a16:creationId xmlns:a16="http://schemas.microsoft.com/office/drawing/2014/main" id="{CA27AB87-AE2C-46C2-904C-E10DA8BE2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" y="3357"/>
              <a:ext cx="35" cy="144"/>
            </a:xfrm>
            <a:custGeom>
              <a:avLst/>
              <a:gdLst>
                <a:gd name="T0" fmla="*/ 283 w 14"/>
                <a:gd name="T1" fmla="*/ 93 h 54"/>
                <a:gd name="T2" fmla="*/ 125 w 14"/>
                <a:gd name="T3" fmla="*/ 1421 h 54"/>
                <a:gd name="T4" fmla="*/ 0 w 14"/>
                <a:gd name="T5" fmla="*/ 2731 h 54"/>
                <a:gd name="T6" fmla="*/ 238 w 14"/>
                <a:gd name="T7" fmla="*/ 2637 h 54"/>
                <a:gd name="T8" fmla="*/ 395 w 14"/>
                <a:gd name="T9" fmla="*/ 1309 h 54"/>
                <a:gd name="T10" fmla="*/ 550 w 14"/>
                <a:gd name="T11" fmla="*/ 0 h 54"/>
                <a:gd name="T12" fmla="*/ 283 w 14"/>
                <a:gd name="T13" fmla="*/ 9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4">
                  <a:moveTo>
                    <a:pt x="7" y="2"/>
                  </a:moveTo>
                  <a:cubicBezTo>
                    <a:pt x="3" y="4"/>
                    <a:pt x="4" y="22"/>
                    <a:pt x="3" y="28"/>
                  </a:cubicBezTo>
                  <a:cubicBezTo>
                    <a:pt x="3" y="35"/>
                    <a:pt x="5" y="53"/>
                    <a:pt x="0" y="54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11" y="51"/>
                    <a:pt x="9" y="33"/>
                    <a:pt x="10" y="26"/>
                  </a:cubicBezTo>
                  <a:cubicBezTo>
                    <a:pt x="10" y="20"/>
                    <a:pt x="9" y="2"/>
                    <a:pt x="14" y="0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7" name="Freeform 540">
              <a:extLst>
                <a:ext uri="{FF2B5EF4-FFF2-40B4-BE49-F238E27FC236}">
                  <a16:creationId xmlns:a16="http://schemas.microsoft.com/office/drawing/2014/main" id="{F013EA58-B6D2-45B2-94EA-86DA3CD04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" y="3320"/>
              <a:ext cx="75" cy="125"/>
            </a:xfrm>
            <a:custGeom>
              <a:avLst/>
              <a:gdLst>
                <a:gd name="T0" fmla="*/ 908 w 30"/>
                <a:gd name="T1" fmla="*/ 0 h 47"/>
                <a:gd name="T2" fmla="*/ 520 w 30"/>
                <a:gd name="T3" fmla="*/ 1202 h 47"/>
                <a:gd name="T4" fmla="*/ 0 w 30"/>
                <a:gd name="T5" fmla="*/ 2348 h 47"/>
                <a:gd name="T6" fmla="*/ 283 w 30"/>
                <a:gd name="T7" fmla="*/ 2348 h 47"/>
                <a:gd name="T8" fmla="*/ 783 w 30"/>
                <a:gd name="T9" fmla="*/ 1202 h 47"/>
                <a:gd name="T10" fmla="*/ 1175 w 30"/>
                <a:gd name="T11" fmla="*/ 0 h 47"/>
                <a:gd name="T12" fmla="*/ 908 w 30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47">
                  <a:moveTo>
                    <a:pt x="23" y="0"/>
                  </a:moveTo>
                  <a:cubicBezTo>
                    <a:pt x="19" y="0"/>
                    <a:pt x="15" y="18"/>
                    <a:pt x="13" y="24"/>
                  </a:cubicBezTo>
                  <a:cubicBezTo>
                    <a:pt x="11" y="31"/>
                    <a:pt x="6" y="47"/>
                    <a:pt x="0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12" y="46"/>
                    <a:pt x="18" y="30"/>
                    <a:pt x="20" y="24"/>
                  </a:cubicBezTo>
                  <a:cubicBezTo>
                    <a:pt x="22" y="18"/>
                    <a:pt x="25" y="0"/>
                    <a:pt x="30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8" name="Freeform 541">
              <a:extLst>
                <a:ext uri="{FF2B5EF4-FFF2-40B4-BE49-F238E27FC236}">
                  <a16:creationId xmlns:a16="http://schemas.microsoft.com/office/drawing/2014/main" id="{61489482-6A21-46D2-BE98-80E88FC5B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" y="3320"/>
              <a:ext cx="75" cy="125"/>
            </a:xfrm>
            <a:custGeom>
              <a:avLst/>
              <a:gdLst>
                <a:gd name="T0" fmla="*/ 938 w 30"/>
                <a:gd name="T1" fmla="*/ 56 h 47"/>
                <a:gd name="T2" fmla="*/ 520 w 30"/>
                <a:gd name="T3" fmla="*/ 1245 h 47"/>
                <a:gd name="T4" fmla="*/ 0 w 30"/>
                <a:gd name="T5" fmla="*/ 2348 h 47"/>
                <a:gd name="T6" fmla="*/ 313 w 30"/>
                <a:gd name="T7" fmla="*/ 2348 h 47"/>
                <a:gd name="T8" fmla="*/ 783 w 30"/>
                <a:gd name="T9" fmla="*/ 1202 h 47"/>
                <a:gd name="T10" fmla="*/ 1175 w 30"/>
                <a:gd name="T11" fmla="*/ 0 h 47"/>
                <a:gd name="T12" fmla="*/ 938 w 30"/>
                <a:gd name="T13" fmla="*/ 56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47">
                  <a:moveTo>
                    <a:pt x="24" y="1"/>
                  </a:moveTo>
                  <a:cubicBezTo>
                    <a:pt x="19" y="1"/>
                    <a:pt x="15" y="18"/>
                    <a:pt x="13" y="25"/>
                  </a:cubicBezTo>
                  <a:cubicBezTo>
                    <a:pt x="11" y="31"/>
                    <a:pt x="6" y="47"/>
                    <a:pt x="0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3" y="47"/>
                    <a:pt x="18" y="31"/>
                    <a:pt x="20" y="24"/>
                  </a:cubicBezTo>
                  <a:cubicBezTo>
                    <a:pt x="22" y="18"/>
                    <a:pt x="26" y="1"/>
                    <a:pt x="30" y="0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9" name="Freeform 542">
              <a:extLst>
                <a:ext uri="{FF2B5EF4-FFF2-40B4-BE49-F238E27FC236}">
                  <a16:creationId xmlns:a16="http://schemas.microsoft.com/office/drawing/2014/main" id="{D1EB8B38-792C-4086-B692-1D876B16E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3339"/>
              <a:ext cx="105" cy="114"/>
            </a:xfrm>
            <a:custGeom>
              <a:avLst/>
              <a:gdLst>
                <a:gd name="T0" fmla="*/ 1375 w 42"/>
                <a:gd name="T1" fmla="*/ 56 h 43"/>
                <a:gd name="T2" fmla="*/ 750 w 42"/>
                <a:gd name="T3" fmla="*/ 1082 h 43"/>
                <a:gd name="T4" fmla="*/ 0 w 42"/>
                <a:gd name="T5" fmla="*/ 1975 h 43"/>
                <a:gd name="T6" fmla="*/ 238 w 42"/>
                <a:gd name="T7" fmla="*/ 2031 h 43"/>
                <a:gd name="T8" fmla="*/ 988 w 42"/>
                <a:gd name="T9" fmla="*/ 1137 h 43"/>
                <a:gd name="T10" fmla="*/ 1645 w 42"/>
                <a:gd name="T11" fmla="*/ 148 h 43"/>
                <a:gd name="T12" fmla="*/ 1375 w 42"/>
                <a:gd name="T13" fmla="*/ 56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3">
                  <a:moveTo>
                    <a:pt x="35" y="1"/>
                  </a:moveTo>
                  <a:cubicBezTo>
                    <a:pt x="31" y="0"/>
                    <a:pt x="23" y="16"/>
                    <a:pt x="19" y="22"/>
                  </a:cubicBezTo>
                  <a:cubicBezTo>
                    <a:pt x="15" y="27"/>
                    <a:pt x="5" y="41"/>
                    <a:pt x="0" y="40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2" y="43"/>
                    <a:pt x="22" y="29"/>
                    <a:pt x="25" y="23"/>
                  </a:cubicBezTo>
                  <a:cubicBezTo>
                    <a:pt x="29" y="18"/>
                    <a:pt x="38" y="2"/>
                    <a:pt x="42" y="3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0" name="Freeform 543">
              <a:extLst>
                <a:ext uri="{FF2B5EF4-FFF2-40B4-BE49-F238E27FC236}">
                  <a16:creationId xmlns:a16="http://schemas.microsoft.com/office/drawing/2014/main" id="{A3A9D534-9CC2-460A-A1B0-A18511809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3331"/>
              <a:ext cx="102" cy="114"/>
            </a:xfrm>
            <a:custGeom>
              <a:avLst/>
              <a:gdLst>
                <a:gd name="T0" fmla="*/ 1336 w 41"/>
                <a:gd name="T1" fmla="*/ 56 h 43"/>
                <a:gd name="T2" fmla="*/ 694 w 41"/>
                <a:gd name="T3" fmla="*/ 1082 h 43"/>
                <a:gd name="T4" fmla="*/ 0 w 41"/>
                <a:gd name="T5" fmla="*/ 1975 h 43"/>
                <a:gd name="T6" fmla="*/ 259 w 41"/>
                <a:gd name="T7" fmla="*/ 2031 h 43"/>
                <a:gd name="T8" fmla="*/ 953 w 41"/>
                <a:gd name="T9" fmla="*/ 1137 h 43"/>
                <a:gd name="T10" fmla="*/ 1572 w 41"/>
                <a:gd name="T11" fmla="*/ 148 h 43"/>
                <a:gd name="T12" fmla="*/ 1336 w 41"/>
                <a:gd name="T13" fmla="*/ 56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43">
                  <a:moveTo>
                    <a:pt x="35" y="1"/>
                  </a:moveTo>
                  <a:cubicBezTo>
                    <a:pt x="31" y="0"/>
                    <a:pt x="22" y="16"/>
                    <a:pt x="18" y="22"/>
                  </a:cubicBezTo>
                  <a:cubicBezTo>
                    <a:pt x="15" y="27"/>
                    <a:pt x="5" y="41"/>
                    <a:pt x="0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2" y="43"/>
                    <a:pt x="21" y="29"/>
                    <a:pt x="25" y="23"/>
                  </a:cubicBezTo>
                  <a:cubicBezTo>
                    <a:pt x="29" y="18"/>
                    <a:pt x="37" y="2"/>
                    <a:pt x="41" y="3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1" name="Freeform 544">
              <a:extLst>
                <a:ext uri="{FF2B5EF4-FFF2-40B4-BE49-F238E27FC236}">
                  <a16:creationId xmlns:a16="http://schemas.microsoft.com/office/drawing/2014/main" id="{A830F803-B14D-4646-A424-08B9F53A9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3331"/>
              <a:ext cx="65" cy="133"/>
            </a:xfrm>
            <a:custGeom>
              <a:avLst/>
              <a:gdLst>
                <a:gd name="T0" fmla="*/ 750 w 26"/>
                <a:gd name="T1" fmla="*/ 0 h 50"/>
                <a:gd name="T2" fmla="*/ 438 w 26"/>
                <a:gd name="T3" fmla="*/ 1301 h 50"/>
                <a:gd name="T4" fmla="*/ 0 w 26"/>
                <a:gd name="T5" fmla="*/ 2506 h 50"/>
                <a:gd name="T6" fmla="*/ 283 w 26"/>
                <a:gd name="T7" fmla="*/ 2405 h 50"/>
                <a:gd name="T8" fmla="*/ 708 w 26"/>
                <a:gd name="T9" fmla="*/ 1301 h 50"/>
                <a:gd name="T10" fmla="*/ 1020 w 26"/>
                <a:gd name="T11" fmla="*/ 0 h 50"/>
                <a:gd name="T12" fmla="*/ 750 w 2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50">
                  <a:moveTo>
                    <a:pt x="19" y="0"/>
                  </a:moveTo>
                  <a:cubicBezTo>
                    <a:pt x="15" y="0"/>
                    <a:pt x="13" y="20"/>
                    <a:pt x="11" y="26"/>
                  </a:cubicBezTo>
                  <a:cubicBezTo>
                    <a:pt x="10" y="33"/>
                    <a:pt x="6" y="49"/>
                    <a:pt x="0" y="50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12" y="47"/>
                    <a:pt x="16" y="32"/>
                    <a:pt x="18" y="26"/>
                  </a:cubicBezTo>
                  <a:cubicBezTo>
                    <a:pt x="20" y="19"/>
                    <a:pt x="22" y="0"/>
                    <a:pt x="26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2" name="Freeform 545">
              <a:extLst>
                <a:ext uri="{FF2B5EF4-FFF2-40B4-BE49-F238E27FC236}">
                  <a16:creationId xmlns:a16="http://schemas.microsoft.com/office/drawing/2014/main" id="{D6BF1C4D-7168-4008-A264-5AED25B1D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3333"/>
              <a:ext cx="65" cy="134"/>
            </a:xfrm>
            <a:custGeom>
              <a:avLst/>
              <a:gdLst>
                <a:gd name="T0" fmla="*/ 750 w 26"/>
                <a:gd name="T1" fmla="*/ 0 h 50"/>
                <a:gd name="T2" fmla="*/ 438 w 26"/>
                <a:gd name="T3" fmla="*/ 1386 h 50"/>
                <a:gd name="T4" fmla="*/ 0 w 26"/>
                <a:gd name="T5" fmla="*/ 2578 h 50"/>
                <a:gd name="T6" fmla="*/ 283 w 26"/>
                <a:gd name="T7" fmla="*/ 2578 h 50"/>
                <a:gd name="T8" fmla="*/ 675 w 26"/>
                <a:gd name="T9" fmla="*/ 1351 h 50"/>
                <a:gd name="T10" fmla="*/ 1020 w 26"/>
                <a:gd name="T11" fmla="*/ 56 h 50"/>
                <a:gd name="T12" fmla="*/ 750 w 2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50">
                  <a:moveTo>
                    <a:pt x="19" y="0"/>
                  </a:moveTo>
                  <a:cubicBezTo>
                    <a:pt x="14" y="1"/>
                    <a:pt x="12" y="20"/>
                    <a:pt x="11" y="27"/>
                  </a:cubicBezTo>
                  <a:cubicBezTo>
                    <a:pt x="9" y="33"/>
                    <a:pt x="6" y="50"/>
                    <a:pt x="0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50"/>
                    <a:pt x="16" y="33"/>
                    <a:pt x="17" y="26"/>
                  </a:cubicBezTo>
                  <a:cubicBezTo>
                    <a:pt x="19" y="20"/>
                    <a:pt x="22" y="2"/>
                    <a:pt x="26" y="1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3" name="Freeform 546">
              <a:extLst>
                <a:ext uri="{FF2B5EF4-FFF2-40B4-BE49-F238E27FC236}">
                  <a16:creationId xmlns:a16="http://schemas.microsoft.com/office/drawing/2014/main" id="{A62567BA-E6E5-4193-B0E1-CD0BA4AB9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3360"/>
              <a:ext cx="50" cy="136"/>
            </a:xfrm>
            <a:custGeom>
              <a:avLst/>
              <a:gdLst>
                <a:gd name="T0" fmla="*/ 783 w 20"/>
                <a:gd name="T1" fmla="*/ 2581 h 51"/>
                <a:gd name="T2" fmla="*/ 438 w 20"/>
                <a:gd name="T3" fmla="*/ 1216 h 51"/>
                <a:gd name="T4" fmla="*/ 238 w 20"/>
                <a:gd name="T5" fmla="*/ 93 h 51"/>
                <a:gd name="T6" fmla="*/ 0 w 20"/>
                <a:gd name="T7" fmla="*/ 0 h 51"/>
                <a:gd name="T8" fmla="*/ 208 w 20"/>
                <a:gd name="T9" fmla="*/ 1160 h 51"/>
                <a:gd name="T10" fmla="*/ 550 w 20"/>
                <a:gd name="T11" fmla="*/ 2525 h 51"/>
                <a:gd name="T12" fmla="*/ 783 w 20"/>
                <a:gd name="T13" fmla="*/ 2581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51">
                  <a:moveTo>
                    <a:pt x="20" y="51"/>
                  </a:moveTo>
                  <a:cubicBezTo>
                    <a:pt x="14" y="49"/>
                    <a:pt x="13" y="36"/>
                    <a:pt x="11" y="24"/>
                  </a:cubicBezTo>
                  <a:cubicBezTo>
                    <a:pt x="10" y="12"/>
                    <a:pt x="11" y="2"/>
                    <a:pt x="6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1"/>
                    <a:pt x="5" y="23"/>
                  </a:cubicBezTo>
                  <a:cubicBezTo>
                    <a:pt x="7" y="35"/>
                    <a:pt x="9" y="49"/>
                    <a:pt x="14" y="50"/>
                  </a:cubicBezTo>
                  <a:lnTo>
                    <a:pt x="20" y="51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4" name="Freeform 547">
              <a:extLst>
                <a:ext uri="{FF2B5EF4-FFF2-40B4-BE49-F238E27FC236}">
                  <a16:creationId xmlns:a16="http://schemas.microsoft.com/office/drawing/2014/main" id="{9B7BC9C0-3346-4266-936C-C33686F8F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" y="3368"/>
              <a:ext cx="50" cy="133"/>
            </a:xfrm>
            <a:custGeom>
              <a:avLst/>
              <a:gdLst>
                <a:gd name="T0" fmla="*/ 783 w 20"/>
                <a:gd name="T1" fmla="*/ 2506 h 50"/>
                <a:gd name="T2" fmla="*/ 438 w 20"/>
                <a:gd name="T3" fmla="*/ 1202 h 50"/>
                <a:gd name="T4" fmla="*/ 238 w 20"/>
                <a:gd name="T5" fmla="*/ 56 h 50"/>
                <a:gd name="T6" fmla="*/ 0 w 20"/>
                <a:gd name="T7" fmla="*/ 0 h 50"/>
                <a:gd name="T8" fmla="*/ 208 w 20"/>
                <a:gd name="T9" fmla="*/ 1146 h 50"/>
                <a:gd name="T10" fmla="*/ 550 w 20"/>
                <a:gd name="T11" fmla="*/ 2506 h 50"/>
                <a:gd name="T12" fmla="*/ 783 w 20"/>
                <a:gd name="T13" fmla="*/ 2506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50">
                  <a:moveTo>
                    <a:pt x="20" y="50"/>
                  </a:moveTo>
                  <a:cubicBezTo>
                    <a:pt x="14" y="49"/>
                    <a:pt x="12" y="36"/>
                    <a:pt x="11" y="24"/>
                  </a:cubicBezTo>
                  <a:cubicBezTo>
                    <a:pt x="9" y="12"/>
                    <a:pt x="10" y="2"/>
                    <a:pt x="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3" y="11"/>
                    <a:pt x="5" y="23"/>
                  </a:cubicBezTo>
                  <a:cubicBezTo>
                    <a:pt x="6" y="34"/>
                    <a:pt x="8" y="48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5" name="Freeform 548">
              <a:extLst>
                <a:ext uri="{FF2B5EF4-FFF2-40B4-BE49-F238E27FC236}">
                  <a16:creationId xmlns:a16="http://schemas.microsoft.com/office/drawing/2014/main" id="{408FC8EF-988E-487C-A5F4-3398137C4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" y="3333"/>
              <a:ext cx="50" cy="136"/>
            </a:xfrm>
            <a:custGeom>
              <a:avLst/>
              <a:gdLst>
                <a:gd name="T0" fmla="*/ 783 w 20"/>
                <a:gd name="T1" fmla="*/ 2581 h 51"/>
                <a:gd name="T2" fmla="*/ 438 w 20"/>
                <a:gd name="T3" fmla="*/ 1216 h 51"/>
                <a:gd name="T4" fmla="*/ 238 w 20"/>
                <a:gd name="T5" fmla="*/ 93 h 51"/>
                <a:gd name="T6" fmla="*/ 0 w 20"/>
                <a:gd name="T7" fmla="*/ 0 h 51"/>
                <a:gd name="T8" fmla="*/ 208 w 20"/>
                <a:gd name="T9" fmla="*/ 1160 h 51"/>
                <a:gd name="T10" fmla="*/ 550 w 20"/>
                <a:gd name="T11" fmla="*/ 2525 h 51"/>
                <a:gd name="T12" fmla="*/ 783 w 20"/>
                <a:gd name="T13" fmla="*/ 2581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51">
                  <a:moveTo>
                    <a:pt x="20" y="51"/>
                  </a:moveTo>
                  <a:cubicBezTo>
                    <a:pt x="15" y="50"/>
                    <a:pt x="13" y="36"/>
                    <a:pt x="11" y="24"/>
                  </a:cubicBezTo>
                  <a:cubicBezTo>
                    <a:pt x="10" y="13"/>
                    <a:pt x="10" y="3"/>
                    <a:pt x="6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1"/>
                    <a:pt x="5" y="23"/>
                  </a:cubicBezTo>
                  <a:cubicBezTo>
                    <a:pt x="7" y="35"/>
                    <a:pt x="9" y="49"/>
                    <a:pt x="14" y="50"/>
                  </a:cubicBezTo>
                  <a:lnTo>
                    <a:pt x="20" y="51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6" name="Freeform 549">
              <a:extLst>
                <a:ext uri="{FF2B5EF4-FFF2-40B4-BE49-F238E27FC236}">
                  <a16:creationId xmlns:a16="http://schemas.microsoft.com/office/drawing/2014/main" id="{8716E5DF-89DE-4612-99C0-C94182543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3341"/>
              <a:ext cx="50" cy="136"/>
            </a:xfrm>
            <a:custGeom>
              <a:avLst/>
              <a:gdLst>
                <a:gd name="T0" fmla="*/ 783 w 20"/>
                <a:gd name="T1" fmla="*/ 2581 h 51"/>
                <a:gd name="T2" fmla="*/ 438 w 20"/>
                <a:gd name="T3" fmla="*/ 1216 h 51"/>
                <a:gd name="T4" fmla="*/ 238 w 20"/>
                <a:gd name="T5" fmla="*/ 93 h 51"/>
                <a:gd name="T6" fmla="*/ 0 w 20"/>
                <a:gd name="T7" fmla="*/ 0 h 51"/>
                <a:gd name="T8" fmla="*/ 208 w 20"/>
                <a:gd name="T9" fmla="*/ 1160 h 51"/>
                <a:gd name="T10" fmla="*/ 550 w 20"/>
                <a:gd name="T11" fmla="*/ 2525 h 51"/>
                <a:gd name="T12" fmla="*/ 783 w 20"/>
                <a:gd name="T13" fmla="*/ 2581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51">
                  <a:moveTo>
                    <a:pt x="20" y="51"/>
                  </a:moveTo>
                  <a:cubicBezTo>
                    <a:pt x="14" y="50"/>
                    <a:pt x="12" y="36"/>
                    <a:pt x="11" y="24"/>
                  </a:cubicBezTo>
                  <a:cubicBezTo>
                    <a:pt x="9" y="12"/>
                    <a:pt x="10" y="2"/>
                    <a:pt x="6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3" y="11"/>
                    <a:pt x="5" y="23"/>
                  </a:cubicBezTo>
                  <a:cubicBezTo>
                    <a:pt x="6" y="35"/>
                    <a:pt x="8" y="49"/>
                    <a:pt x="14" y="50"/>
                  </a:cubicBezTo>
                  <a:lnTo>
                    <a:pt x="20" y="51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7" name="Freeform 550">
              <a:extLst>
                <a:ext uri="{FF2B5EF4-FFF2-40B4-BE49-F238E27FC236}">
                  <a16:creationId xmlns:a16="http://schemas.microsoft.com/office/drawing/2014/main" id="{FD171A27-661E-4643-97D8-ECA3A8785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3365"/>
              <a:ext cx="22" cy="123"/>
            </a:xfrm>
            <a:custGeom>
              <a:avLst/>
              <a:gdLst>
                <a:gd name="T0" fmla="*/ 0 w 9"/>
                <a:gd name="T1" fmla="*/ 0 h 46"/>
                <a:gd name="T2" fmla="*/ 144 w 9"/>
                <a:gd name="T3" fmla="*/ 1072 h 46"/>
                <a:gd name="T4" fmla="*/ 323 w 9"/>
                <a:gd name="T5" fmla="*/ 2353 h 46"/>
                <a:gd name="T6" fmla="*/ 103 w 9"/>
                <a:gd name="T7" fmla="*/ 1072 h 46"/>
                <a:gd name="T8" fmla="*/ 0 w 9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46">
                  <a:moveTo>
                    <a:pt x="0" y="0"/>
                  </a:moveTo>
                  <a:cubicBezTo>
                    <a:pt x="2" y="4"/>
                    <a:pt x="3" y="12"/>
                    <a:pt x="4" y="21"/>
                  </a:cubicBezTo>
                  <a:cubicBezTo>
                    <a:pt x="5" y="31"/>
                    <a:pt x="6" y="42"/>
                    <a:pt x="9" y="46"/>
                  </a:cubicBezTo>
                  <a:cubicBezTo>
                    <a:pt x="6" y="42"/>
                    <a:pt x="4" y="31"/>
                    <a:pt x="3" y="21"/>
                  </a:cubicBezTo>
                  <a:cubicBezTo>
                    <a:pt x="2" y="12"/>
                    <a:pt x="2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8" name="Freeform 551">
              <a:extLst>
                <a:ext uri="{FF2B5EF4-FFF2-40B4-BE49-F238E27FC236}">
                  <a16:creationId xmlns:a16="http://schemas.microsoft.com/office/drawing/2014/main" id="{C072472E-2E8E-4316-9FF5-B6FC130D3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3373"/>
              <a:ext cx="22" cy="123"/>
            </a:xfrm>
            <a:custGeom>
              <a:avLst/>
              <a:gdLst>
                <a:gd name="T0" fmla="*/ 0 w 9"/>
                <a:gd name="T1" fmla="*/ 0 h 46"/>
                <a:gd name="T2" fmla="*/ 103 w 9"/>
                <a:gd name="T3" fmla="*/ 1072 h 46"/>
                <a:gd name="T4" fmla="*/ 323 w 9"/>
                <a:gd name="T5" fmla="*/ 2353 h 46"/>
                <a:gd name="T6" fmla="*/ 103 w 9"/>
                <a:gd name="T7" fmla="*/ 1072 h 46"/>
                <a:gd name="T8" fmla="*/ 0 w 9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46">
                  <a:moveTo>
                    <a:pt x="0" y="0"/>
                  </a:moveTo>
                  <a:cubicBezTo>
                    <a:pt x="1" y="4"/>
                    <a:pt x="2" y="12"/>
                    <a:pt x="3" y="21"/>
                  </a:cubicBezTo>
                  <a:cubicBezTo>
                    <a:pt x="5" y="31"/>
                    <a:pt x="5" y="42"/>
                    <a:pt x="9" y="46"/>
                  </a:cubicBezTo>
                  <a:cubicBezTo>
                    <a:pt x="5" y="42"/>
                    <a:pt x="4" y="30"/>
                    <a:pt x="3" y="21"/>
                  </a:cubicBezTo>
                  <a:cubicBezTo>
                    <a:pt x="1" y="12"/>
                    <a:pt x="1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9" name="Freeform 552">
              <a:extLst>
                <a:ext uri="{FF2B5EF4-FFF2-40B4-BE49-F238E27FC236}">
                  <a16:creationId xmlns:a16="http://schemas.microsoft.com/office/drawing/2014/main" id="{1E982DBB-8142-4A4C-B991-D07FCA463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3339"/>
              <a:ext cx="23" cy="122"/>
            </a:xfrm>
            <a:custGeom>
              <a:avLst/>
              <a:gdLst>
                <a:gd name="T0" fmla="*/ 0 w 9"/>
                <a:gd name="T1" fmla="*/ 0 h 46"/>
                <a:gd name="T2" fmla="*/ 169 w 9"/>
                <a:gd name="T3" fmla="*/ 1082 h 46"/>
                <a:gd name="T4" fmla="*/ 386 w 9"/>
                <a:gd name="T5" fmla="*/ 2278 h 46"/>
                <a:gd name="T6" fmla="*/ 130 w 9"/>
                <a:gd name="T7" fmla="*/ 1048 h 46"/>
                <a:gd name="T8" fmla="*/ 0 w 9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46">
                  <a:moveTo>
                    <a:pt x="0" y="0"/>
                  </a:moveTo>
                  <a:cubicBezTo>
                    <a:pt x="2" y="4"/>
                    <a:pt x="3" y="12"/>
                    <a:pt x="4" y="22"/>
                  </a:cubicBezTo>
                  <a:cubicBezTo>
                    <a:pt x="5" y="31"/>
                    <a:pt x="6" y="42"/>
                    <a:pt x="9" y="46"/>
                  </a:cubicBezTo>
                  <a:cubicBezTo>
                    <a:pt x="6" y="42"/>
                    <a:pt x="4" y="31"/>
                    <a:pt x="3" y="21"/>
                  </a:cubicBezTo>
                  <a:cubicBezTo>
                    <a:pt x="2" y="12"/>
                    <a:pt x="2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0" name="Freeform 553">
              <a:extLst>
                <a:ext uri="{FF2B5EF4-FFF2-40B4-BE49-F238E27FC236}">
                  <a16:creationId xmlns:a16="http://schemas.microsoft.com/office/drawing/2014/main" id="{8A020934-CEE5-4D23-A789-EA046FD57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3347"/>
              <a:ext cx="23" cy="122"/>
            </a:xfrm>
            <a:custGeom>
              <a:avLst/>
              <a:gdLst>
                <a:gd name="T0" fmla="*/ 0 w 9"/>
                <a:gd name="T1" fmla="*/ 0 h 46"/>
                <a:gd name="T2" fmla="*/ 130 w 9"/>
                <a:gd name="T3" fmla="*/ 1048 h 46"/>
                <a:gd name="T4" fmla="*/ 386 w 9"/>
                <a:gd name="T5" fmla="*/ 2278 h 46"/>
                <a:gd name="T6" fmla="*/ 84 w 9"/>
                <a:gd name="T7" fmla="*/ 1048 h 46"/>
                <a:gd name="T8" fmla="*/ 0 w 9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46">
                  <a:moveTo>
                    <a:pt x="0" y="0"/>
                  </a:moveTo>
                  <a:cubicBezTo>
                    <a:pt x="1" y="4"/>
                    <a:pt x="2" y="12"/>
                    <a:pt x="3" y="21"/>
                  </a:cubicBezTo>
                  <a:cubicBezTo>
                    <a:pt x="4" y="31"/>
                    <a:pt x="5" y="42"/>
                    <a:pt x="9" y="46"/>
                  </a:cubicBezTo>
                  <a:cubicBezTo>
                    <a:pt x="5" y="42"/>
                    <a:pt x="4" y="31"/>
                    <a:pt x="2" y="21"/>
                  </a:cubicBezTo>
                  <a:cubicBezTo>
                    <a:pt x="1" y="12"/>
                    <a:pt x="1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1" name="Freeform 554">
              <a:extLst>
                <a:ext uri="{FF2B5EF4-FFF2-40B4-BE49-F238E27FC236}">
                  <a16:creationId xmlns:a16="http://schemas.microsoft.com/office/drawing/2014/main" id="{67E5B5D0-402D-4BCB-8408-B75D96B4D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3" y="3333"/>
              <a:ext cx="50" cy="139"/>
            </a:xfrm>
            <a:custGeom>
              <a:avLst/>
              <a:gdLst>
                <a:gd name="T0" fmla="*/ 0 w 20"/>
                <a:gd name="T1" fmla="*/ 0 h 52"/>
                <a:gd name="T2" fmla="*/ 158 w 20"/>
                <a:gd name="T3" fmla="*/ 708 h 52"/>
                <a:gd name="T4" fmla="*/ 208 w 20"/>
                <a:gd name="T5" fmla="*/ 1165 h 52"/>
                <a:gd name="T6" fmla="*/ 208 w 20"/>
                <a:gd name="T7" fmla="*/ 1165 h 52"/>
                <a:gd name="T8" fmla="*/ 550 w 20"/>
                <a:gd name="T9" fmla="*/ 2558 h 52"/>
                <a:gd name="T10" fmla="*/ 783 w 20"/>
                <a:gd name="T11" fmla="*/ 2657 h 52"/>
                <a:gd name="T12" fmla="*/ 783 w 20"/>
                <a:gd name="T13" fmla="*/ 2601 h 52"/>
                <a:gd name="T14" fmla="*/ 470 w 20"/>
                <a:gd name="T15" fmla="*/ 1278 h 52"/>
                <a:gd name="T16" fmla="*/ 470 w 20"/>
                <a:gd name="T17" fmla="*/ 1222 h 52"/>
                <a:gd name="T18" fmla="*/ 438 w 20"/>
                <a:gd name="T19" fmla="*/ 765 h 52"/>
                <a:gd name="T20" fmla="*/ 238 w 20"/>
                <a:gd name="T21" fmla="*/ 94 h 52"/>
                <a:gd name="T22" fmla="*/ 0 w 20"/>
                <a:gd name="T23" fmla="*/ 0 h 52"/>
                <a:gd name="T24" fmla="*/ 550 w 20"/>
                <a:gd name="T25" fmla="*/ 2558 h 52"/>
                <a:gd name="T26" fmla="*/ 208 w 20"/>
                <a:gd name="T27" fmla="*/ 1165 h 52"/>
                <a:gd name="T28" fmla="*/ 208 w 20"/>
                <a:gd name="T29" fmla="*/ 1165 h 52"/>
                <a:gd name="T30" fmla="*/ 158 w 20"/>
                <a:gd name="T31" fmla="*/ 708 h 52"/>
                <a:gd name="T32" fmla="*/ 50 w 20"/>
                <a:gd name="T33" fmla="*/ 56 h 52"/>
                <a:gd name="T34" fmla="*/ 50 w 20"/>
                <a:gd name="T35" fmla="*/ 56 h 52"/>
                <a:gd name="T36" fmla="*/ 238 w 20"/>
                <a:gd name="T37" fmla="*/ 94 h 52"/>
                <a:gd name="T38" fmla="*/ 395 w 20"/>
                <a:gd name="T39" fmla="*/ 821 h 52"/>
                <a:gd name="T40" fmla="*/ 438 w 20"/>
                <a:gd name="T41" fmla="*/ 1278 h 52"/>
                <a:gd name="T42" fmla="*/ 438 w 20"/>
                <a:gd name="T43" fmla="*/ 1278 h 52"/>
                <a:gd name="T44" fmla="*/ 750 w 20"/>
                <a:gd name="T45" fmla="*/ 2601 h 52"/>
                <a:gd name="T46" fmla="*/ 550 w 20"/>
                <a:gd name="T47" fmla="*/ 2558 h 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" h="52">
                  <a:moveTo>
                    <a:pt x="0" y="0"/>
                  </a:moveTo>
                  <a:cubicBezTo>
                    <a:pt x="3" y="1"/>
                    <a:pt x="3" y="7"/>
                    <a:pt x="4" y="14"/>
                  </a:cubicBezTo>
                  <a:cubicBezTo>
                    <a:pt x="4" y="17"/>
                    <a:pt x="5" y="20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35"/>
                    <a:pt x="8" y="49"/>
                    <a:pt x="14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5" y="50"/>
                    <a:pt x="13" y="36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1"/>
                    <a:pt x="11" y="18"/>
                    <a:pt x="11" y="15"/>
                  </a:cubicBezTo>
                  <a:cubicBezTo>
                    <a:pt x="10" y="8"/>
                    <a:pt x="9" y="2"/>
                    <a:pt x="6" y="2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14" y="50"/>
                  </a:moveTo>
                  <a:cubicBezTo>
                    <a:pt x="9" y="49"/>
                    <a:pt x="7" y="35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0"/>
                    <a:pt x="5" y="17"/>
                    <a:pt x="4" y="14"/>
                  </a:cubicBezTo>
                  <a:cubicBezTo>
                    <a:pt x="4" y="8"/>
                    <a:pt x="3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6" y="2"/>
                    <a:pt x="6" y="2"/>
                  </a:cubicBezTo>
                  <a:cubicBezTo>
                    <a:pt x="9" y="3"/>
                    <a:pt x="10" y="8"/>
                    <a:pt x="10" y="16"/>
                  </a:cubicBezTo>
                  <a:cubicBezTo>
                    <a:pt x="10" y="18"/>
                    <a:pt x="11" y="21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35"/>
                    <a:pt x="14" y="48"/>
                    <a:pt x="19" y="51"/>
                  </a:cubicBezTo>
                  <a:cubicBezTo>
                    <a:pt x="17" y="51"/>
                    <a:pt x="14" y="50"/>
                    <a:pt x="14" y="5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2" name="Freeform 555">
              <a:extLst>
                <a:ext uri="{FF2B5EF4-FFF2-40B4-BE49-F238E27FC236}">
                  <a16:creationId xmlns:a16="http://schemas.microsoft.com/office/drawing/2014/main" id="{168BB740-FAF2-4C02-8D25-8AED8489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365"/>
              <a:ext cx="25" cy="38"/>
            </a:xfrm>
            <a:custGeom>
              <a:avLst/>
              <a:gdLst>
                <a:gd name="T0" fmla="*/ 0 w 10"/>
                <a:gd name="T1" fmla="*/ 760 h 14"/>
                <a:gd name="T2" fmla="*/ 395 w 10"/>
                <a:gd name="T3" fmla="*/ 0 h 14"/>
                <a:gd name="T4" fmla="*/ 208 w 10"/>
                <a:gd name="T5" fmla="*/ 318 h 14"/>
                <a:gd name="T6" fmla="*/ 0 w 10"/>
                <a:gd name="T7" fmla="*/ 76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4">
                  <a:moveTo>
                    <a:pt x="0" y="14"/>
                  </a:moveTo>
                  <a:cubicBezTo>
                    <a:pt x="1" y="12"/>
                    <a:pt x="7" y="2"/>
                    <a:pt x="10" y="0"/>
                  </a:cubicBezTo>
                  <a:cubicBezTo>
                    <a:pt x="9" y="1"/>
                    <a:pt x="6" y="5"/>
                    <a:pt x="5" y="6"/>
                  </a:cubicBezTo>
                  <a:cubicBezTo>
                    <a:pt x="5" y="7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3" name="Freeform 556">
              <a:extLst>
                <a:ext uri="{FF2B5EF4-FFF2-40B4-BE49-F238E27FC236}">
                  <a16:creationId xmlns:a16="http://schemas.microsoft.com/office/drawing/2014/main" id="{06F05EAD-B990-422D-BC81-AFAC2E781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" y="3381"/>
              <a:ext cx="55" cy="134"/>
            </a:xfrm>
            <a:custGeom>
              <a:avLst/>
              <a:gdLst>
                <a:gd name="T0" fmla="*/ 863 w 22"/>
                <a:gd name="T1" fmla="*/ 2578 h 50"/>
                <a:gd name="T2" fmla="*/ 470 w 22"/>
                <a:gd name="T3" fmla="*/ 1235 h 50"/>
                <a:gd name="T4" fmla="*/ 238 w 22"/>
                <a:gd name="T5" fmla="*/ 56 h 50"/>
                <a:gd name="T6" fmla="*/ 0 w 22"/>
                <a:gd name="T7" fmla="*/ 0 h 50"/>
                <a:gd name="T8" fmla="*/ 238 w 22"/>
                <a:gd name="T9" fmla="*/ 1193 h 50"/>
                <a:gd name="T10" fmla="*/ 625 w 22"/>
                <a:gd name="T11" fmla="*/ 2522 h 50"/>
                <a:gd name="T12" fmla="*/ 863 w 22"/>
                <a:gd name="T13" fmla="*/ 2578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50">
                  <a:moveTo>
                    <a:pt x="22" y="50"/>
                  </a:moveTo>
                  <a:cubicBezTo>
                    <a:pt x="16" y="49"/>
                    <a:pt x="14" y="35"/>
                    <a:pt x="12" y="24"/>
                  </a:cubicBezTo>
                  <a:cubicBezTo>
                    <a:pt x="10" y="12"/>
                    <a:pt x="10" y="2"/>
                    <a:pt x="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1"/>
                    <a:pt x="6" y="23"/>
                  </a:cubicBezTo>
                  <a:cubicBezTo>
                    <a:pt x="8" y="34"/>
                    <a:pt x="10" y="48"/>
                    <a:pt x="16" y="49"/>
                  </a:cubicBezTo>
                  <a:lnTo>
                    <a:pt x="22" y="5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4" name="Freeform 557">
              <a:extLst>
                <a:ext uri="{FF2B5EF4-FFF2-40B4-BE49-F238E27FC236}">
                  <a16:creationId xmlns:a16="http://schemas.microsoft.com/office/drawing/2014/main" id="{D188A838-D4F6-4DED-8DA1-2EB0BC918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3387"/>
              <a:ext cx="55" cy="136"/>
            </a:xfrm>
            <a:custGeom>
              <a:avLst/>
              <a:gdLst>
                <a:gd name="T0" fmla="*/ 863 w 22"/>
                <a:gd name="T1" fmla="*/ 2581 h 51"/>
                <a:gd name="T2" fmla="*/ 470 w 22"/>
                <a:gd name="T3" fmla="*/ 1216 h 51"/>
                <a:gd name="T4" fmla="*/ 238 w 22"/>
                <a:gd name="T5" fmla="*/ 93 h 51"/>
                <a:gd name="T6" fmla="*/ 0 w 22"/>
                <a:gd name="T7" fmla="*/ 0 h 51"/>
                <a:gd name="T8" fmla="*/ 208 w 22"/>
                <a:gd name="T9" fmla="*/ 1160 h 51"/>
                <a:gd name="T10" fmla="*/ 595 w 22"/>
                <a:gd name="T11" fmla="*/ 2525 h 51"/>
                <a:gd name="T12" fmla="*/ 863 w 22"/>
                <a:gd name="T13" fmla="*/ 2581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51">
                  <a:moveTo>
                    <a:pt x="22" y="51"/>
                  </a:moveTo>
                  <a:cubicBezTo>
                    <a:pt x="16" y="50"/>
                    <a:pt x="14" y="36"/>
                    <a:pt x="12" y="24"/>
                  </a:cubicBezTo>
                  <a:cubicBezTo>
                    <a:pt x="10" y="12"/>
                    <a:pt x="10" y="2"/>
                    <a:pt x="6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3" y="11"/>
                    <a:pt x="5" y="23"/>
                  </a:cubicBezTo>
                  <a:cubicBezTo>
                    <a:pt x="7" y="34"/>
                    <a:pt x="10" y="49"/>
                    <a:pt x="15" y="50"/>
                  </a:cubicBezTo>
                  <a:lnTo>
                    <a:pt x="22" y="51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5" name="Freeform 558">
              <a:extLst>
                <a:ext uri="{FF2B5EF4-FFF2-40B4-BE49-F238E27FC236}">
                  <a16:creationId xmlns:a16="http://schemas.microsoft.com/office/drawing/2014/main" id="{109A408E-64DA-45B8-B5D2-0BAA422B9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3387"/>
              <a:ext cx="28" cy="122"/>
            </a:xfrm>
            <a:custGeom>
              <a:avLst/>
              <a:gdLst>
                <a:gd name="T0" fmla="*/ 0 w 11"/>
                <a:gd name="T1" fmla="*/ 0 h 46"/>
                <a:gd name="T2" fmla="*/ 214 w 11"/>
                <a:gd name="T3" fmla="*/ 1048 h 46"/>
                <a:gd name="T4" fmla="*/ 461 w 11"/>
                <a:gd name="T5" fmla="*/ 2278 h 46"/>
                <a:gd name="T6" fmla="*/ 163 w 11"/>
                <a:gd name="T7" fmla="*/ 1048 h 46"/>
                <a:gd name="T8" fmla="*/ 0 w 11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46">
                  <a:moveTo>
                    <a:pt x="0" y="0"/>
                  </a:moveTo>
                  <a:cubicBezTo>
                    <a:pt x="2" y="4"/>
                    <a:pt x="3" y="12"/>
                    <a:pt x="5" y="21"/>
                  </a:cubicBezTo>
                  <a:cubicBezTo>
                    <a:pt x="6" y="30"/>
                    <a:pt x="7" y="41"/>
                    <a:pt x="11" y="46"/>
                  </a:cubicBezTo>
                  <a:cubicBezTo>
                    <a:pt x="7" y="41"/>
                    <a:pt x="5" y="30"/>
                    <a:pt x="4" y="21"/>
                  </a:cubicBezTo>
                  <a:cubicBezTo>
                    <a:pt x="2" y="12"/>
                    <a:pt x="2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6" name="Freeform 559">
              <a:extLst>
                <a:ext uri="{FF2B5EF4-FFF2-40B4-BE49-F238E27FC236}">
                  <a16:creationId xmlns:a16="http://schemas.microsoft.com/office/drawing/2014/main" id="{8C772487-BB0E-44E5-B93C-0E45B6D7E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3392"/>
              <a:ext cx="25" cy="123"/>
            </a:xfrm>
            <a:custGeom>
              <a:avLst/>
              <a:gdLst>
                <a:gd name="T0" fmla="*/ 0 w 10"/>
                <a:gd name="T1" fmla="*/ 0 h 46"/>
                <a:gd name="T2" fmla="*/ 158 w 10"/>
                <a:gd name="T3" fmla="*/ 1072 h 46"/>
                <a:gd name="T4" fmla="*/ 395 w 10"/>
                <a:gd name="T5" fmla="*/ 2353 h 46"/>
                <a:gd name="T6" fmla="*/ 125 w 10"/>
                <a:gd name="T7" fmla="*/ 1072 h 46"/>
                <a:gd name="T8" fmla="*/ 0 w 10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46">
                  <a:moveTo>
                    <a:pt x="0" y="0"/>
                  </a:moveTo>
                  <a:cubicBezTo>
                    <a:pt x="2" y="4"/>
                    <a:pt x="2" y="12"/>
                    <a:pt x="4" y="21"/>
                  </a:cubicBezTo>
                  <a:cubicBezTo>
                    <a:pt x="6" y="31"/>
                    <a:pt x="7" y="42"/>
                    <a:pt x="10" y="46"/>
                  </a:cubicBezTo>
                  <a:cubicBezTo>
                    <a:pt x="7" y="42"/>
                    <a:pt x="5" y="30"/>
                    <a:pt x="3" y="21"/>
                  </a:cubicBezTo>
                  <a:cubicBezTo>
                    <a:pt x="2" y="12"/>
                    <a:pt x="2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7" name="Freeform 560">
              <a:extLst>
                <a:ext uri="{FF2B5EF4-FFF2-40B4-BE49-F238E27FC236}">
                  <a16:creationId xmlns:a16="http://schemas.microsoft.com/office/drawing/2014/main" id="{500768E1-C360-46A0-B2CB-E27C89FB0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3387"/>
              <a:ext cx="22" cy="37"/>
            </a:xfrm>
            <a:custGeom>
              <a:avLst/>
              <a:gdLst>
                <a:gd name="T0" fmla="*/ 0 w 9"/>
                <a:gd name="T1" fmla="*/ 685 h 14"/>
                <a:gd name="T2" fmla="*/ 323 w 9"/>
                <a:gd name="T3" fmla="*/ 0 h 14"/>
                <a:gd name="T4" fmla="*/ 174 w 9"/>
                <a:gd name="T5" fmla="*/ 293 h 14"/>
                <a:gd name="T6" fmla="*/ 0 w 9"/>
                <a:gd name="T7" fmla="*/ 685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cubicBezTo>
                    <a:pt x="1" y="12"/>
                    <a:pt x="7" y="2"/>
                    <a:pt x="9" y="0"/>
                  </a:cubicBezTo>
                  <a:cubicBezTo>
                    <a:pt x="8" y="1"/>
                    <a:pt x="6" y="5"/>
                    <a:pt x="5" y="6"/>
                  </a:cubicBezTo>
                  <a:cubicBezTo>
                    <a:pt x="5" y="7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8" name="Freeform 561">
              <a:extLst>
                <a:ext uri="{FF2B5EF4-FFF2-40B4-BE49-F238E27FC236}">
                  <a16:creationId xmlns:a16="http://schemas.microsoft.com/office/drawing/2014/main" id="{BC3A7A8B-53C7-4009-BFE6-95E01929A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3403"/>
              <a:ext cx="65" cy="128"/>
            </a:xfrm>
            <a:custGeom>
              <a:avLst/>
              <a:gdLst>
                <a:gd name="T0" fmla="*/ 1020 w 26"/>
                <a:gd name="T1" fmla="*/ 2424 h 48"/>
                <a:gd name="T2" fmla="*/ 550 w 26"/>
                <a:gd name="T3" fmla="*/ 1160 h 48"/>
                <a:gd name="T4" fmla="*/ 283 w 26"/>
                <a:gd name="T5" fmla="*/ 56 h 48"/>
                <a:gd name="T6" fmla="*/ 0 w 26"/>
                <a:gd name="T7" fmla="*/ 0 h 48"/>
                <a:gd name="T8" fmla="*/ 313 w 26"/>
                <a:gd name="T9" fmla="*/ 1117 h 48"/>
                <a:gd name="T10" fmla="*/ 783 w 26"/>
                <a:gd name="T11" fmla="*/ 2424 h 48"/>
                <a:gd name="T12" fmla="*/ 1020 w 26"/>
                <a:gd name="T13" fmla="*/ 2424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8">
                  <a:moveTo>
                    <a:pt x="26" y="48"/>
                  </a:moveTo>
                  <a:cubicBezTo>
                    <a:pt x="20" y="47"/>
                    <a:pt x="17" y="34"/>
                    <a:pt x="14" y="23"/>
                  </a:cubicBezTo>
                  <a:cubicBezTo>
                    <a:pt x="11" y="11"/>
                    <a:pt x="11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10"/>
                    <a:pt x="8" y="22"/>
                  </a:cubicBezTo>
                  <a:cubicBezTo>
                    <a:pt x="11" y="33"/>
                    <a:pt x="15" y="47"/>
                    <a:pt x="20" y="48"/>
                  </a:cubicBezTo>
                  <a:lnTo>
                    <a:pt x="26" y="48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9" name="Freeform 562">
              <a:extLst>
                <a:ext uri="{FF2B5EF4-FFF2-40B4-BE49-F238E27FC236}">
                  <a16:creationId xmlns:a16="http://schemas.microsoft.com/office/drawing/2014/main" id="{DFAF7F45-88CF-4A6B-8D15-97E1FCF4E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3405"/>
              <a:ext cx="65" cy="128"/>
            </a:xfrm>
            <a:custGeom>
              <a:avLst/>
              <a:gdLst>
                <a:gd name="T0" fmla="*/ 1020 w 26"/>
                <a:gd name="T1" fmla="*/ 2368 h 48"/>
                <a:gd name="T2" fmla="*/ 550 w 26"/>
                <a:gd name="T3" fmla="*/ 1160 h 48"/>
                <a:gd name="T4" fmla="*/ 238 w 26"/>
                <a:gd name="T5" fmla="*/ 56 h 48"/>
                <a:gd name="T6" fmla="*/ 0 w 26"/>
                <a:gd name="T7" fmla="*/ 0 h 48"/>
                <a:gd name="T8" fmla="*/ 313 w 26"/>
                <a:gd name="T9" fmla="*/ 1117 h 48"/>
                <a:gd name="T10" fmla="*/ 783 w 26"/>
                <a:gd name="T11" fmla="*/ 2424 h 48"/>
                <a:gd name="T12" fmla="*/ 1020 w 26"/>
                <a:gd name="T13" fmla="*/ 236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8">
                  <a:moveTo>
                    <a:pt x="26" y="47"/>
                  </a:moveTo>
                  <a:cubicBezTo>
                    <a:pt x="20" y="46"/>
                    <a:pt x="17" y="34"/>
                    <a:pt x="14" y="23"/>
                  </a:cubicBezTo>
                  <a:cubicBezTo>
                    <a:pt x="11" y="11"/>
                    <a:pt x="10" y="1"/>
                    <a:pt x="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5" y="11"/>
                    <a:pt x="8" y="22"/>
                  </a:cubicBezTo>
                  <a:cubicBezTo>
                    <a:pt x="11" y="33"/>
                    <a:pt x="14" y="47"/>
                    <a:pt x="20" y="48"/>
                  </a:cubicBezTo>
                  <a:lnTo>
                    <a:pt x="26" y="47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0" name="Freeform 563">
              <a:extLst>
                <a:ext uri="{FF2B5EF4-FFF2-40B4-BE49-F238E27FC236}">
                  <a16:creationId xmlns:a16="http://schemas.microsoft.com/office/drawing/2014/main" id="{79E28C56-783E-47C7-9FC3-5CA8F741E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3408"/>
              <a:ext cx="35" cy="117"/>
            </a:xfrm>
            <a:custGeom>
              <a:avLst/>
              <a:gdLst>
                <a:gd name="T0" fmla="*/ 0 w 14"/>
                <a:gd name="T1" fmla="*/ 0 h 44"/>
                <a:gd name="T2" fmla="*/ 238 w 14"/>
                <a:gd name="T3" fmla="*/ 997 h 44"/>
                <a:gd name="T4" fmla="*/ 550 w 14"/>
                <a:gd name="T5" fmla="*/ 2199 h 44"/>
                <a:gd name="T6" fmla="*/ 208 w 14"/>
                <a:gd name="T7" fmla="*/ 997 h 44"/>
                <a:gd name="T8" fmla="*/ 0 w 1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44">
                  <a:moveTo>
                    <a:pt x="0" y="0"/>
                  </a:moveTo>
                  <a:cubicBezTo>
                    <a:pt x="2" y="3"/>
                    <a:pt x="3" y="11"/>
                    <a:pt x="6" y="20"/>
                  </a:cubicBezTo>
                  <a:cubicBezTo>
                    <a:pt x="8" y="29"/>
                    <a:pt x="10" y="40"/>
                    <a:pt x="14" y="44"/>
                  </a:cubicBezTo>
                  <a:cubicBezTo>
                    <a:pt x="10" y="40"/>
                    <a:pt x="7" y="29"/>
                    <a:pt x="5" y="20"/>
                  </a:cubicBezTo>
                  <a:cubicBezTo>
                    <a:pt x="3" y="11"/>
                    <a:pt x="2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1" name="Freeform 564">
              <a:extLst>
                <a:ext uri="{FF2B5EF4-FFF2-40B4-BE49-F238E27FC236}">
                  <a16:creationId xmlns:a16="http://schemas.microsoft.com/office/drawing/2014/main" id="{6738DCFC-51C1-43D3-B7D3-AFB8F5DFB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" y="3411"/>
              <a:ext cx="37" cy="117"/>
            </a:xfrm>
            <a:custGeom>
              <a:avLst/>
              <a:gdLst>
                <a:gd name="T0" fmla="*/ 0 w 15"/>
                <a:gd name="T1" fmla="*/ 0 h 44"/>
                <a:gd name="T2" fmla="*/ 224 w 15"/>
                <a:gd name="T3" fmla="*/ 997 h 44"/>
                <a:gd name="T4" fmla="*/ 553 w 15"/>
                <a:gd name="T5" fmla="*/ 2199 h 44"/>
                <a:gd name="T6" fmla="*/ 224 w 15"/>
                <a:gd name="T7" fmla="*/ 997 h 44"/>
                <a:gd name="T8" fmla="*/ 0 w 15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44">
                  <a:moveTo>
                    <a:pt x="0" y="0"/>
                  </a:moveTo>
                  <a:cubicBezTo>
                    <a:pt x="2" y="3"/>
                    <a:pt x="4" y="11"/>
                    <a:pt x="6" y="20"/>
                  </a:cubicBezTo>
                  <a:cubicBezTo>
                    <a:pt x="9" y="29"/>
                    <a:pt x="11" y="40"/>
                    <a:pt x="15" y="44"/>
                  </a:cubicBezTo>
                  <a:cubicBezTo>
                    <a:pt x="11" y="40"/>
                    <a:pt x="8" y="29"/>
                    <a:pt x="6" y="20"/>
                  </a:cubicBezTo>
                  <a:cubicBezTo>
                    <a:pt x="3" y="11"/>
                    <a:pt x="2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2" name="Freeform 565">
              <a:extLst>
                <a:ext uri="{FF2B5EF4-FFF2-40B4-BE49-F238E27FC236}">
                  <a16:creationId xmlns:a16="http://schemas.microsoft.com/office/drawing/2014/main" id="{5A22CB29-0293-4E1B-9A30-A70C3998E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3408"/>
              <a:ext cx="70" cy="125"/>
            </a:xfrm>
            <a:custGeom>
              <a:avLst/>
              <a:gdLst>
                <a:gd name="T0" fmla="*/ 1095 w 28"/>
                <a:gd name="T1" fmla="*/ 2348 h 47"/>
                <a:gd name="T2" fmla="*/ 595 w 28"/>
                <a:gd name="T3" fmla="*/ 1112 h 47"/>
                <a:gd name="T4" fmla="*/ 238 w 28"/>
                <a:gd name="T5" fmla="*/ 56 h 47"/>
                <a:gd name="T6" fmla="*/ 0 w 28"/>
                <a:gd name="T7" fmla="*/ 0 h 47"/>
                <a:gd name="T8" fmla="*/ 313 w 28"/>
                <a:gd name="T9" fmla="*/ 1112 h 47"/>
                <a:gd name="T10" fmla="*/ 833 w 28"/>
                <a:gd name="T11" fmla="*/ 2348 h 47"/>
                <a:gd name="T12" fmla="*/ 1095 w 28"/>
                <a:gd name="T13" fmla="*/ 2348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47">
                  <a:moveTo>
                    <a:pt x="28" y="47"/>
                  </a:moveTo>
                  <a:cubicBezTo>
                    <a:pt x="22" y="47"/>
                    <a:pt x="18" y="33"/>
                    <a:pt x="15" y="22"/>
                  </a:cubicBezTo>
                  <a:cubicBezTo>
                    <a:pt x="11" y="11"/>
                    <a:pt x="10" y="1"/>
                    <a:pt x="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5" y="11"/>
                    <a:pt x="8" y="22"/>
                  </a:cubicBezTo>
                  <a:cubicBezTo>
                    <a:pt x="12" y="33"/>
                    <a:pt x="16" y="47"/>
                    <a:pt x="21" y="47"/>
                  </a:cubicBezTo>
                  <a:lnTo>
                    <a:pt x="28" y="47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3" name="Freeform 566">
              <a:extLst>
                <a:ext uri="{FF2B5EF4-FFF2-40B4-BE49-F238E27FC236}">
                  <a16:creationId xmlns:a16="http://schemas.microsoft.com/office/drawing/2014/main" id="{3214B56D-FCD7-43C2-AD20-A275DEB63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" y="3411"/>
              <a:ext cx="67" cy="122"/>
            </a:xfrm>
            <a:custGeom>
              <a:avLst/>
              <a:gdLst>
                <a:gd name="T0" fmla="*/ 1022 w 27"/>
                <a:gd name="T1" fmla="*/ 2223 h 46"/>
                <a:gd name="T2" fmla="*/ 566 w 27"/>
                <a:gd name="T3" fmla="*/ 1082 h 46"/>
                <a:gd name="T4" fmla="*/ 258 w 27"/>
                <a:gd name="T5" fmla="*/ 0 h 46"/>
                <a:gd name="T6" fmla="*/ 0 w 27"/>
                <a:gd name="T7" fmla="*/ 0 h 46"/>
                <a:gd name="T8" fmla="*/ 337 w 27"/>
                <a:gd name="T9" fmla="*/ 1082 h 46"/>
                <a:gd name="T10" fmla="*/ 794 w 27"/>
                <a:gd name="T11" fmla="*/ 2278 h 46"/>
                <a:gd name="T12" fmla="*/ 1022 w 27"/>
                <a:gd name="T13" fmla="*/ 222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6">
                  <a:moveTo>
                    <a:pt x="27" y="45"/>
                  </a:moveTo>
                  <a:cubicBezTo>
                    <a:pt x="22" y="45"/>
                    <a:pt x="19" y="33"/>
                    <a:pt x="15" y="22"/>
                  </a:cubicBezTo>
                  <a:cubicBezTo>
                    <a:pt x="12" y="10"/>
                    <a:pt x="11" y="1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6" y="10"/>
                    <a:pt x="9" y="22"/>
                  </a:cubicBezTo>
                  <a:cubicBezTo>
                    <a:pt x="12" y="33"/>
                    <a:pt x="15" y="45"/>
                    <a:pt x="21" y="46"/>
                  </a:cubicBezTo>
                  <a:lnTo>
                    <a:pt x="27" y="45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4" name="Freeform 567">
              <a:extLst>
                <a:ext uri="{FF2B5EF4-FFF2-40B4-BE49-F238E27FC236}">
                  <a16:creationId xmlns:a16="http://schemas.microsoft.com/office/drawing/2014/main" id="{956536C2-4F69-431F-9216-B3C652AA6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3413"/>
              <a:ext cx="40" cy="118"/>
            </a:xfrm>
            <a:custGeom>
              <a:avLst/>
              <a:gdLst>
                <a:gd name="T0" fmla="*/ 0 w 16"/>
                <a:gd name="T1" fmla="*/ 0 h 44"/>
                <a:gd name="T2" fmla="*/ 283 w 16"/>
                <a:gd name="T3" fmla="*/ 1043 h 44"/>
                <a:gd name="T4" fmla="*/ 625 w 16"/>
                <a:gd name="T5" fmla="*/ 2272 h 44"/>
                <a:gd name="T6" fmla="*/ 238 w 16"/>
                <a:gd name="T7" fmla="*/ 1043 h 44"/>
                <a:gd name="T8" fmla="*/ 0 w 16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44">
                  <a:moveTo>
                    <a:pt x="0" y="0"/>
                  </a:moveTo>
                  <a:cubicBezTo>
                    <a:pt x="2" y="3"/>
                    <a:pt x="4" y="11"/>
                    <a:pt x="7" y="20"/>
                  </a:cubicBezTo>
                  <a:cubicBezTo>
                    <a:pt x="10" y="29"/>
                    <a:pt x="12" y="40"/>
                    <a:pt x="16" y="44"/>
                  </a:cubicBezTo>
                  <a:cubicBezTo>
                    <a:pt x="12" y="40"/>
                    <a:pt x="9" y="29"/>
                    <a:pt x="6" y="20"/>
                  </a:cubicBezTo>
                  <a:cubicBezTo>
                    <a:pt x="4" y="11"/>
                    <a:pt x="2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5" name="Freeform 568">
              <a:extLst>
                <a:ext uri="{FF2B5EF4-FFF2-40B4-BE49-F238E27FC236}">
                  <a16:creationId xmlns:a16="http://schemas.microsoft.com/office/drawing/2014/main" id="{9347CA6A-FCF7-4FB6-B8D8-8DEBBC402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3413"/>
              <a:ext cx="37" cy="112"/>
            </a:xfrm>
            <a:custGeom>
              <a:avLst/>
              <a:gdLst>
                <a:gd name="T0" fmla="*/ 0 w 15"/>
                <a:gd name="T1" fmla="*/ 0 h 42"/>
                <a:gd name="T2" fmla="*/ 257 w 15"/>
                <a:gd name="T3" fmla="*/ 1059 h 42"/>
                <a:gd name="T4" fmla="*/ 553 w 15"/>
                <a:gd name="T5" fmla="*/ 2125 h 42"/>
                <a:gd name="T6" fmla="*/ 224 w 15"/>
                <a:gd name="T7" fmla="*/ 1059 h 42"/>
                <a:gd name="T8" fmla="*/ 0 w 15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42">
                  <a:moveTo>
                    <a:pt x="0" y="0"/>
                  </a:moveTo>
                  <a:cubicBezTo>
                    <a:pt x="2" y="4"/>
                    <a:pt x="4" y="12"/>
                    <a:pt x="7" y="21"/>
                  </a:cubicBezTo>
                  <a:cubicBezTo>
                    <a:pt x="9" y="30"/>
                    <a:pt x="11" y="38"/>
                    <a:pt x="15" y="42"/>
                  </a:cubicBezTo>
                  <a:cubicBezTo>
                    <a:pt x="11" y="38"/>
                    <a:pt x="9" y="30"/>
                    <a:pt x="6" y="21"/>
                  </a:cubicBezTo>
                  <a:cubicBezTo>
                    <a:pt x="3" y="12"/>
                    <a:pt x="2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6" name="Freeform 569">
              <a:extLst>
                <a:ext uri="{FF2B5EF4-FFF2-40B4-BE49-F238E27FC236}">
                  <a16:creationId xmlns:a16="http://schemas.microsoft.com/office/drawing/2014/main" id="{62AA912B-391A-406B-9C66-FA07DB60E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3413"/>
              <a:ext cx="18" cy="40"/>
            </a:xfrm>
            <a:custGeom>
              <a:avLst/>
              <a:gdLst>
                <a:gd name="T0" fmla="*/ 0 w 7"/>
                <a:gd name="T1" fmla="*/ 760 h 15"/>
                <a:gd name="T2" fmla="*/ 303 w 7"/>
                <a:gd name="T3" fmla="*/ 0 h 15"/>
                <a:gd name="T4" fmla="*/ 172 w 7"/>
                <a:gd name="T5" fmla="*/ 307 h 15"/>
                <a:gd name="T6" fmla="*/ 0 w 7"/>
                <a:gd name="T7" fmla="*/ 76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cubicBezTo>
                    <a:pt x="0" y="14"/>
                    <a:pt x="5" y="2"/>
                    <a:pt x="7" y="0"/>
                  </a:cubicBezTo>
                  <a:cubicBezTo>
                    <a:pt x="7" y="2"/>
                    <a:pt x="4" y="6"/>
                    <a:pt x="4" y="6"/>
                  </a:cubicBezTo>
                  <a:cubicBezTo>
                    <a:pt x="3" y="7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7" name="Freeform 570">
              <a:extLst>
                <a:ext uri="{FF2B5EF4-FFF2-40B4-BE49-F238E27FC236}">
                  <a16:creationId xmlns:a16="http://schemas.microsoft.com/office/drawing/2014/main" id="{B8224509-1E92-4BE5-9862-60289F90C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3408"/>
              <a:ext cx="23" cy="37"/>
            </a:xfrm>
            <a:custGeom>
              <a:avLst/>
              <a:gdLst>
                <a:gd name="T0" fmla="*/ 0 w 9"/>
                <a:gd name="T1" fmla="*/ 685 h 14"/>
                <a:gd name="T2" fmla="*/ 386 w 9"/>
                <a:gd name="T3" fmla="*/ 0 h 14"/>
                <a:gd name="T4" fmla="*/ 215 w 9"/>
                <a:gd name="T5" fmla="*/ 293 h 14"/>
                <a:gd name="T6" fmla="*/ 0 w 9"/>
                <a:gd name="T7" fmla="*/ 685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cubicBezTo>
                    <a:pt x="1" y="12"/>
                    <a:pt x="7" y="1"/>
                    <a:pt x="9" y="0"/>
                  </a:cubicBezTo>
                  <a:cubicBezTo>
                    <a:pt x="9" y="1"/>
                    <a:pt x="6" y="5"/>
                    <a:pt x="5" y="6"/>
                  </a:cubicBezTo>
                  <a:cubicBezTo>
                    <a:pt x="5" y="6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8" name="Freeform 571">
              <a:extLst>
                <a:ext uri="{FF2B5EF4-FFF2-40B4-BE49-F238E27FC236}">
                  <a16:creationId xmlns:a16="http://schemas.microsoft.com/office/drawing/2014/main" id="{199DA64C-6F55-45EF-819C-626D76466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" y="3405"/>
              <a:ext cx="87" cy="120"/>
            </a:xfrm>
            <a:custGeom>
              <a:avLst/>
              <a:gdLst>
                <a:gd name="T0" fmla="*/ 1335 w 35"/>
                <a:gd name="T1" fmla="*/ 2184 h 45"/>
                <a:gd name="T2" fmla="*/ 723 w 35"/>
                <a:gd name="T3" fmla="*/ 1059 h 45"/>
                <a:gd name="T4" fmla="*/ 229 w 35"/>
                <a:gd name="T5" fmla="*/ 56 h 45"/>
                <a:gd name="T6" fmla="*/ 0 w 35"/>
                <a:gd name="T7" fmla="*/ 93 h 45"/>
                <a:gd name="T8" fmla="*/ 462 w 35"/>
                <a:gd name="T9" fmla="*/ 1117 h 45"/>
                <a:gd name="T10" fmla="*/ 1148 w 35"/>
                <a:gd name="T11" fmla="*/ 2219 h 45"/>
                <a:gd name="T12" fmla="*/ 1335 w 35"/>
                <a:gd name="T13" fmla="*/ 2184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5">
                  <a:moveTo>
                    <a:pt x="35" y="43"/>
                  </a:moveTo>
                  <a:cubicBezTo>
                    <a:pt x="29" y="44"/>
                    <a:pt x="24" y="31"/>
                    <a:pt x="19" y="21"/>
                  </a:cubicBezTo>
                  <a:cubicBezTo>
                    <a:pt x="13" y="10"/>
                    <a:pt x="11" y="0"/>
                    <a:pt x="6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7" y="11"/>
                    <a:pt x="12" y="22"/>
                  </a:cubicBezTo>
                  <a:cubicBezTo>
                    <a:pt x="18" y="32"/>
                    <a:pt x="24" y="45"/>
                    <a:pt x="30" y="44"/>
                  </a:cubicBezTo>
                  <a:lnTo>
                    <a:pt x="35" y="43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9" name="Freeform 572">
              <a:extLst>
                <a:ext uri="{FF2B5EF4-FFF2-40B4-BE49-F238E27FC236}">
                  <a16:creationId xmlns:a16="http://schemas.microsoft.com/office/drawing/2014/main" id="{AF6C183E-1738-48EE-95D3-7F03AEB54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3403"/>
              <a:ext cx="87" cy="117"/>
            </a:xfrm>
            <a:custGeom>
              <a:avLst/>
              <a:gdLst>
                <a:gd name="T0" fmla="*/ 1335 w 35"/>
                <a:gd name="T1" fmla="*/ 2050 h 44"/>
                <a:gd name="T2" fmla="*/ 691 w 35"/>
                <a:gd name="T3" fmla="*/ 997 h 44"/>
                <a:gd name="T4" fmla="*/ 229 w 35"/>
                <a:gd name="T5" fmla="*/ 0 h 44"/>
                <a:gd name="T6" fmla="*/ 0 w 35"/>
                <a:gd name="T7" fmla="*/ 56 h 44"/>
                <a:gd name="T8" fmla="*/ 462 w 35"/>
                <a:gd name="T9" fmla="*/ 1053 h 44"/>
                <a:gd name="T10" fmla="*/ 1106 w 35"/>
                <a:gd name="T11" fmla="*/ 2143 h 44"/>
                <a:gd name="T12" fmla="*/ 1335 w 35"/>
                <a:gd name="T13" fmla="*/ 205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4">
                  <a:moveTo>
                    <a:pt x="35" y="41"/>
                  </a:moveTo>
                  <a:cubicBezTo>
                    <a:pt x="29" y="42"/>
                    <a:pt x="23" y="30"/>
                    <a:pt x="18" y="20"/>
                  </a:cubicBezTo>
                  <a:cubicBezTo>
                    <a:pt x="13" y="9"/>
                    <a:pt x="10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7" y="10"/>
                    <a:pt x="12" y="21"/>
                  </a:cubicBezTo>
                  <a:cubicBezTo>
                    <a:pt x="17" y="31"/>
                    <a:pt x="23" y="44"/>
                    <a:pt x="29" y="43"/>
                  </a:cubicBezTo>
                  <a:lnTo>
                    <a:pt x="35" y="41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0" name="Freeform 573">
              <a:extLst>
                <a:ext uri="{FF2B5EF4-FFF2-40B4-BE49-F238E27FC236}">
                  <a16:creationId xmlns:a16="http://schemas.microsoft.com/office/drawing/2014/main" id="{DA544556-A881-4DDC-A8DF-919D6ECDB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3411"/>
              <a:ext cx="57" cy="109"/>
            </a:xfrm>
            <a:custGeom>
              <a:avLst/>
              <a:gdLst>
                <a:gd name="T0" fmla="*/ 0 w 23"/>
                <a:gd name="T1" fmla="*/ 0 h 41"/>
                <a:gd name="T2" fmla="*/ 382 w 23"/>
                <a:gd name="T3" fmla="*/ 962 h 41"/>
                <a:gd name="T4" fmla="*/ 865 w 23"/>
                <a:gd name="T5" fmla="*/ 2050 h 41"/>
                <a:gd name="T6" fmla="*/ 337 w 23"/>
                <a:gd name="T7" fmla="*/ 962 h 41"/>
                <a:gd name="T8" fmla="*/ 0 w 23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1">
                  <a:moveTo>
                    <a:pt x="0" y="0"/>
                  </a:moveTo>
                  <a:cubicBezTo>
                    <a:pt x="3" y="3"/>
                    <a:pt x="6" y="11"/>
                    <a:pt x="10" y="19"/>
                  </a:cubicBezTo>
                  <a:cubicBezTo>
                    <a:pt x="14" y="28"/>
                    <a:pt x="18" y="38"/>
                    <a:pt x="23" y="41"/>
                  </a:cubicBezTo>
                  <a:cubicBezTo>
                    <a:pt x="18" y="38"/>
                    <a:pt x="14" y="28"/>
                    <a:pt x="9" y="19"/>
                  </a:cubicBezTo>
                  <a:cubicBezTo>
                    <a:pt x="5" y="11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1" name="Freeform 574">
              <a:extLst>
                <a:ext uri="{FF2B5EF4-FFF2-40B4-BE49-F238E27FC236}">
                  <a16:creationId xmlns:a16="http://schemas.microsoft.com/office/drawing/2014/main" id="{5EDA3683-456B-47AA-A96A-724EDA1AD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3408"/>
              <a:ext cx="60" cy="107"/>
            </a:xfrm>
            <a:custGeom>
              <a:avLst/>
              <a:gdLst>
                <a:gd name="T0" fmla="*/ 0 w 24"/>
                <a:gd name="T1" fmla="*/ 0 h 40"/>
                <a:gd name="T2" fmla="*/ 438 w 24"/>
                <a:gd name="T3" fmla="*/ 974 h 40"/>
                <a:gd name="T4" fmla="*/ 938 w 24"/>
                <a:gd name="T5" fmla="*/ 2046 h 40"/>
                <a:gd name="T6" fmla="*/ 395 w 24"/>
                <a:gd name="T7" fmla="*/ 974 h 40"/>
                <a:gd name="T8" fmla="*/ 0 w 24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0">
                  <a:moveTo>
                    <a:pt x="0" y="0"/>
                  </a:moveTo>
                  <a:cubicBezTo>
                    <a:pt x="3" y="3"/>
                    <a:pt x="6" y="10"/>
                    <a:pt x="11" y="19"/>
                  </a:cubicBezTo>
                  <a:cubicBezTo>
                    <a:pt x="15" y="27"/>
                    <a:pt x="19" y="37"/>
                    <a:pt x="24" y="40"/>
                  </a:cubicBezTo>
                  <a:cubicBezTo>
                    <a:pt x="19" y="37"/>
                    <a:pt x="14" y="27"/>
                    <a:pt x="10" y="19"/>
                  </a:cubicBezTo>
                  <a:cubicBezTo>
                    <a:pt x="6" y="10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2" name="Freeform 575">
              <a:extLst>
                <a:ext uri="{FF2B5EF4-FFF2-40B4-BE49-F238E27FC236}">
                  <a16:creationId xmlns:a16="http://schemas.microsoft.com/office/drawing/2014/main" id="{5604FDBB-1F11-4639-A0DB-9A46F0E60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3387"/>
              <a:ext cx="93" cy="117"/>
            </a:xfrm>
            <a:custGeom>
              <a:avLst/>
              <a:gdLst>
                <a:gd name="T0" fmla="*/ 1478 w 37"/>
                <a:gd name="T1" fmla="*/ 2106 h 44"/>
                <a:gd name="T2" fmla="*/ 764 w 37"/>
                <a:gd name="T3" fmla="*/ 997 h 44"/>
                <a:gd name="T4" fmla="*/ 241 w 37"/>
                <a:gd name="T5" fmla="*/ 56 h 44"/>
                <a:gd name="T6" fmla="*/ 0 w 37"/>
                <a:gd name="T7" fmla="*/ 93 h 44"/>
                <a:gd name="T8" fmla="*/ 525 w 37"/>
                <a:gd name="T9" fmla="*/ 1053 h 44"/>
                <a:gd name="T10" fmla="*/ 1239 w 37"/>
                <a:gd name="T11" fmla="*/ 2143 h 44"/>
                <a:gd name="T12" fmla="*/ 1478 w 37"/>
                <a:gd name="T13" fmla="*/ 210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44">
                  <a:moveTo>
                    <a:pt x="37" y="42"/>
                  </a:moveTo>
                  <a:cubicBezTo>
                    <a:pt x="32" y="43"/>
                    <a:pt x="25" y="30"/>
                    <a:pt x="19" y="20"/>
                  </a:cubicBezTo>
                  <a:cubicBezTo>
                    <a:pt x="14" y="9"/>
                    <a:pt x="10" y="0"/>
                    <a:pt x="6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7" y="10"/>
                    <a:pt x="13" y="21"/>
                  </a:cubicBezTo>
                  <a:cubicBezTo>
                    <a:pt x="19" y="31"/>
                    <a:pt x="25" y="44"/>
                    <a:pt x="31" y="43"/>
                  </a:cubicBezTo>
                  <a:lnTo>
                    <a:pt x="37" y="42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3" name="Freeform 576">
              <a:extLst>
                <a:ext uri="{FF2B5EF4-FFF2-40B4-BE49-F238E27FC236}">
                  <a16:creationId xmlns:a16="http://schemas.microsoft.com/office/drawing/2014/main" id="{B63DA54A-5A4A-49D4-AEE5-1CE526A99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3381"/>
              <a:ext cx="90" cy="118"/>
            </a:xfrm>
            <a:custGeom>
              <a:avLst/>
              <a:gdLst>
                <a:gd name="T0" fmla="*/ 1408 w 36"/>
                <a:gd name="T1" fmla="*/ 2121 h 44"/>
                <a:gd name="T2" fmla="*/ 750 w 36"/>
                <a:gd name="T3" fmla="*/ 1043 h 44"/>
                <a:gd name="T4" fmla="*/ 238 w 36"/>
                <a:gd name="T5" fmla="*/ 0 h 44"/>
                <a:gd name="T6" fmla="*/ 0 w 36"/>
                <a:gd name="T7" fmla="*/ 56 h 44"/>
                <a:gd name="T8" fmla="*/ 520 w 36"/>
                <a:gd name="T9" fmla="*/ 1078 h 44"/>
                <a:gd name="T10" fmla="*/ 1220 w 36"/>
                <a:gd name="T11" fmla="*/ 2215 h 44"/>
                <a:gd name="T12" fmla="*/ 1408 w 36"/>
                <a:gd name="T13" fmla="*/ 2121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44">
                  <a:moveTo>
                    <a:pt x="36" y="41"/>
                  </a:moveTo>
                  <a:cubicBezTo>
                    <a:pt x="31" y="42"/>
                    <a:pt x="24" y="30"/>
                    <a:pt x="19" y="20"/>
                  </a:cubicBezTo>
                  <a:cubicBezTo>
                    <a:pt x="13" y="9"/>
                    <a:pt x="10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7" y="10"/>
                    <a:pt x="13" y="21"/>
                  </a:cubicBezTo>
                  <a:cubicBezTo>
                    <a:pt x="18" y="31"/>
                    <a:pt x="25" y="44"/>
                    <a:pt x="31" y="43"/>
                  </a:cubicBezTo>
                  <a:lnTo>
                    <a:pt x="36" y="41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4" name="Freeform 577">
              <a:extLst>
                <a:ext uri="{FF2B5EF4-FFF2-40B4-BE49-F238E27FC236}">
                  <a16:creationId xmlns:a16="http://schemas.microsoft.com/office/drawing/2014/main" id="{9779CCA1-113E-4C5C-ABD7-A297C8EFC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3392"/>
              <a:ext cx="63" cy="107"/>
            </a:xfrm>
            <a:custGeom>
              <a:avLst/>
              <a:gdLst>
                <a:gd name="T0" fmla="*/ 0 w 25"/>
                <a:gd name="T1" fmla="*/ 0 h 40"/>
                <a:gd name="T2" fmla="*/ 451 w 25"/>
                <a:gd name="T3" fmla="*/ 974 h 40"/>
                <a:gd name="T4" fmla="*/ 1011 w 25"/>
                <a:gd name="T5" fmla="*/ 2046 h 40"/>
                <a:gd name="T6" fmla="*/ 401 w 25"/>
                <a:gd name="T7" fmla="*/ 974 h 40"/>
                <a:gd name="T8" fmla="*/ 0 w 2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3" y="3"/>
                    <a:pt x="6" y="11"/>
                    <a:pt x="11" y="19"/>
                  </a:cubicBezTo>
                  <a:cubicBezTo>
                    <a:pt x="15" y="27"/>
                    <a:pt x="20" y="37"/>
                    <a:pt x="25" y="40"/>
                  </a:cubicBezTo>
                  <a:cubicBezTo>
                    <a:pt x="20" y="37"/>
                    <a:pt x="14" y="27"/>
                    <a:pt x="10" y="19"/>
                  </a:cubicBezTo>
                  <a:cubicBezTo>
                    <a:pt x="6" y="11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5" name="Freeform 578">
              <a:extLst>
                <a:ext uri="{FF2B5EF4-FFF2-40B4-BE49-F238E27FC236}">
                  <a16:creationId xmlns:a16="http://schemas.microsoft.com/office/drawing/2014/main" id="{EB2AB5FC-76AB-4EB2-8639-776CCE2F6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3387"/>
              <a:ext cx="62" cy="106"/>
            </a:xfrm>
            <a:custGeom>
              <a:avLst/>
              <a:gdLst>
                <a:gd name="T0" fmla="*/ 0 w 25"/>
                <a:gd name="T1" fmla="*/ 0 h 40"/>
                <a:gd name="T2" fmla="*/ 412 w 25"/>
                <a:gd name="T3" fmla="*/ 933 h 40"/>
                <a:gd name="T4" fmla="*/ 947 w 25"/>
                <a:gd name="T5" fmla="*/ 1974 h 40"/>
                <a:gd name="T6" fmla="*/ 382 w 25"/>
                <a:gd name="T7" fmla="*/ 933 h 40"/>
                <a:gd name="T8" fmla="*/ 0 w 2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3" y="3"/>
                    <a:pt x="7" y="10"/>
                    <a:pt x="11" y="19"/>
                  </a:cubicBezTo>
                  <a:cubicBezTo>
                    <a:pt x="16" y="27"/>
                    <a:pt x="20" y="37"/>
                    <a:pt x="25" y="40"/>
                  </a:cubicBezTo>
                  <a:cubicBezTo>
                    <a:pt x="20" y="37"/>
                    <a:pt x="15" y="27"/>
                    <a:pt x="10" y="19"/>
                  </a:cubicBezTo>
                  <a:cubicBezTo>
                    <a:pt x="6" y="10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6" name="Freeform 579">
              <a:extLst>
                <a:ext uri="{FF2B5EF4-FFF2-40B4-BE49-F238E27FC236}">
                  <a16:creationId xmlns:a16="http://schemas.microsoft.com/office/drawing/2014/main" id="{F256BAFA-9BEC-448A-9146-FC657401A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3395"/>
              <a:ext cx="10" cy="45"/>
            </a:xfrm>
            <a:custGeom>
              <a:avLst/>
              <a:gdLst>
                <a:gd name="T0" fmla="*/ 0 w 4"/>
                <a:gd name="T1" fmla="*/ 834 h 17"/>
                <a:gd name="T2" fmla="*/ 158 w 4"/>
                <a:gd name="T3" fmla="*/ 0 h 17"/>
                <a:gd name="T4" fmla="*/ 83 w 4"/>
                <a:gd name="T5" fmla="*/ 349 h 17"/>
                <a:gd name="T6" fmla="*/ 0 w 4"/>
                <a:gd name="T7" fmla="*/ 83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7">
                  <a:moveTo>
                    <a:pt x="0" y="17"/>
                  </a:moveTo>
                  <a:cubicBezTo>
                    <a:pt x="0" y="15"/>
                    <a:pt x="2" y="3"/>
                    <a:pt x="4" y="0"/>
                  </a:cubicBezTo>
                  <a:cubicBezTo>
                    <a:pt x="4" y="2"/>
                    <a:pt x="2" y="6"/>
                    <a:pt x="2" y="7"/>
                  </a:cubicBezTo>
                  <a:cubicBezTo>
                    <a:pt x="2" y="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7" name="Freeform 580">
              <a:extLst>
                <a:ext uri="{FF2B5EF4-FFF2-40B4-BE49-F238E27FC236}">
                  <a16:creationId xmlns:a16="http://schemas.microsoft.com/office/drawing/2014/main" id="{EA4C1748-C71F-4FD4-B1F8-E3BD7D990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" y="3413"/>
              <a:ext cx="18" cy="43"/>
            </a:xfrm>
            <a:custGeom>
              <a:avLst/>
              <a:gdLst>
                <a:gd name="T0" fmla="*/ 0 w 7"/>
                <a:gd name="T1" fmla="*/ 839 h 16"/>
                <a:gd name="T2" fmla="*/ 303 w 7"/>
                <a:gd name="T3" fmla="*/ 0 h 16"/>
                <a:gd name="T4" fmla="*/ 172 w 7"/>
                <a:gd name="T5" fmla="*/ 368 h 16"/>
                <a:gd name="T6" fmla="*/ 0 w 7"/>
                <a:gd name="T7" fmla="*/ 83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6">
                  <a:moveTo>
                    <a:pt x="0" y="16"/>
                  </a:moveTo>
                  <a:cubicBezTo>
                    <a:pt x="1" y="14"/>
                    <a:pt x="4" y="2"/>
                    <a:pt x="7" y="0"/>
                  </a:cubicBezTo>
                  <a:cubicBezTo>
                    <a:pt x="6" y="2"/>
                    <a:pt x="4" y="6"/>
                    <a:pt x="4" y="7"/>
                  </a:cubicBezTo>
                  <a:cubicBezTo>
                    <a:pt x="3" y="8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8" name="Freeform 581">
              <a:extLst>
                <a:ext uri="{FF2B5EF4-FFF2-40B4-BE49-F238E27FC236}">
                  <a16:creationId xmlns:a16="http://schemas.microsoft.com/office/drawing/2014/main" id="{68E0D285-8ECA-4071-AB04-F9FE9492A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" y="3363"/>
              <a:ext cx="100" cy="114"/>
            </a:xfrm>
            <a:custGeom>
              <a:avLst/>
              <a:gdLst>
                <a:gd name="T0" fmla="*/ 1563 w 40"/>
                <a:gd name="T1" fmla="*/ 1919 h 43"/>
                <a:gd name="T2" fmla="*/ 833 w 40"/>
                <a:gd name="T3" fmla="*/ 992 h 43"/>
                <a:gd name="T4" fmla="*/ 238 w 40"/>
                <a:gd name="T5" fmla="*/ 90 h 43"/>
                <a:gd name="T6" fmla="*/ 0 w 40"/>
                <a:gd name="T7" fmla="*/ 148 h 43"/>
                <a:gd name="T8" fmla="*/ 595 w 40"/>
                <a:gd name="T9" fmla="*/ 1039 h 43"/>
                <a:gd name="T10" fmla="*/ 1375 w 40"/>
                <a:gd name="T11" fmla="*/ 2031 h 43"/>
                <a:gd name="T12" fmla="*/ 1563 w 40"/>
                <a:gd name="T13" fmla="*/ 191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3">
                  <a:moveTo>
                    <a:pt x="40" y="39"/>
                  </a:moveTo>
                  <a:cubicBezTo>
                    <a:pt x="35" y="41"/>
                    <a:pt x="28" y="29"/>
                    <a:pt x="21" y="20"/>
                  </a:cubicBezTo>
                  <a:cubicBezTo>
                    <a:pt x="14" y="10"/>
                    <a:pt x="11" y="0"/>
                    <a:pt x="6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11"/>
                    <a:pt x="15" y="21"/>
                  </a:cubicBezTo>
                  <a:cubicBezTo>
                    <a:pt x="22" y="31"/>
                    <a:pt x="30" y="43"/>
                    <a:pt x="35" y="41"/>
                  </a:cubicBezTo>
                  <a:lnTo>
                    <a:pt x="40" y="39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9" name="Freeform 582">
              <a:extLst>
                <a:ext uri="{FF2B5EF4-FFF2-40B4-BE49-F238E27FC236}">
                  <a16:creationId xmlns:a16="http://schemas.microsoft.com/office/drawing/2014/main" id="{9EC707D9-E7D8-453D-B7A6-FBF57EBDE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" y="3355"/>
              <a:ext cx="100" cy="112"/>
            </a:xfrm>
            <a:custGeom>
              <a:avLst/>
              <a:gdLst>
                <a:gd name="T0" fmla="*/ 1563 w 40"/>
                <a:gd name="T1" fmla="*/ 1912 h 42"/>
                <a:gd name="T2" fmla="*/ 783 w 40"/>
                <a:gd name="T3" fmla="*/ 968 h 42"/>
                <a:gd name="T4" fmla="*/ 238 w 40"/>
                <a:gd name="T5" fmla="*/ 56 h 42"/>
                <a:gd name="T6" fmla="*/ 0 w 40"/>
                <a:gd name="T7" fmla="*/ 149 h 42"/>
                <a:gd name="T8" fmla="*/ 550 w 40"/>
                <a:gd name="T9" fmla="*/ 1059 h 42"/>
                <a:gd name="T10" fmla="*/ 1333 w 40"/>
                <a:gd name="T11" fmla="*/ 2069 h 42"/>
                <a:gd name="T12" fmla="*/ 1563 w 40"/>
                <a:gd name="T13" fmla="*/ 191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2">
                  <a:moveTo>
                    <a:pt x="40" y="38"/>
                  </a:moveTo>
                  <a:cubicBezTo>
                    <a:pt x="34" y="39"/>
                    <a:pt x="27" y="29"/>
                    <a:pt x="20" y="19"/>
                  </a:cubicBezTo>
                  <a:cubicBezTo>
                    <a:pt x="14" y="9"/>
                    <a:pt x="10" y="0"/>
                    <a:pt x="6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11"/>
                    <a:pt x="14" y="21"/>
                  </a:cubicBezTo>
                  <a:cubicBezTo>
                    <a:pt x="21" y="30"/>
                    <a:pt x="29" y="42"/>
                    <a:pt x="34" y="41"/>
                  </a:cubicBezTo>
                  <a:lnTo>
                    <a:pt x="40" y="38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0" name="Freeform 583">
              <a:extLst>
                <a:ext uri="{FF2B5EF4-FFF2-40B4-BE49-F238E27FC236}">
                  <a16:creationId xmlns:a16="http://schemas.microsoft.com/office/drawing/2014/main" id="{DB4B8270-FFE0-4F1B-A57B-D80AF10DA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3373"/>
              <a:ext cx="73" cy="99"/>
            </a:xfrm>
            <a:custGeom>
              <a:avLst/>
              <a:gdLst>
                <a:gd name="T0" fmla="*/ 0 w 29"/>
                <a:gd name="T1" fmla="*/ 0 h 37"/>
                <a:gd name="T2" fmla="*/ 526 w 29"/>
                <a:gd name="T3" fmla="*/ 859 h 37"/>
                <a:gd name="T4" fmla="*/ 1165 w 29"/>
                <a:gd name="T5" fmla="*/ 1897 h 37"/>
                <a:gd name="T6" fmla="*/ 481 w 29"/>
                <a:gd name="T7" fmla="*/ 859 h 37"/>
                <a:gd name="T8" fmla="*/ 0 w 29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37">
                  <a:moveTo>
                    <a:pt x="0" y="0"/>
                  </a:moveTo>
                  <a:cubicBezTo>
                    <a:pt x="3" y="2"/>
                    <a:pt x="8" y="9"/>
                    <a:pt x="13" y="17"/>
                  </a:cubicBezTo>
                  <a:cubicBezTo>
                    <a:pt x="18" y="25"/>
                    <a:pt x="24" y="34"/>
                    <a:pt x="29" y="37"/>
                  </a:cubicBezTo>
                  <a:cubicBezTo>
                    <a:pt x="24" y="34"/>
                    <a:pt x="17" y="25"/>
                    <a:pt x="12" y="17"/>
                  </a:cubicBezTo>
                  <a:cubicBezTo>
                    <a:pt x="7" y="9"/>
                    <a:pt x="3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1" name="Freeform 584">
              <a:extLst>
                <a:ext uri="{FF2B5EF4-FFF2-40B4-BE49-F238E27FC236}">
                  <a16:creationId xmlns:a16="http://schemas.microsoft.com/office/drawing/2014/main" id="{4C393387-633D-4AEB-A96F-1B406DE89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3363"/>
              <a:ext cx="72" cy="98"/>
            </a:xfrm>
            <a:custGeom>
              <a:avLst/>
              <a:gdLst>
                <a:gd name="T0" fmla="*/ 0 w 29"/>
                <a:gd name="T1" fmla="*/ 0 h 37"/>
                <a:gd name="T2" fmla="*/ 487 w 29"/>
                <a:gd name="T3" fmla="*/ 834 h 37"/>
                <a:gd name="T4" fmla="*/ 1102 w 29"/>
                <a:gd name="T5" fmla="*/ 1825 h 37"/>
                <a:gd name="T6" fmla="*/ 457 w 29"/>
                <a:gd name="T7" fmla="*/ 834 h 37"/>
                <a:gd name="T8" fmla="*/ 0 w 29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37">
                  <a:moveTo>
                    <a:pt x="0" y="0"/>
                  </a:moveTo>
                  <a:cubicBezTo>
                    <a:pt x="3" y="2"/>
                    <a:pt x="8" y="10"/>
                    <a:pt x="13" y="17"/>
                  </a:cubicBezTo>
                  <a:cubicBezTo>
                    <a:pt x="18" y="25"/>
                    <a:pt x="24" y="35"/>
                    <a:pt x="29" y="37"/>
                  </a:cubicBezTo>
                  <a:cubicBezTo>
                    <a:pt x="24" y="35"/>
                    <a:pt x="18" y="25"/>
                    <a:pt x="12" y="17"/>
                  </a:cubicBezTo>
                  <a:cubicBezTo>
                    <a:pt x="7" y="10"/>
                    <a:pt x="3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2" name="Freeform 585">
              <a:extLst>
                <a:ext uri="{FF2B5EF4-FFF2-40B4-BE49-F238E27FC236}">
                  <a16:creationId xmlns:a16="http://schemas.microsoft.com/office/drawing/2014/main" id="{3F80F058-6CB7-4C51-9E21-2686C26A1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3328"/>
              <a:ext cx="105" cy="112"/>
            </a:xfrm>
            <a:custGeom>
              <a:avLst/>
              <a:gdLst>
                <a:gd name="T0" fmla="*/ 1645 w 42"/>
                <a:gd name="T1" fmla="*/ 1912 h 42"/>
                <a:gd name="T2" fmla="*/ 833 w 42"/>
                <a:gd name="T3" fmla="*/ 968 h 42"/>
                <a:gd name="T4" fmla="*/ 238 w 42"/>
                <a:gd name="T5" fmla="*/ 56 h 42"/>
                <a:gd name="T6" fmla="*/ 0 w 42"/>
                <a:gd name="T7" fmla="*/ 149 h 42"/>
                <a:gd name="T8" fmla="*/ 595 w 42"/>
                <a:gd name="T9" fmla="*/ 1059 h 42"/>
                <a:gd name="T10" fmla="*/ 1408 w 42"/>
                <a:gd name="T11" fmla="*/ 2027 h 42"/>
                <a:gd name="T12" fmla="*/ 1645 w 42"/>
                <a:gd name="T13" fmla="*/ 191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42" y="38"/>
                  </a:moveTo>
                  <a:cubicBezTo>
                    <a:pt x="37" y="40"/>
                    <a:pt x="28" y="28"/>
                    <a:pt x="21" y="19"/>
                  </a:cubicBezTo>
                  <a:cubicBezTo>
                    <a:pt x="14" y="9"/>
                    <a:pt x="10" y="0"/>
                    <a:pt x="6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11"/>
                    <a:pt x="15" y="21"/>
                  </a:cubicBezTo>
                  <a:cubicBezTo>
                    <a:pt x="22" y="30"/>
                    <a:pt x="31" y="42"/>
                    <a:pt x="36" y="40"/>
                  </a:cubicBezTo>
                  <a:lnTo>
                    <a:pt x="42" y="38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3" name="Freeform 586">
              <a:extLst>
                <a:ext uri="{FF2B5EF4-FFF2-40B4-BE49-F238E27FC236}">
                  <a16:creationId xmlns:a16="http://schemas.microsoft.com/office/drawing/2014/main" id="{8B156825-F7C2-4D68-84F8-4A282F3D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" y="3317"/>
              <a:ext cx="105" cy="112"/>
            </a:xfrm>
            <a:custGeom>
              <a:avLst/>
              <a:gdLst>
                <a:gd name="T0" fmla="*/ 1645 w 42"/>
                <a:gd name="T1" fmla="*/ 1912 h 42"/>
                <a:gd name="T2" fmla="*/ 863 w 42"/>
                <a:gd name="T3" fmla="*/ 968 h 42"/>
                <a:gd name="T4" fmla="*/ 238 w 42"/>
                <a:gd name="T5" fmla="*/ 56 h 42"/>
                <a:gd name="T6" fmla="*/ 0 w 42"/>
                <a:gd name="T7" fmla="*/ 149 h 42"/>
                <a:gd name="T8" fmla="*/ 625 w 42"/>
                <a:gd name="T9" fmla="*/ 1059 h 42"/>
                <a:gd name="T10" fmla="*/ 1408 w 42"/>
                <a:gd name="T11" fmla="*/ 2027 h 42"/>
                <a:gd name="T12" fmla="*/ 1645 w 42"/>
                <a:gd name="T13" fmla="*/ 191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42" y="38"/>
                  </a:moveTo>
                  <a:cubicBezTo>
                    <a:pt x="37" y="40"/>
                    <a:pt x="28" y="28"/>
                    <a:pt x="22" y="19"/>
                  </a:cubicBezTo>
                  <a:cubicBezTo>
                    <a:pt x="14" y="9"/>
                    <a:pt x="10" y="0"/>
                    <a:pt x="6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11"/>
                    <a:pt x="16" y="21"/>
                  </a:cubicBezTo>
                  <a:cubicBezTo>
                    <a:pt x="22" y="30"/>
                    <a:pt x="31" y="42"/>
                    <a:pt x="36" y="40"/>
                  </a:cubicBezTo>
                  <a:lnTo>
                    <a:pt x="42" y="38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4" name="Freeform 587">
              <a:extLst>
                <a:ext uri="{FF2B5EF4-FFF2-40B4-BE49-F238E27FC236}">
                  <a16:creationId xmlns:a16="http://schemas.microsoft.com/office/drawing/2014/main" id="{74DBDC38-CD61-4F8F-9BD7-CE2C750F0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3336"/>
              <a:ext cx="75" cy="96"/>
            </a:xfrm>
            <a:custGeom>
              <a:avLst/>
              <a:gdLst>
                <a:gd name="T0" fmla="*/ 0 w 30"/>
                <a:gd name="T1" fmla="*/ 0 h 36"/>
                <a:gd name="T2" fmla="*/ 520 w 30"/>
                <a:gd name="T3" fmla="*/ 853 h 36"/>
                <a:gd name="T4" fmla="*/ 1175 w 30"/>
                <a:gd name="T5" fmla="*/ 1821 h 36"/>
                <a:gd name="T6" fmla="*/ 470 w 30"/>
                <a:gd name="T7" fmla="*/ 853 h 36"/>
                <a:gd name="T8" fmla="*/ 0 w 30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6">
                  <a:moveTo>
                    <a:pt x="0" y="0"/>
                  </a:moveTo>
                  <a:cubicBezTo>
                    <a:pt x="3" y="3"/>
                    <a:pt x="7" y="10"/>
                    <a:pt x="13" y="17"/>
                  </a:cubicBezTo>
                  <a:cubicBezTo>
                    <a:pt x="19" y="25"/>
                    <a:pt x="24" y="34"/>
                    <a:pt x="30" y="36"/>
                  </a:cubicBezTo>
                  <a:cubicBezTo>
                    <a:pt x="24" y="34"/>
                    <a:pt x="18" y="25"/>
                    <a:pt x="12" y="17"/>
                  </a:cubicBezTo>
                  <a:cubicBezTo>
                    <a:pt x="7" y="10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5" name="Freeform 588">
              <a:extLst>
                <a:ext uri="{FF2B5EF4-FFF2-40B4-BE49-F238E27FC236}">
                  <a16:creationId xmlns:a16="http://schemas.microsoft.com/office/drawing/2014/main" id="{B63FEA50-C511-4DA9-B4E2-475F7805E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3325"/>
              <a:ext cx="75" cy="96"/>
            </a:xfrm>
            <a:custGeom>
              <a:avLst/>
              <a:gdLst>
                <a:gd name="T0" fmla="*/ 0 w 30"/>
                <a:gd name="T1" fmla="*/ 0 h 36"/>
                <a:gd name="T2" fmla="*/ 520 w 30"/>
                <a:gd name="T3" fmla="*/ 853 h 36"/>
                <a:gd name="T4" fmla="*/ 1175 w 30"/>
                <a:gd name="T5" fmla="*/ 1821 h 36"/>
                <a:gd name="T6" fmla="*/ 470 w 30"/>
                <a:gd name="T7" fmla="*/ 853 h 36"/>
                <a:gd name="T8" fmla="*/ 0 w 30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6">
                  <a:moveTo>
                    <a:pt x="0" y="0"/>
                  </a:moveTo>
                  <a:cubicBezTo>
                    <a:pt x="3" y="3"/>
                    <a:pt x="8" y="10"/>
                    <a:pt x="13" y="17"/>
                  </a:cubicBezTo>
                  <a:cubicBezTo>
                    <a:pt x="19" y="25"/>
                    <a:pt x="25" y="34"/>
                    <a:pt x="30" y="36"/>
                  </a:cubicBezTo>
                  <a:cubicBezTo>
                    <a:pt x="25" y="34"/>
                    <a:pt x="18" y="25"/>
                    <a:pt x="12" y="17"/>
                  </a:cubicBezTo>
                  <a:cubicBezTo>
                    <a:pt x="7" y="10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6" name="Freeform 589">
              <a:extLst>
                <a:ext uri="{FF2B5EF4-FFF2-40B4-BE49-F238E27FC236}">
                  <a16:creationId xmlns:a16="http://schemas.microsoft.com/office/drawing/2014/main" id="{63DAC983-7D08-4AE9-9642-4590ED662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" y="3341"/>
              <a:ext cx="5" cy="46"/>
            </a:xfrm>
            <a:custGeom>
              <a:avLst/>
              <a:gdLst>
                <a:gd name="T0" fmla="*/ 0 w 2"/>
                <a:gd name="T1" fmla="*/ 909 h 17"/>
                <a:gd name="T2" fmla="*/ 83 w 2"/>
                <a:gd name="T3" fmla="*/ 0 h 17"/>
                <a:gd name="T4" fmla="*/ 50 w 2"/>
                <a:gd name="T5" fmla="*/ 373 h 17"/>
                <a:gd name="T6" fmla="*/ 0 w 2"/>
                <a:gd name="T7" fmla="*/ 909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7">
                  <a:moveTo>
                    <a:pt x="0" y="17"/>
                  </a:moveTo>
                  <a:cubicBezTo>
                    <a:pt x="0" y="15"/>
                    <a:pt x="1" y="3"/>
                    <a:pt x="2" y="0"/>
                  </a:cubicBezTo>
                  <a:cubicBezTo>
                    <a:pt x="2" y="2"/>
                    <a:pt x="1" y="6"/>
                    <a:pt x="1" y="7"/>
                  </a:cubicBezTo>
                  <a:cubicBezTo>
                    <a:pt x="1" y="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7" name="Freeform 590">
              <a:extLst>
                <a:ext uri="{FF2B5EF4-FFF2-40B4-BE49-F238E27FC236}">
                  <a16:creationId xmlns:a16="http://schemas.microsoft.com/office/drawing/2014/main" id="{5E748D8D-BBF6-4514-B63D-A1CF620C4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3373"/>
              <a:ext cx="10" cy="46"/>
            </a:xfrm>
            <a:custGeom>
              <a:avLst/>
              <a:gdLst>
                <a:gd name="T0" fmla="*/ 0 w 4"/>
                <a:gd name="T1" fmla="*/ 909 h 17"/>
                <a:gd name="T2" fmla="*/ 158 w 4"/>
                <a:gd name="T3" fmla="*/ 0 h 17"/>
                <a:gd name="T4" fmla="*/ 83 w 4"/>
                <a:gd name="T5" fmla="*/ 373 h 17"/>
                <a:gd name="T6" fmla="*/ 0 w 4"/>
                <a:gd name="T7" fmla="*/ 909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7">
                  <a:moveTo>
                    <a:pt x="0" y="17"/>
                  </a:moveTo>
                  <a:cubicBezTo>
                    <a:pt x="0" y="15"/>
                    <a:pt x="2" y="3"/>
                    <a:pt x="4" y="0"/>
                  </a:cubicBezTo>
                  <a:cubicBezTo>
                    <a:pt x="4" y="2"/>
                    <a:pt x="2" y="6"/>
                    <a:pt x="2" y="7"/>
                  </a:cubicBezTo>
                  <a:cubicBezTo>
                    <a:pt x="2" y="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8" name="Freeform 591">
              <a:extLst>
                <a:ext uri="{FF2B5EF4-FFF2-40B4-BE49-F238E27FC236}">
                  <a16:creationId xmlns:a16="http://schemas.microsoft.com/office/drawing/2014/main" id="{BA0AE236-EE05-4198-AE59-ADF76F901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" y="3539"/>
              <a:ext cx="103" cy="112"/>
            </a:xfrm>
            <a:custGeom>
              <a:avLst/>
              <a:gdLst>
                <a:gd name="T0" fmla="*/ 1635 w 41"/>
                <a:gd name="T1" fmla="*/ 1971 h 42"/>
                <a:gd name="T2" fmla="*/ 872 w 41"/>
                <a:gd name="T3" fmla="*/ 968 h 42"/>
                <a:gd name="T4" fmla="*/ 284 w 41"/>
                <a:gd name="T5" fmla="*/ 93 h 42"/>
                <a:gd name="T6" fmla="*/ 0 w 41"/>
                <a:gd name="T7" fmla="*/ 149 h 42"/>
                <a:gd name="T8" fmla="*/ 631 w 41"/>
                <a:gd name="T9" fmla="*/ 1059 h 42"/>
                <a:gd name="T10" fmla="*/ 1427 w 41"/>
                <a:gd name="T11" fmla="*/ 2069 h 42"/>
                <a:gd name="T12" fmla="*/ 1635 w 41"/>
                <a:gd name="T13" fmla="*/ 1971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42">
                  <a:moveTo>
                    <a:pt x="41" y="39"/>
                  </a:moveTo>
                  <a:cubicBezTo>
                    <a:pt x="36" y="40"/>
                    <a:pt x="28" y="29"/>
                    <a:pt x="22" y="19"/>
                  </a:cubicBezTo>
                  <a:cubicBezTo>
                    <a:pt x="15" y="10"/>
                    <a:pt x="11" y="0"/>
                    <a:pt x="7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2"/>
                    <a:pt x="9" y="11"/>
                    <a:pt x="16" y="21"/>
                  </a:cubicBezTo>
                  <a:cubicBezTo>
                    <a:pt x="22" y="31"/>
                    <a:pt x="31" y="42"/>
                    <a:pt x="36" y="41"/>
                  </a:cubicBezTo>
                  <a:lnTo>
                    <a:pt x="41" y="39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9" name="Freeform 592">
              <a:extLst>
                <a:ext uri="{FF2B5EF4-FFF2-40B4-BE49-F238E27FC236}">
                  <a16:creationId xmlns:a16="http://schemas.microsoft.com/office/drawing/2014/main" id="{1E42B433-9B79-4A9C-8B59-3A568A42C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" y="3531"/>
              <a:ext cx="103" cy="109"/>
            </a:xfrm>
            <a:custGeom>
              <a:avLst/>
              <a:gdLst>
                <a:gd name="T0" fmla="*/ 1635 w 41"/>
                <a:gd name="T1" fmla="*/ 1845 h 41"/>
                <a:gd name="T2" fmla="*/ 839 w 41"/>
                <a:gd name="T3" fmla="*/ 962 h 41"/>
                <a:gd name="T4" fmla="*/ 239 w 41"/>
                <a:gd name="T5" fmla="*/ 56 h 41"/>
                <a:gd name="T6" fmla="*/ 0 w 41"/>
                <a:gd name="T7" fmla="*/ 149 h 41"/>
                <a:gd name="T8" fmla="*/ 600 w 41"/>
                <a:gd name="T9" fmla="*/ 997 h 41"/>
                <a:gd name="T10" fmla="*/ 1394 w 41"/>
                <a:gd name="T11" fmla="*/ 1994 h 41"/>
                <a:gd name="T12" fmla="*/ 1635 w 41"/>
                <a:gd name="T13" fmla="*/ 1845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41">
                  <a:moveTo>
                    <a:pt x="41" y="37"/>
                  </a:moveTo>
                  <a:cubicBezTo>
                    <a:pt x="35" y="39"/>
                    <a:pt x="28" y="28"/>
                    <a:pt x="21" y="19"/>
                  </a:cubicBezTo>
                  <a:cubicBezTo>
                    <a:pt x="14" y="9"/>
                    <a:pt x="10" y="0"/>
                    <a:pt x="6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"/>
                    <a:pt x="8" y="11"/>
                    <a:pt x="15" y="20"/>
                  </a:cubicBezTo>
                  <a:cubicBezTo>
                    <a:pt x="22" y="30"/>
                    <a:pt x="30" y="41"/>
                    <a:pt x="35" y="40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0" name="Freeform 593">
              <a:extLst>
                <a:ext uri="{FF2B5EF4-FFF2-40B4-BE49-F238E27FC236}">
                  <a16:creationId xmlns:a16="http://schemas.microsoft.com/office/drawing/2014/main" id="{6674A8CC-3466-43E4-9AC7-403691681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3549"/>
              <a:ext cx="75" cy="96"/>
            </a:xfrm>
            <a:custGeom>
              <a:avLst/>
              <a:gdLst>
                <a:gd name="T0" fmla="*/ 0 w 30"/>
                <a:gd name="T1" fmla="*/ 0 h 36"/>
                <a:gd name="T2" fmla="*/ 520 w 30"/>
                <a:gd name="T3" fmla="*/ 853 h 36"/>
                <a:gd name="T4" fmla="*/ 1175 w 30"/>
                <a:gd name="T5" fmla="*/ 1821 h 36"/>
                <a:gd name="T6" fmla="*/ 520 w 30"/>
                <a:gd name="T7" fmla="*/ 853 h 36"/>
                <a:gd name="T8" fmla="*/ 0 w 30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6">
                  <a:moveTo>
                    <a:pt x="0" y="0"/>
                  </a:moveTo>
                  <a:cubicBezTo>
                    <a:pt x="3" y="2"/>
                    <a:pt x="8" y="9"/>
                    <a:pt x="13" y="17"/>
                  </a:cubicBezTo>
                  <a:cubicBezTo>
                    <a:pt x="19" y="24"/>
                    <a:pt x="24" y="34"/>
                    <a:pt x="30" y="36"/>
                  </a:cubicBezTo>
                  <a:cubicBezTo>
                    <a:pt x="24" y="34"/>
                    <a:pt x="18" y="25"/>
                    <a:pt x="13" y="17"/>
                  </a:cubicBezTo>
                  <a:cubicBezTo>
                    <a:pt x="7" y="9"/>
                    <a:pt x="3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1" name="Freeform 594">
              <a:extLst>
                <a:ext uri="{FF2B5EF4-FFF2-40B4-BE49-F238E27FC236}">
                  <a16:creationId xmlns:a16="http://schemas.microsoft.com/office/drawing/2014/main" id="{E6B0EF89-16BE-431F-B04D-DDB5FAFA8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" y="3539"/>
              <a:ext cx="75" cy="96"/>
            </a:xfrm>
            <a:custGeom>
              <a:avLst/>
              <a:gdLst>
                <a:gd name="T0" fmla="*/ 0 w 30"/>
                <a:gd name="T1" fmla="*/ 0 h 36"/>
                <a:gd name="T2" fmla="*/ 520 w 30"/>
                <a:gd name="T3" fmla="*/ 853 h 36"/>
                <a:gd name="T4" fmla="*/ 1175 w 30"/>
                <a:gd name="T5" fmla="*/ 1821 h 36"/>
                <a:gd name="T6" fmla="*/ 520 w 30"/>
                <a:gd name="T7" fmla="*/ 853 h 36"/>
                <a:gd name="T8" fmla="*/ 0 w 30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6">
                  <a:moveTo>
                    <a:pt x="0" y="0"/>
                  </a:moveTo>
                  <a:cubicBezTo>
                    <a:pt x="4" y="2"/>
                    <a:pt x="8" y="9"/>
                    <a:pt x="13" y="17"/>
                  </a:cubicBezTo>
                  <a:cubicBezTo>
                    <a:pt x="19" y="25"/>
                    <a:pt x="25" y="34"/>
                    <a:pt x="30" y="36"/>
                  </a:cubicBezTo>
                  <a:cubicBezTo>
                    <a:pt x="25" y="34"/>
                    <a:pt x="18" y="25"/>
                    <a:pt x="13" y="17"/>
                  </a:cubicBezTo>
                  <a:cubicBezTo>
                    <a:pt x="7" y="9"/>
                    <a:pt x="4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2" name="Freeform 595">
              <a:extLst>
                <a:ext uri="{FF2B5EF4-FFF2-40B4-BE49-F238E27FC236}">
                  <a16:creationId xmlns:a16="http://schemas.microsoft.com/office/drawing/2014/main" id="{C0C2E14D-43B4-43C9-B617-4BFDFACD4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3501"/>
              <a:ext cx="108" cy="110"/>
            </a:xfrm>
            <a:custGeom>
              <a:avLst/>
              <a:gdLst>
                <a:gd name="T0" fmla="*/ 1710 w 43"/>
                <a:gd name="T1" fmla="*/ 1916 h 41"/>
                <a:gd name="T2" fmla="*/ 872 w 43"/>
                <a:gd name="T3" fmla="*/ 987 h 41"/>
                <a:gd name="T4" fmla="*/ 239 w 43"/>
                <a:gd name="T5" fmla="*/ 56 h 41"/>
                <a:gd name="T6" fmla="*/ 0 w 43"/>
                <a:gd name="T7" fmla="*/ 150 h 41"/>
                <a:gd name="T8" fmla="*/ 630 w 43"/>
                <a:gd name="T9" fmla="*/ 1079 h 41"/>
                <a:gd name="T10" fmla="*/ 1477 w 43"/>
                <a:gd name="T11" fmla="*/ 2031 h 41"/>
                <a:gd name="T12" fmla="*/ 1710 w 43"/>
                <a:gd name="T13" fmla="*/ 1916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1">
                  <a:moveTo>
                    <a:pt x="43" y="37"/>
                  </a:moveTo>
                  <a:cubicBezTo>
                    <a:pt x="37" y="39"/>
                    <a:pt x="29" y="28"/>
                    <a:pt x="22" y="19"/>
                  </a:cubicBezTo>
                  <a:cubicBezTo>
                    <a:pt x="14" y="9"/>
                    <a:pt x="10" y="0"/>
                    <a:pt x="6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11"/>
                    <a:pt x="16" y="21"/>
                  </a:cubicBezTo>
                  <a:cubicBezTo>
                    <a:pt x="23" y="30"/>
                    <a:pt x="31" y="41"/>
                    <a:pt x="37" y="39"/>
                  </a:cubicBezTo>
                  <a:lnTo>
                    <a:pt x="43" y="37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3" name="Freeform 596">
              <a:extLst>
                <a:ext uri="{FF2B5EF4-FFF2-40B4-BE49-F238E27FC236}">
                  <a16:creationId xmlns:a16="http://schemas.microsoft.com/office/drawing/2014/main" id="{47DCFF0E-53E8-4BB7-9912-7F9C2818D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" y="3491"/>
              <a:ext cx="105" cy="109"/>
            </a:xfrm>
            <a:custGeom>
              <a:avLst/>
              <a:gdLst>
                <a:gd name="T0" fmla="*/ 1645 w 42"/>
                <a:gd name="T1" fmla="*/ 1845 h 41"/>
                <a:gd name="T2" fmla="*/ 863 w 42"/>
                <a:gd name="T3" fmla="*/ 904 h 41"/>
                <a:gd name="T4" fmla="*/ 238 w 42"/>
                <a:gd name="T5" fmla="*/ 56 h 41"/>
                <a:gd name="T6" fmla="*/ 0 w 42"/>
                <a:gd name="T7" fmla="*/ 149 h 41"/>
                <a:gd name="T8" fmla="*/ 625 w 42"/>
                <a:gd name="T9" fmla="*/ 997 h 41"/>
                <a:gd name="T10" fmla="*/ 1458 w 42"/>
                <a:gd name="T11" fmla="*/ 1951 h 41"/>
                <a:gd name="T12" fmla="*/ 1645 w 42"/>
                <a:gd name="T13" fmla="*/ 1845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1">
                  <a:moveTo>
                    <a:pt x="42" y="37"/>
                  </a:moveTo>
                  <a:cubicBezTo>
                    <a:pt x="37" y="39"/>
                    <a:pt x="29" y="28"/>
                    <a:pt x="22" y="18"/>
                  </a:cubicBezTo>
                  <a:cubicBezTo>
                    <a:pt x="14" y="9"/>
                    <a:pt x="10" y="0"/>
                    <a:pt x="6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11"/>
                    <a:pt x="16" y="20"/>
                  </a:cubicBezTo>
                  <a:cubicBezTo>
                    <a:pt x="23" y="29"/>
                    <a:pt x="31" y="41"/>
                    <a:pt x="37" y="39"/>
                  </a:cubicBezTo>
                  <a:lnTo>
                    <a:pt x="42" y="37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4" name="Freeform 597">
              <a:extLst>
                <a:ext uri="{FF2B5EF4-FFF2-40B4-BE49-F238E27FC236}">
                  <a16:creationId xmlns:a16="http://schemas.microsoft.com/office/drawing/2014/main" id="{8BBE5A4E-3F95-406F-9689-146997A7A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3512"/>
              <a:ext cx="77" cy="93"/>
            </a:xfrm>
            <a:custGeom>
              <a:avLst/>
              <a:gdLst>
                <a:gd name="T0" fmla="*/ 0 w 31"/>
                <a:gd name="T1" fmla="*/ 0 h 35"/>
                <a:gd name="T2" fmla="*/ 537 w 31"/>
                <a:gd name="T3" fmla="*/ 805 h 35"/>
                <a:gd name="T4" fmla="*/ 1177 w 31"/>
                <a:gd name="T5" fmla="*/ 1743 h 35"/>
                <a:gd name="T6" fmla="*/ 487 w 31"/>
                <a:gd name="T7" fmla="*/ 805 h 35"/>
                <a:gd name="T8" fmla="*/ 0 w 31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5">
                  <a:moveTo>
                    <a:pt x="0" y="0"/>
                  </a:moveTo>
                  <a:cubicBezTo>
                    <a:pt x="4" y="2"/>
                    <a:pt x="8" y="9"/>
                    <a:pt x="14" y="16"/>
                  </a:cubicBezTo>
                  <a:cubicBezTo>
                    <a:pt x="20" y="23"/>
                    <a:pt x="26" y="33"/>
                    <a:pt x="31" y="35"/>
                  </a:cubicBezTo>
                  <a:cubicBezTo>
                    <a:pt x="26" y="33"/>
                    <a:pt x="19" y="24"/>
                    <a:pt x="13" y="16"/>
                  </a:cubicBezTo>
                  <a:cubicBezTo>
                    <a:pt x="8" y="9"/>
                    <a:pt x="4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5" name="Freeform 598">
              <a:extLst>
                <a:ext uri="{FF2B5EF4-FFF2-40B4-BE49-F238E27FC236}">
                  <a16:creationId xmlns:a16="http://schemas.microsoft.com/office/drawing/2014/main" id="{09D50770-D5F5-422A-A8D1-6A8D96DEC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" y="3499"/>
              <a:ext cx="78" cy="93"/>
            </a:xfrm>
            <a:custGeom>
              <a:avLst/>
              <a:gdLst>
                <a:gd name="T0" fmla="*/ 0 w 31"/>
                <a:gd name="T1" fmla="*/ 0 h 35"/>
                <a:gd name="T2" fmla="*/ 556 w 31"/>
                <a:gd name="T3" fmla="*/ 848 h 35"/>
                <a:gd name="T4" fmla="*/ 1240 w 31"/>
                <a:gd name="T5" fmla="*/ 1743 h 35"/>
                <a:gd name="T6" fmla="*/ 526 w 31"/>
                <a:gd name="T7" fmla="*/ 848 h 35"/>
                <a:gd name="T8" fmla="*/ 0 w 31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5">
                  <a:moveTo>
                    <a:pt x="0" y="0"/>
                  </a:moveTo>
                  <a:cubicBezTo>
                    <a:pt x="4" y="2"/>
                    <a:pt x="8" y="9"/>
                    <a:pt x="14" y="17"/>
                  </a:cubicBezTo>
                  <a:cubicBezTo>
                    <a:pt x="20" y="24"/>
                    <a:pt x="26" y="33"/>
                    <a:pt x="31" y="35"/>
                  </a:cubicBezTo>
                  <a:cubicBezTo>
                    <a:pt x="26" y="33"/>
                    <a:pt x="19" y="24"/>
                    <a:pt x="13" y="17"/>
                  </a:cubicBezTo>
                  <a:cubicBezTo>
                    <a:pt x="8" y="10"/>
                    <a:pt x="4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6" name="Freeform 599">
              <a:extLst>
                <a:ext uri="{FF2B5EF4-FFF2-40B4-BE49-F238E27FC236}">
                  <a16:creationId xmlns:a16="http://schemas.microsoft.com/office/drawing/2014/main" id="{2D5D9F60-EA81-4906-AE70-B23C2EE58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3515"/>
              <a:ext cx="5" cy="45"/>
            </a:xfrm>
            <a:custGeom>
              <a:avLst/>
              <a:gdLst>
                <a:gd name="T0" fmla="*/ 0 w 2"/>
                <a:gd name="T1" fmla="*/ 834 h 17"/>
                <a:gd name="T2" fmla="*/ 83 w 2"/>
                <a:gd name="T3" fmla="*/ 0 h 17"/>
                <a:gd name="T4" fmla="*/ 50 w 2"/>
                <a:gd name="T5" fmla="*/ 349 h 17"/>
                <a:gd name="T6" fmla="*/ 0 w 2"/>
                <a:gd name="T7" fmla="*/ 83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7">
                  <a:moveTo>
                    <a:pt x="0" y="17"/>
                  </a:moveTo>
                  <a:cubicBezTo>
                    <a:pt x="0" y="15"/>
                    <a:pt x="0" y="3"/>
                    <a:pt x="2" y="0"/>
                  </a:cubicBezTo>
                  <a:cubicBezTo>
                    <a:pt x="2" y="2"/>
                    <a:pt x="1" y="6"/>
                    <a:pt x="1" y="7"/>
                  </a:cubicBezTo>
                  <a:cubicBezTo>
                    <a:pt x="1" y="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7" name="Freeform 600">
              <a:extLst>
                <a:ext uri="{FF2B5EF4-FFF2-40B4-BE49-F238E27FC236}">
                  <a16:creationId xmlns:a16="http://schemas.microsoft.com/office/drawing/2014/main" id="{79C34E48-F071-445D-9B52-6494C6811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3461"/>
              <a:ext cx="113" cy="104"/>
            </a:xfrm>
            <a:custGeom>
              <a:avLst/>
              <a:gdLst>
                <a:gd name="T0" fmla="*/ 1790 w 45"/>
                <a:gd name="T1" fmla="*/ 1728 h 39"/>
                <a:gd name="T2" fmla="*/ 922 w 45"/>
                <a:gd name="T3" fmla="*/ 853 h 39"/>
                <a:gd name="T4" fmla="*/ 239 w 45"/>
                <a:gd name="T5" fmla="*/ 93 h 39"/>
                <a:gd name="T6" fmla="*/ 0 w 45"/>
                <a:gd name="T7" fmla="*/ 205 h 39"/>
                <a:gd name="T8" fmla="*/ 713 w 45"/>
                <a:gd name="T9" fmla="*/ 1003 h 39"/>
                <a:gd name="T10" fmla="*/ 1632 w 45"/>
                <a:gd name="T11" fmla="*/ 1821 h 39"/>
                <a:gd name="T12" fmla="*/ 1790 w 45"/>
                <a:gd name="T13" fmla="*/ 172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9">
                  <a:moveTo>
                    <a:pt x="45" y="34"/>
                  </a:moveTo>
                  <a:cubicBezTo>
                    <a:pt x="40" y="36"/>
                    <a:pt x="31" y="26"/>
                    <a:pt x="23" y="17"/>
                  </a:cubicBezTo>
                  <a:cubicBezTo>
                    <a:pt x="15" y="8"/>
                    <a:pt x="10" y="0"/>
                    <a:pt x="6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"/>
                    <a:pt x="9" y="11"/>
                    <a:pt x="18" y="20"/>
                  </a:cubicBezTo>
                  <a:cubicBezTo>
                    <a:pt x="26" y="28"/>
                    <a:pt x="35" y="39"/>
                    <a:pt x="41" y="36"/>
                  </a:cubicBezTo>
                  <a:lnTo>
                    <a:pt x="45" y="34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8" name="Freeform 601">
              <a:extLst>
                <a:ext uri="{FF2B5EF4-FFF2-40B4-BE49-F238E27FC236}">
                  <a16:creationId xmlns:a16="http://schemas.microsoft.com/office/drawing/2014/main" id="{E2CF4117-3612-4BA2-A2E0-89512F842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3445"/>
              <a:ext cx="112" cy="104"/>
            </a:xfrm>
            <a:custGeom>
              <a:avLst/>
              <a:gdLst>
                <a:gd name="T0" fmla="*/ 1727 w 45"/>
                <a:gd name="T1" fmla="*/ 1672 h 39"/>
                <a:gd name="T2" fmla="*/ 879 w 45"/>
                <a:gd name="T3" fmla="*/ 909 h 39"/>
                <a:gd name="T4" fmla="*/ 229 w 45"/>
                <a:gd name="T5" fmla="*/ 93 h 39"/>
                <a:gd name="T6" fmla="*/ 0 w 45"/>
                <a:gd name="T7" fmla="*/ 248 h 39"/>
                <a:gd name="T8" fmla="*/ 650 w 45"/>
                <a:gd name="T9" fmla="*/ 1003 h 39"/>
                <a:gd name="T10" fmla="*/ 1543 w 45"/>
                <a:gd name="T11" fmla="*/ 1877 h 39"/>
                <a:gd name="T12" fmla="*/ 1727 w 45"/>
                <a:gd name="T13" fmla="*/ 1672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9">
                  <a:moveTo>
                    <a:pt x="45" y="33"/>
                  </a:moveTo>
                  <a:cubicBezTo>
                    <a:pt x="40" y="35"/>
                    <a:pt x="31" y="26"/>
                    <a:pt x="23" y="18"/>
                  </a:cubicBezTo>
                  <a:cubicBezTo>
                    <a:pt x="15" y="9"/>
                    <a:pt x="9" y="0"/>
                    <a:pt x="6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3"/>
                    <a:pt x="9" y="11"/>
                    <a:pt x="17" y="20"/>
                  </a:cubicBezTo>
                  <a:cubicBezTo>
                    <a:pt x="25" y="29"/>
                    <a:pt x="35" y="39"/>
                    <a:pt x="40" y="37"/>
                  </a:cubicBezTo>
                  <a:lnTo>
                    <a:pt x="45" y="33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9" name="Freeform 602">
              <a:extLst>
                <a:ext uri="{FF2B5EF4-FFF2-40B4-BE49-F238E27FC236}">
                  <a16:creationId xmlns:a16="http://schemas.microsoft.com/office/drawing/2014/main" id="{FF07623F-452F-4D9B-A30F-B95D5A4DF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" y="3456"/>
              <a:ext cx="88" cy="85"/>
            </a:xfrm>
            <a:custGeom>
              <a:avLst/>
              <a:gdLst>
                <a:gd name="T0" fmla="*/ 0 w 35"/>
                <a:gd name="T1" fmla="*/ 0 h 32"/>
                <a:gd name="T2" fmla="*/ 639 w 35"/>
                <a:gd name="T3" fmla="*/ 749 h 32"/>
                <a:gd name="T4" fmla="*/ 1398 w 35"/>
                <a:gd name="T5" fmla="*/ 1594 h 32"/>
                <a:gd name="T6" fmla="*/ 606 w 35"/>
                <a:gd name="T7" fmla="*/ 805 h 32"/>
                <a:gd name="T8" fmla="*/ 0 w 35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2">
                  <a:moveTo>
                    <a:pt x="0" y="0"/>
                  </a:moveTo>
                  <a:cubicBezTo>
                    <a:pt x="4" y="2"/>
                    <a:pt x="9" y="9"/>
                    <a:pt x="16" y="15"/>
                  </a:cubicBezTo>
                  <a:cubicBezTo>
                    <a:pt x="22" y="22"/>
                    <a:pt x="29" y="31"/>
                    <a:pt x="35" y="32"/>
                  </a:cubicBezTo>
                  <a:cubicBezTo>
                    <a:pt x="29" y="31"/>
                    <a:pt x="21" y="23"/>
                    <a:pt x="15" y="16"/>
                  </a:cubicBezTo>
                  <a:cubicBezTo>
                    <a:pt x="9" y="9"/>
                    <a:pt x="4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0" name="Freeform 603">
              <a:extLst>
                <a:ext uri="{FF2B5EF4-FFF2-40B4-BE49-F238E27FC236}">
                  <a16:creationId xmlns:a16="http://schemas.microsoft.com/office/drawing/2014/main" id="{A414764E-E956-40C9-A8BF-6437E1243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3408"/>
              <a:ext cx="117" cy="101"/>
            </a:xfrm>
            <a:custGeom>
              <a:avLst/>
              <a:gdLst>
                <a:gd name="T0" fmla="*/ 1802 w 47"/>
                <a:gd name="T1" fmla="*/ 1597 h 38"/>
                <a:gd name="T2" fmla="*/ 924 w 47"/>
                <a:gd name="T3" fmla="*/ 848 h 38"/>
                <a:gd name="T4" fmla="*/ 229 w 47"/>
                <a:gd name="T5" fmla="*/ 93 h 38"/>
                <a:gd name="T6" fmla="*/ 0 w 47"/>
                <a:gd name="T7" fmla="*/ 205 h 38"/>
                <a:gd name="T8" fmla="*/ 695 w 47"/>
                <a:gd name="T9" fmla="*/ 960 h 38"/>
                <a:gd name="T10" fmla="*/ 1618 w 47"/>
                <a:gd name="T11" fmla="*/ 1746 h 38"/>
                <a:gd name="T12" fmla="*/ 1802 w 47"/>
                <a:gd name="T13" fmla="*/ 1597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8">
                  <a:moveTo>
                    <a:pt x="47" y="32"/>
                  </a:moveTo>
                  <a:cubicBezTo>
                    <a:pt x="42" y="35"/>
                    <a:pt x="32" y="25"/>
                    <a:pt x="24" y="17"/>
                  </a:cubicBezTo>
                  <a:cubicBezTo>
                    <a:pt x="15" y="8"/>
                    <a:pt x="10" y="0"/>
                    <a:pt x="6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10" y="11"/>
                    <a:pt x="18" y="19"/>
                  </a:cubicBezTo>
                  <a:cubicBezTo>
                    <a:pt x="26" y="27"/>
                    <a:pt x="37" y="38"/>
                    <a:pt x="42" y="35"/>
                  </a:cubicBezTo>
                  <a:lnTo>
                    <a:pt x="47" y="32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1" name="Freeform 604">
              <a:extLst>
                <a:ext uri="{FF2B5EF4-FFF2-40B4-BE49-F238E27FC236}">
                  <a16:creationId xmlns:a16="http://schemas.microsoft.com/office/drawing/2014/main" id="{4D758814-D9CB-4E1F-AD5D-4D47F2087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3392"/>
              <a:ext cx="118" cy="101"/>
            </a:xfrm>
            <a:custGeom>
              <a:avLst/>
              <a:gdLst>
                <a:gd name="T0" fmla="*/ 1865 w 47"/>
                <a:gd name="T1" fmla="*/ 1597 h 38"/>
                <a:gd name="T2" fmla="*/ 921 w 47"/>
                <a:gd name="T3" fmla="*/ 848 h 38"/>
                <a:gd name="T4" fmla="*/ 208 w 47"/>
                <a:gd name="T5" fmla="*/ 93 h 38"/>
                <a:gd name="T6" fmla="*/ 0 w 47"/>
                <a:gd name="T7" fmla="*/ 205 h 38"/>
                <a:gd name="T8" fmla="*/ 713 w 47"/>
                <a:gd name="T9" fmla="*/ 960 h 38"/>
                <a:gd name="T10" fmla="*/ 1632 w 47"/>
                <a:gd name="T11" fmla="*/ 1746 h 38"/>
                <a:gd name="T12" fmla="*/ 1865 w 47"/>
                <a:gd name="T13" fmla="*/ 1597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8">
                  <a:moveTo>
                    <a:pt x="47" y="32"/>
                  </a:moveTo>
                  <a:cubicBezTo>
                    <a:pt x="42" y="35"/>
                    <a:pt x="31" y="25"/>
                    <a:pt x="23" y="17"/>
                  </a:cubicBezTo>
                  <a:cubicBezTo>
                    <a:pt x="15" y="8"/>
                    <a:pt x="9" y="0"/>
                    <a:pt x="5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3"/>
                    <a:pt x="9" y="11"/>
                    <a:pt x="18" y="19"/>
                  </a:cubicBezTo>
                  <a:cubicBezTo>
                    <a:pt x="26" y="27"/>
                    <a:pt x="36" y="38"/>
                    <a:pt x="41" y="35"/>
                  </a:cubicBezTo>
                  <a:lnTo>
                    <a:pt x="47" y="32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2" name="Freeform 605">
              <a:extLst>
                <a:ext uri="{FF2B5EF4-FFF2-40B4-BE49-F238E27FC236}">
                  <a16:creationId xmlns:a16="http://schemas.microsoft.com/office/drawing/2014/main" id="{55FF44A0-829C-44F7-A617-CC66E5015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3419"/>
              <a:ext cx="87" cy="82"/>
            </a:xfrm>
            <a:custGeom>
              <a:avLst/>
              <a:gdLst>
                <a:gd name="T0" fmla="*/ 0 w 35"/>
                <a:gd name="T1" fmla="*/ 0 h 31"/>
                <a:gd name="T2" fmla="*/ 611 w 35"/>
                <a:gd name="T3" fmla="*/ 741 h 31"/>
                <a:gd name="T4" fmla="*/ 1335 w 35"/>
                <a:gd name="T5" fmla="*/ 1518 h 31"/>
                <a:gd name="T6" fmla="*/ 569 w 35"/>
                <a:gd name="T7" fmla="*/ 741 h 31"/>
                <a:gd name="T8" fmla="*/ 0 w 3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1">
                  <a:moveTo>
                    <a:pt x="0" y="0"/>
                  </a:moveTo>
                  <a:cubicBezTo>
                    <a:pt x="3" y="2"/>
                    <a:pt x="9" y="8"/>
                    <a:pt x="16" y="15"/>
                  </a:cubicBezTo>
                  <a:cubicBezTo>
                    <a:pt x="22" y="21"/>
                    <a:pt x="30" y="29"/>
                    <a:pt x="35" y="31"/>
                  </a:cubicBezTo>
                  <a:cubicBezTo>
                    <a:pt x="30" y="29"/>
                    <a:pt x="22" y="21"/>
                    <a:pt x="15" y="15"/>
                  </a:cubicBezTo>
                  <a:cubicBezTo>
                    <a:pt x="8" y="8"/>
                    <a:pt x="3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3" name="Freeform 606">
              <a:extLst>
                <a:ext uri="{FF2B5EF4-FFF2-40B4-BE49-F238E27FC236}">
                  <a16:creationId xmlns:a16="http://schemas.microsoft.com/office/drawing/2014/main" id="{0F726A3B-659F-450B-BCE1-5B98A151F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" y="3403"/>
              <a:ext cx="87" cy="82"/>
            </a:xfrm>
            <a:custGeom>
              <a:avLst/>
              <a:gdLst>
                <a:gd name="T0" fmla="*/ 0 w 35"/>
                <a:gd name="T1" fmla="*/ 0 h 31"/>
                <a:gd name="T2" fmla="*/ 611 w 35"/>
                <a:gd name="T3" fmla="*/ 741 h 31"/>
                <a:gd name="T4" fmla="*/ 1335 w 35"/>
                <a:gd name="T5" fmla="*/ 1518 h 31"/>
                <a:gd name="T6" fmla="*/ 569 w 35"/>
                <a:gd name="T7" fmla="*/ 741 h 31"/>
                <a:gd name="T8" fmla="*/ 0 w 3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1">
                  <a:moveTo>
                    <a:pt x="0" y="0"/>
                  </a:moveTo>
                  <a:cubicBezTo>
                    <a:pt x="4" y="2"/>
                    <a:pt x="9" y="8"/>
                    <a:pt x="16" y="15"/>
                  </a:cubicBezTo>
                  <a:cubicBezTo>
                    <a:pt x="23" y="21"/>
                    <a:pt x="30" y="29"/>
                    <a:pt x="35" y="31"/>
                  </a:cubicBezTo>
                  <a:cubicBezTo>
                    <a:pt x="30" y="29"/>
                    <a:pt x="22" y="22"/>
                    <a:pt x="15" y="15"/>
                  </a:cubicBezTo>
                  <a:cubicBezTo>
                    <a:pt x="9" y="8"/>
                    <a:pt x="4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4" name="Freeform 607">
              <a:extLst>
                <a:ext uri="{FF2B5EF4-FFF2-40B4-BE49-F238E27FC236}">
                  <a16:creationId xmlns:a16="http://schemas.microsoft.com/office/drawing/2014/main" id="{D17AA152-1B3D-42D8-BC6A-762DC7A33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3424"/>
              <a:ext cx="2" cy="45"/>
            </a:xfrm>
            <a:custGeom>
              <a:avLst/>
              <a:gdLst>
                <a:gd name="T0" fmla="*/ 16 w 1"/>
                <a:gd name="T1" fmla="*/ 834 h 17"/>
                <a:gd name="T2" fmla="*/ 16 w 1"/>
                <a:gd name="T3" fmla="*/ 0 h 17"/>
                <a:gd name="T4" fmla="*/ 16 w 1"/>
                <a:gd name="T5" fmla="*/ 349 h 17"/>
                <a:gd name="T6" fmla="*/ 16 w 1"/>
                <a:gd name="T7" fmla="*/ 83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7">
                  <a:moveTo>
                    <a:pt x="1" y="17"/>
                  </a:moveTo>
                  <a:cubicBezTo>
                    <a:pt x="1" y="15"/>
                    <a:pt x="0" y="3"/>
                    <a:pt x="1" y="0"/>
                  </a:cubicBezTo>
                  <a:cubicBezTo>
                    <a:pt x="1" y="2"/>
                    <a:pt x="1" y="6"/>
                    <a:pt x="1" y="7"/>
                  </a:cubicBezTo>
                  <a:cubicBezTo>
                    <a:pt x="1" y="8"/>
                    <a:pt x="1" y="17"/>
                    <a:pt x="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5" name="Freeform 608">
              <a:extLst>
                <a:ext uri="{FF2B5EF4-FFF2-40B4-BE49-F238E27FC236}">
                  <a16:creationId xmlns:a16="http://schemas.microsoft.com/office/drawing/2014/main" id="{F6D7228C-E300-4186-9C7B-D94E44F54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3355"/>
              <a:ext cx="100" cy="117"/>
            </a:xfrm>
            <a:custGeom>
              <a:avLst/>
              <a:gdLst>
                <a:gd name="T0" fmla="*/ 1563 w 40"/>
                <a:gd name="T1" fmla="*/ 2106 h 44"/>
                <a:gd name="T2" fmla="*/ 833 w 40"/>
                <a:gd name="T3" fmla="*/ 1053 h 44"/>
                <a:gd name="T4" fmla="*/ 238 w 40"/>
                <a:gd name="T5" fmla="*/ 56 h 44"/>
                <a:gd name="T6" fmla="*/ 0 w 40"/>
                <a:gd name="T7" fmla="*/ 149 h 44"/>
                <a:gd name="T8" fmla="*/ 550 w 40"/>
                <a:gd name="T9" fmla="*/ 1109 h 44"/>
                <a:gd name="T10" fmla="*/ 1333 w 40"/>
                <a:gd name="T11" fmla="*/ 2143 h 44"/>
                <a:gd name="T12" fmla="*/ 1563 w 40"/>
                <a:gd name="T13" fmla="*/ 210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4">
                  <a:moveTo>
                    <a:pt x="40" y="42"/>
                  </a:moveTo>
                  <a:cubicBezTo>
                    <a:pt x="35" y="43"/>
                    <a:pt x="27" y="30"/>
                    <a:pt x="21" y="21"/>
                  </a:cubicBezTo>
                  <a:cubicBezTo>
                    <a:pt x="14" y="10"/>
                    <a:pt x="10" y="0"/>
                    <a:pt x="6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2"/>
                    <a:pt x="8" y="12"/>
                    <a:pt x="14" y="22"/>
                  </a:cubicBezTo>
                  <a:cubicBezTo>
                    <a:pt x="21" y="32"/>
                    <a:pt x="28" y="44"/>
                    <a:pt x="34" y="43"/>
                  </a:cubicBezTo>
                  <a:lnTo>
                    <a:pt x="40" y="42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6" name="Freeform 609">
              <a:extLst>
                <a:ext uri="{FF2B5EF4-FFF2-40B4-BE49-F238E27FC236}">
                  <a16:creationId xmlns:a16="http://schemas.microsoft.com/office/drawing/2014/main" id="{5B696E13-2185-4704-B499-1AAAE7DD5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3347"/>
              <a:ext cx="100" cy="120"/>
            </a:xfrm>
            <a:custGeom>
              <a:avLst/>
              <a:gdLst>
                <a:gd name="T0" fmla="*/ 1563 w 40"/>
                <a:gd name="T1" fmla="*/ 2125 h 45"/>
                <a:gd name="T2" fmla="*/ 833 w 40"/>
                <a:gd name="T3" fmla="*/ 1059 h 45"/>
                <a:gd name="T4" fmla="*/ 238 w 40"/>
                <a:gd name="T5" fmla="*/ 0 h 45"/>
                <a:gd name="T6" fmla="*/ 0 w 40"/>
                <a:gd name="T7" fmla="*/ 93 h 45"/>
                <a:gd name="T8" fmla="*/ 595 w 40"/>
                <a:gd name="T9" fmla="*/ 1117 h 45"/>
                <a:gd name="T10" fmla="*/ 1300 w 40"/>
                <a:gd name="T11" fmla="*/ 2219 h 45"/>
                <a:gd name="T12" fmla="*/ 1563 w 40"/>
                <a:gd name="T13" fmla="*/ 2125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5">
                  <a:moveTo>
                    <a:pt x="40" y="42"/>
                  </a:moveTo>
                  <a:cubicBezTo>
                    <a:pt x="34" y="43"/>
                    <a:pt x="27" y="30"/>
                    <a:pt x="21" y="21"/>
                  </a:cubicBezTo>
                  <a:cubicBezTo>
                    <a:pt x="15" y="10"/>
                    <a:pt x="10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9" y="12"/>
                    <a:pt x="15" y="22"/>
                  </a:cubicBezTo>
                  <a:cubicBezTo>
                    <a:pt x="21" y="32"/>
                    <a:pt x="27" y="45"/>
                    <a:pt x="33" y="44"/>
                  </a:cubicBezTo>
                  <a:lnTo>
                    <a:pt x="40" y="42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7" name="Freeform 610">
              <a:extLst>
                <a:ext uri="{FF2B5EF4-FFF2-40B4-BE49-F238E27FC236}">
                  <a16:creationId xmlns:a16="http://schemas.microsoft.com/office/drawing/2014/main" id="{2DFC0677-932D-4B77-8FE0-AABC2C33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3365"/>
              <a:ext cx="68" cy="102"/>
            </a:xfrm>
            <a:custGeom>
              <a:avLst/>
              <a:gdLst>
                <a:gd name="T0" fmla="*/ 0 w 27"/>
                <a:gd name="T1" fmla="*/ 0 h 38"/>
                <a:gd name="T2" fmla="*/ 481 w 27"/>
                <a:gd name="T3" fmla="*/ 886 h 38"/>
                <a:gd name="T4" fmla="*/ 1085 w 27"/>
                <a:gd name="T5" fmla="*/ 1973 h 38"/>
                <a:gd name="T6" fmla="*/ 451 w 27"/>
                <a:gd name="T7" fmla="*/ 929 h 38"/>
                <a:gd name="T8" fmla="*/ 0 w 2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8">
                  <a:moveTo>
                    <a:pt x="0" y="0"/>
                  </a:moveTo>
                  <a:cubicBezTo>
                    <a:pt x="3" y="2"/>
                    <a:pt x="7" y="10"/>
                    <a:pt x="12" y="17"/>
                  </a:cubicBezTo>
                  <a:cubicBezTo>
                    <a:pt x="17" y="26"/>
                    <a:pt x="22" y="35"/>
                    <a:pt x="27" y="38"/>
                  </a:cubicBezTo>
                  <a:cubicBezTo>
                    <a:pt x="22" y="35"/>
                    <a:pt x="16" y="26"/>
                    <a:pt x="11" y="18"/>
                  </a:cubicBezTo>
                  <a:cubicBezTo>
                    <a:pt x="6" y="10"/>
                    <a:pt x="3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8" name="Freeform 611">
              <a:extLst>
                <a:ext uri="{FF2B5EF4-FFF2-40B4-BE49-F238E27FC236}">
                  <a16:creationId xmlns:a16="http://schemas.microsoft.com/office/drawing/2014/main" id="{AD1D2D24-4BFB-4876-BB53-23A354367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3357"/>
              <a:ext cx="70" cy="102"/>
            </a:xfrm>
            <a:custGeom>
              <a:avLst/>
              <a:gdLst>
                <a:gd name="T0" fmla="*/ 0 w 28"/>
                <a:gd name="T1" fmla="*/ 0 h 38"/>
                <a:gd name="T2" fmla="*/ 470 w 28"/>
                <a:gd name="T3" fmla="*/ 929 h 38"/>
                <a:gd name="T4" fmla="*/ 1095 w 28"/>
                <a:gd name="T5" fmla="*/ 1973 h 38"/>
                <a:gd name="T6" fmla="*/ 470 w 28"/>
                <a:gd name="T7" fmla="*/ 929 h 38"/>
                <a:gd name="T8" fmla="*/ 0 w 2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38">
                  <a:moveTo>
                    <a:pt x="0" y="0"/>
                  </a:moveTo>
                  <a:cubicBezTo>
                    <a:pt x="3" y="2"/>
                    <a:pt x="7" y="10"/>
                    <a:pt x="12" y="18"/>
                  </a:cubicBezTo>
                  <a:cubicBezTo>
                    <a:pt x="17" y="26"/>
                    <a:pt x="23" y="35"/>
                    <a:pt x="28" y="38"/>
                  </a:cubicBezTo>
                  <a:cubicBezTo>
                    <a:pt x="23" y="35"/>
                    <a:pt x="17" y="26"/>
                    <a:pt x="12" y="18"/>
                  </a:cubicBezTo>
                  <a:cubicBezTo>
                    <a:pt x="7" y="10"/>
                    <a:pt x="3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9" name="Freeform 612">
              <a:extLst>
                <a:ext uri="{FF2B5EF4-FFF2-40B4-BE49-F238E27FC236}">
                  <a16:creationId xmlns:a16="http://schemas.microsoft.com/office/drawing/2014/main" id="{F7E57ED4-2A7A-4764-877E-6381080B0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3360"/>
              <a:ext cx="8" cy="51"/>
            </a:xfrm>
            <a:custGeom>
              <a:avLst/>
              <a:gdLst>
                <a:gd name="T0" fmla="*/ 0 w 3"/>
                <a:gd name="T1" fmla="*/ 988 h 19"/>
                <a:gd name="T2" fmla="*/ 149 w 3"/>
                <a:gd name="T3" fmla="*/ 0 h 19"/>
                <a:gd name="T4" fmla="*/ 93 w 3"/>
                <a:gd name="T5" fmla="*/ 403 h 19"/>
                <a:gd name="T6" fmla="*/ 0 w 3"/>
                <a:gd name="T7" fmla="*/ 98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9">
                  <a:moveTo>
                    <a:pt x="0" y="19"/>
                  </a:moveTo>
                  <a:cubicBezTo>
                    <a:pt x="1" y="16"/>
                    <a:pt x="1" y="3"/>
                    <a:pt x="3" y="0"/>
                  </a:cubicBezTo>
                  <a:cubicBezTo>
                    <a:pt x="2" y="1"/>
                    <a:pt x="2" y="6"/>
                    <a:pt x="2" y="8"/>
                  </a:cubicBezTo>
                  <a:cubicBezTo>
                    <a:pt x="1" y="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0" name="Freeform 613">
              <a:extLst>
                <a:ext uri="{FF2B5EF4-FFF2-40B4-BE49-F238E27FC236}">
                  <a16:creationId xmlns:a16="http://schemas.microsoft.com/office/drawing/2014/main" id="{FFBC45EE-FB4E-4B78-88E4-7ED58C87C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" y="3331"/>
              <a:ext cx="85" cy="120"/>
            </a:xfrm>
            <a:custGeom>
              <a:avLst/>
              <a:gdLst>
                <a:gd name="T0" fmla="*/ 1333 w 34"/>
                <a:gd name="T1" fmla="*/ 2184 h 45"/>
                <a:gd name="T2" fmla="*/ 708 w 34"/>
                <a:gd name="T3" fmla="*/ 1059 h 45"/>
                <a:gd name="T4" fmla="*/ 238 w 34"/>
                <a:gd name="T5" fmla="*/ 56 h 45"/>
                <a:gd name="T6" fmla="*/ 0 w 34"/>
                <a:gd name="T7" fmla="*/ 93 h 45"/>
                <a:gd name="T8" fmla="*/ 438 w 34"/>
                <a:gd name="T9" fmla="*/ 1117 h 45"/>
                <a:gd name="T10" fmla="*/ 1095 w 34"/>
                <a:gd name="T11" fmla="*/ 2275 h 45"/>
                <a:gd name="T12" fmla="*/ 1333 w 34"/>
                <a:gd name="T13" fmla="*/ 2184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45">
                  <a:moveTo>
                    <a:pt x="34" y="43"/>
                  </a:moveTo>
                  <a:cubicBezTo>
                    <a:pt x="28" y="44"/>
                    <a:pt x="23" y="31"/>
                    <a:pt x="18" y="21"/>
                  </a:cubicBezTo>
                  <a:cubicBezTo>
                    <a:pt x="13" y="10"/>
                    <a:pt x="10" y="0"/>
                    <a:pt x="6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6" y="11"/>
                    <a:pt x="11" y="22"/>
                  </a:cubicBezTo>
                  <a:cubicBezTo>
                    <a:pt x="16" y="32"/>
                    <a:pt x="23" y="45"/>
                    <a:pt x="28" y="45"/>
                  </a:cubicBezTo>
                  <a:lnTo>
                    <a:pt x="34" y="43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1" name="Freeform 614">
              <a:extLst>
                <a:ext uri="{FF2B5EF4-FFF2-40B4-BE49-F238E27FC236}">
                  <a16:creationId xmlns:a16="http://schemas.microsoft.com/office/drawing/2014/main" id="{1FAB515B-10D8-4571-96F8-5C169C174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3315"/>
              <a:ext cx="85" cy="130"/>
            </a:xfrm>
            <a:custGeom>
              <a:avLst/>
              <a:gdLst>
                <a:gd name="T0" fmla="*/ 1333 w 34"/>
                <a:gd name="T1" fmla="*/ 2372 h 49"/>
                <a:gd name="T2" fmla="*/ 750 w 34"/>
                <a:gd name="T3" fmla="*/ 1141 h 49"/>
                <a:gd name="T4" fmla="*/ 238 w 34"/>
                <a:gd name="T5" fmla="*/ 0 h 49"/>
                <a:gd name="T6" fmla="*/ 0 w 34"/>
                <a:gd name="T7" fmla="*/ 56 h 49"/>
                <a:gd name="T8" fmla="*/ 470 w 34"/>
                <a:gd name="T9" fmla="*/ 1197 h 49"/>
                <a:gd name="T10" fmla="*/ 1095 w 34"/>
                <a:gd name="T11" fmla="*/ 2428 h 49"/>
                <a:gd name="T12" fmla="*/ 1333 w 34"/>
                <a:gd name="T13" fmla="*/ 2372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49">
                  <a:moveTo>
                    <a:pt x="34" y="48"/>
                  </a:moveTo>
                  <a:cubicBezTo>
                    <a:pt x="29" y="49"/>
                    <a:pt x="24" y="35"/>
                    <a:pt x="19" y="23"/>
                  </a:cubicBezTo>
                  <a:cubicBezTo>
                    <a:pt x="13" y="11"/>
                    <a:pt x="11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7" y="11"/>
                    <a:pt x="12" y="24"/>
                  </a:cubicBezTo>
                  <a:cubicBezTo>
                    <a:pt x="17" y="35"/>
                    <a:pt x="22" y="49"/>
                    <a:pt x="28" y="49"/>
                  </a:cubicBezTo>
                  <a:lnTo>
                    <a:pt x="34" y="48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2" name="Freeform 615">
              <a:extLst>
                <a:ext uri="{FF2B5EF4-FFF2-40B4-BE49-F238E27FC236}">
                  <a16:creationId xmlns:a16="http://schemas.microsoft.com/office/drawing/2014/main" id="{2F303D67-A3B8-4343-A38B-A2784F3DD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" y="3339"/>
              <a:ext cx="57" cy="106"/>
            </a:xfrm>
            <a:custGeom>
              <a:avLst/>
              <a:gdLst>
                <a:gd name="T0" fmla="*/ 0 w 23"/>
                <a:gd name="T1" fmla="*/ 0 h 40"/>
                <a:gd name="T2" fmla="*/ 382 w 23"/>
                <a:gd name="T3" fmla="*/ 893 h 40"/>
                <a:gd name="T4" fmla="*/ 865 w 23"/>
                <a:gd name="T5" fmla="*/ 1974 h 40"/>
                <a:gd name="T6" fmla="*/ 337 w 23"/>
                <a:gd name="T7" fmla="*/ 933 h 40"/>
                <a:gd name="T8" fmla="*/ 0 w 23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0">
                  <a:moveTo>
                    <a:pt x="0" y="0"/>
                  </a:moveTo>
                  <a:cubicBezTo>
                    <a:pt x="3" y="2"/>
                    <a:pt x="6" y="10"/>
                    <a:pt x="10" y="18"/>
                  </a:cubicBezTo>
                  <a:cubicBezTo>
                    <a:pt x="14" y="27"/>
                    <a:pt x="18" y="37"/>
                    <a:pt x="23" y="40"/>
                  </a:cubicBezTo>
                  <a:cubicBezTo>
                    <a:pt x="18" y="37"/>
                    <a:pt x="13" y="27"/>
                    <a:pt x="9" y="19"/>
                  </a:cubicBezTo>
                  <a:cubicBezTo>
                    <a:pt x="5" y="10"/>
                    <a:pt x="3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3" name="Freeform 616">
              <a:extLst>
                <a:ext uri="{FF2B5EF4-FFF2-40B4-BE49-F238E27FC236}">
                  <a16:creationId xmlns:a16="http://schemas.microsoft.com/office/drawing/2014/main" id="{29C5E2F8-176F-4D6F-A523-9CD59A2C9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3320"/>
              <a:ext cx="57" cy="123"/>
            </a:xfrm>
            <a:custGeom>
              <a:avLst/>
              <a:gdLst>
                <a:gd name="T0" fmla="*/ 0 w 23"/>
                <a:gd name="T1" fmla="*/ 0 h 46"/>
                <a:gd name="T2" fmla="*/ 382 w 23"/>
                <a:gd name="T3" fmla="*/ 1072 h 46"/>
                <a:gd name="T4" fmla="*/ 865 w 23"/>
                <a:gd name="T5" fmla="*/ 2353 h 46"/>
                <a:gd name="T6" fmla="*/ 337 w 23"/>
                <a:gd name="T7" fmla="*/ 1072 h 46"/>
                <a:gd name="T8" fmla="*/ 0 w 23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cubicBezTo>
                    <a:pt x="2" y="3"/>
                    <a:pt x="6" y="12"/>
                    <a:pt x="10" y="21"/>
                  </a:cubicBezTo>
                  <a:cubicBezTo>
                    <a:pt x="14" y="31"/>
                    <a:pt x="18" y="42"/>
                    <a:pt x="23" y="46"/>
                  </a:cubicBezTo>
                  <a:cubicBezTo>
                    <a:pt x="18" y="42"/>
                    <a:pt x="13" y="31"/>
                    <a:pt x="9" y="21"/>
                  </a:cubicBezTo>
                  <a:cubicBezTo>
                    <a:pt x="5" y="12"/>
                    <a:pt x="2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4" name="Freeform 617">
              <a:extLst>
                <a:ext uri="{FF2B5EF4-FFF2-40B4-BE49-F238E27FC236}">
                  <a16:creationId xmlns:a16="http://schemas.microsoft.com/office/drawing/2014/main" id="{AFB21796-9F2F-481D-974D-D08C2BB07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" y="3320"/>
              <a:ext cx="80" cy="123"/>
            </a:xfrm>
            <a:custGeom>
              <a:avLst/>
              <a:gdLst>
                <a:gd name="T0" fmla="*/ 1250 w 32"/>
                <a:gd name="T1" fmla="*/ 2294 h 46"/>
                <a:gd name="T2" fmla="*/ 625 w 32"/>
                <a:gd name="T3" fmla="*/ 1072 h 46"/>
                <a:gd name="T4" fmla="*/ 238 w 32"/>
                <a:gd name="T5" fmla="*/ 0 h 46"/>
                <a:gd name="T6" fmla="*/ 0 w 32"/>
                <a:gd name="T7" fmla="*/ 56 h 46"/>
                <a:gd name="T8" fmla="*/ 395 w 32"/>
                <a:gd name="T9" fmla="*/ 1072 h 46"/>
                <a:gd name="T10" fmla="*/ 988 w 32"/>
                <a:gd name="T11" fmla="*/ 2294 h 46"/>
                <a:gd name="T12" fmla="*/ 1250 w 32"/>
                <a:gd name="T13" fmla="*/ 2294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46">
                  <a:moveTo>
                    <a:pt x="32" y="45"/>
                  </a:moveTo>
                  <a:cubicBezTo>
                    <a:pt x="26" y="45"/>
                    <a:pt x="21" y="32"/>
                    <a:pt x="16" y="21"/>
                  </a:cubicBezTo>
                  <a:cubicBezTo>
                    <a:pt x="12" y="10"/>
                    <a:pt x="10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6" y="10"/>
                    <a:pt x="10" y="21"/>
                  </a:cubicBezTo>
                  <a:cubicBezTo>
                    <a:pt x="14" y="32"/>
                    <a:pt x="20" y="46"/>
                    <a:pt x="25" y="45"/>
                  </a:cubicBezTo>
                  <a:lnTo>
                    <a:pt x="32" y="45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5" name="Freeform 618">
              <a:extLst>
                <a:ext uri="{FF2B5EF4-FFF2-40B4-BE49-F238E27FC236}">
                  <a16:creationId xmlns:a16="http://schemas.microsoft.com/office/drawing/2014/main" id="{EEF2EB93-DE21-460E-8D53-F45D17A45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3320"/>
              <a:ext cx="78" cy="131"/>
            </a:xfrm>
            <a:custGeom>
              <a:avLst/>
              <a:gdLst>
                <a:gd name="T0" fmla="*/ 1240 w 31"/>
                <a:gd name="T1" fmla="*/ 2444 h 49"/>
                <a:gd name="T2" fmla="*/ 684 w 31"/>
                <a:gd name="T3" fmla="*/ 1072 h 49"/>
                <a:gd name="T4" fmla="*/ 284 w 31"/>
                <a:gd name="T5" fmla="*/ 0 h 49"/>
                <a:gd name="T6" fmla="*/ 0 w 31"/>
                <a:gd name="T7" fmla="*/ 0 h 49"/>
                <a:gd name="T8" fmla="*/ 443 w 31"/>
                <a:gd name="T9" fmla="*/ 1072 h 49"/>
                <a:gd name="T10" fmla="*/ 956 w 31"/>
                <a:gd name="T11" fmla="*/ 2409 h 49"/>
                <a:gd name="T12" fmla="*/ 1240 w 31"/>
                <a:gd name="T13" fmla="*/ 2444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49">
                  <a:moveTo>
                    <a:pt x="31" y="48"/>
                  </a:moveTo>
                  <a:cubicBezTo>
                    <a:pt x="25" y="49"/>
                    <a:pt x="21" y="31"/>
                    <a:pt x="17" y="21"/>
                  </a:cubicBezTo>
                  <a:cubicBezTo>
                    <a:pt x="13" y="9"/>
                    <a:pt x="11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10"/>
                    <a:pt x="11" y="21"/>
                  </a:cubicBezTo>
                  <a:cubicBezTo>
                    <a:pt x="15" y="32"/>
                    <a:pt x="19" y="47"/>
                    <a:pt x="24" y="47"/>
                  </a:cubicBezTo>
                  <a:lnTo>
                    <a:pt x="31" y="48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6" name="Freeform 619">
              <a:extLst>
                <a:ext uri="{FF2B5EF4-FFF2-40B4-BE49-F238E27FC236}">
                  <a16:creationId xmlns:a16="http://schemas.microsoft.com/office/drawing/2014/main" id="{55D3DFBD-6C1B-412B-ADD5-7875CC8DB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3325"/>
              <a:ext cx="50" cy="112"/>
            </a:xfrm>
            <a:custGeom>
              <a:avLst/>
              <a:gdLst>
                <a:gd name="T0" fmla="*/ 0 w 20"/>
                <a:gd name="T1" fmla="*/ 0 h 42"/>
                <a:gd name="T2" fmla="*/ 363 w 20"/>
                <a:gd name="T3" fmla="*/ 968 h 42"/>
                <a:gd name="T4" fmla="*/ 783 w 20"/>
                <a:gd name="T5" fmla="*/ 2125 h 42"/>
                <a:gd name="T6" fmla="*/ 313 w 20"/>
                <a:gd name="T7" fmla="*/ 968 h 42"/>
                <a:gd name="T8" fmla="*/ 0 w 2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42">
                  <a:moveTo>
                    <a:pt x="0" y="0"/>
                  </a:moveTo>
                  <a:cubicBezTo>
                    <a:pt x="3" y="3"/>
                    <a:pt x="5" y="11"/>
                    <a:pt x="9" y="19"/>
                  </a:cubicBezTo>
                  <a:cubicBezTo>
                    <a:pt x="12" y="28"/>
                    <a:pt x="16" y="39"/>
                    <a:pt x="20" y="42"/>
                  </a:cubicBezTo>
                  <a:cubicBezTo>
                    <a:pt x="16" y="39"/>
                    <a:pt x="12" y="28"/>
                    <a:pt x="8" y="19"/>
                  </a:cubicBezTo>
                  <a:cubicBezTo>
                    <a:pt x="5" y="11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7" name="Freeform 620">
              <a:extLst>
                <a:ext uri="{FF2B5EF4-FFF2-40B4-BE49-F238E27FC236}">
                  <a16:creationId xmlns:a16="http://schemas.microsoft.com/office/drawing/2014/main" id="{A4516AC2-83FE-4C80-AABC-00A743366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3323"/>
              <a:ext cx="48" cy="117"/>
            </a:xfrm>
            <a:custGeom>
              <a:avLst/>
              <a:gdLst>
                <a:gd name="T0" fmla="*/ 0 w 19"/>
                <a:gd name="T1" fmla="*/ 0 h 44"/>
                <a:gd name="T2" fmla="*/ 326 w 19"/>
                <a:gd name="T3" fmla="*/ 997 h 44"/>
                <a:gd name="T4" fmla="*/ 773 w 19"/>
                <a:gd name="T5" fmla="*/ 2199 h 44"/>
                <a:gd name="T6" fmla="*/ 326 w 19"/>
                <a:gd name="T7" fmla="*/ 997 h 44"/>
                <a:gd name="T8" fmla="*/ 0 w 19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44">
                  <a:moveTo>
                    <a:pt x="0" y="0"/>
                  </a:moveTo>
                  <a:cubicBezTo>
                    <a:pt x="2" y="3"/>
                    <a:pt x="5" y="11"/>
                    <a:pt x="8" y="20"/>
                  </a:cubicBezTo>
                  <a:cubicBezTo>
                    <a:pt x="12" y="28"/>
                    <a:pt x="14" y="41"/>
                    <a:pt x="19" y="44"/>
                  </a:cubicBezTo>
                  <a:cubicBezTo>
                    <a:pt x="14" y="41"/>
                    <a:pt x="11" y="28"/>
                    <a:pt x="8" y="20"/>
                  </a:cubicBezTo>
                  <a:cubicBezTo>
                    <a:pt x="4" y="11"/>
                    <a:pt x="2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8" name="Freeform 621">
              <a:extLst>
                <a:ext uri="{FF2B5EF4-FFF2-40B4-BE49-F238E27FC236}">
                  <a16:creationId xmlns:a16="http://schemas.microsoft.com/office/drawing/2014/main" id="{CC96719F-A34B-4F39-816D-83439C68F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3312"/>
              <a:ext cx="15" cy="48"/>
            </a:xfrm>
            <a:custGeom>
              <a:avLst/>
              <a:gdLst>
                <a:gd name="T0" fmla="*/ 0 w 6"/>
                <a:gd name="T1" fmla="*/ 909 h 18"/>
                <a:gd name="T2" fmla="*/ 238 w 6"/>
                <a:gd name="T3" fmla="*/ 0 h 18"/>
                <a:gd name="T4" fmla="*/ 125 w 6"/>
                <a:gd name="T5" fmla="*/ 363 h 18"/>
                <a:gd name="T6" fmla="*/ 0 w 6"/>
                <a:gd name="T7" fmla="*/ 909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cubicBezTo>
                    <a:pt x="0" y="16"/>
                    <a:pt x="4" y="3"/>
                    <a:pt x="6" y="0"/>
                  </a:cubicBezTo>
                  <a:cubicBezTo>
                    <a:pt x="5" y="2"/>
                    <a:pt x="3" y="6"/>
                    <a:pt x="3" y="7"/>
                  </a:cubicBezTo>
                  <a:cubicBezTo>
                    <a:pt x="3" y="9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9" name="Freeform 622">
              <a:extLst>
                <a:ext uri="{FF2B5EF4-FFF2-40B4-BE49-F238E27FC236}">
                  <a16:creationId xmlns:a16="http://schemas.microsoft.com/office/drawing/2014/main" id="{E5520F8A-D9BB-4ADF-8814-D1BA795A0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3339"/>
              <a:ext cx="25" cy="34"/>
            </a:xfrm>
            <a:custGeom>
              <a:avLst/>
              <a:gdLst>
                <a:gd name="T0" fmla="*/ 0 w 10"/>
                <a:gd name="T1" fmla="*/ 609 h 13"/>
                <a:gd name="T2" fmla="*/ 395 w 10"/>
                <a:gd name="T3" fmla="*/ 0 h 13"/>
                <a:gd name="T4" fmla="*/ 238 w 10"/>
                <a:gd name="T5" fmla="*/ 233 h 13"/>
                <a:gd name="T6" fmla="*/ 0 w 10"/>
                <a:gd name="T7" fmla="*/ 609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1" y="12"/>
                    <a:pt x="8" y="1"/>
                    <a:pt x="10" y="0"/>
                  </a:cubicBezTo>
                  <a:cubicBezTo>
                    <a:pt x="9" y="1"/>
                    <a:pt x="6" y="5"/>
                    <a:pt x="6" y="5"/>
                  </a:cubicBezTo>
                  <a:cubicBezTo>
                    <a:pt x="5" y="6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0" name="Freeform 623">
              <a:extLst>
                <a:ext uri="{FF2B5EF4-FFF2-40B4-BE49-F238E27FC236}">
                  <a16:creationId xmlns:a16="http://schemas.microsoft.com/office/drawing/2014/main" id="{011803B9-C85A-4694-872D-D8252FACD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3331"/>
              <a:ext cx="13" cy="50"/>
            </a:xfrm>
            <a:custGeom>
              <a:avLst/>
              <a:gdLst>
                <a:gd name="T0" fmla="*/ 0 w 5"/>
                <a:gd name="T1" fmla="*/ 913 h 19"/>
                <a:gd name="T2" fmla="*/ 229 w 5"/>
                <a:gd name="T3" fmla="*/ 0 h 19"/>
                <a:gd name="T4" fmla="*/ 88 w 5"/>
                <a:gd name="T5" fmla="*/ 382 h 19"/>
                <a:gd name="T6" fmla="*/ 0 w 5"/>
                <a:gd name="T7" fmla="*/ 913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9">
                  <a:moveTo>
                    <a:pt x="0" y="19"/>
                  </a:moveTo>
                  <a:cubicBezTo>
                    <a:pt x="0" y="16"/>
                    <a:pt x="3" y="3"/>
                    <a:pt x="5" y="0"/>
                  </a:cubicBezTo>
                  <a:cubicBezTo>
                    <a:pt x="4" y="2"/>
                    <a:pt x="3" y="7"/>
                    <a:pt x="2" y="8"/>
                  </a:cubicBezTo>
                  <a:cubicBezTo>
                    <a:pt x="2" y="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1" name="Group 624">
            <a:extLst>
              <a:ext uri="{FF2B5EF4-FFF2-40B4-BE49-F238E27FC236}">
                <a16:creationId xmlns:a16="http://schemas.microsoft.com/office/drawing/2014/main" id="{2DB17375-E4BD-491E-A026-A9D7D684DFF5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754188"/>
            <a:ext cx="3209925" cy="511175"/>
            <a:chOff x="1145" y="1011"/>
            <a:chExt cx="2022" cy="322"/>
          </a:xfrm>
        </p:grpSpPr>
        <p:sp>
          <p:nvSpPr>
            <p:cNvPr id="21756" name="Freeform 625">
              <a:extLst>
                <a:ext uri="{FF2B5EF4-FFF2-40B4-BE49-F238E27FC236}">
                  <a16:creationId xmlns:a16="http://schemas.microsoft.com/office/drawing/2014/main" id="{F79ABB65-1E03-4FA9-8177-F55EBC654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1219"/>
              <a:ext cx="27" cy="34"/>
            </a:xfrm>
            <a:custGeom>
              <a:avLst/>
              <a:gdLst>
                <a:gd name="T0" fmla="*/ 174 w 11"/>
                <a:gd name="T1" fmla="*/ 554 h 13"/>
                <a:gd name="T2" fmla="*/ 398 w 11"/>
                <a:gd name="T3" fmla="*/ 520 h 13"/>
                <a:gd name="T4" fmla="*/ 29 w 11"/>
                <a:gd name="T5" fmla="*/ 0 h 13"/>
                <a:gd name="T6" fmla="*/ 0 w 11"/>
                <a:gd name="T7" fmla="*/ 432 h 13"/>
                <a:gd name="T8" fmla="*/ 174 w 11"/>
                <a:gd name="T9" fmla="*/ 554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3">
                  <a:moveTo>
                    <a:pt x="5" y="1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9" y="12"/>
                    <a:pt x="5" y="6"/>
                    <a:pt x="1" y="0"/>
                  </a:cubicBezTo>
                  <a:cubicBezTo>
                    <a:pt x="1" y="4"/>
                    <a:pt x="1" y="7"/>
                    <a:pt x="0" y="9"/>
                  </a:cubicBezTo>
                  <a:cubicBezTo>
                    <a:pt x="2" y="11"/>
                    <a:pt x="4" y="13"/>
                    <a:pt x="5" y="12"/>
                  </a:cubicBez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7" name="Freeform 626">
              <a:extLst>
                <a:ext uri="{FF2B5EF4-FFF2-40B4-BE49-F238E27FC236}">
                  <a16:creationId xmlns:a16="http://schemas.microsoft.com/office/drawing/2014/main" id="{A6E6D783-3026-4CF0-B6BC-A0D620683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112"/>
              <a:ext cx="100" cy="115"/>
            </a:xfrm>
            <a:custGeom>
              <a:avLst/>
              <a:gdLst>
                <a:gd name="T0" fmla="*/ 1333 w 40"/>
                <a:gd name="T1" fmla="*/ 2204 h 43"/>
                <a:gd name="T2" fmla="*/ 708 w 40"/>
                <a:gd name="T3" fmla="*/ 1131 h 43"/>
                <a:gd name="T4" fmla="*/ 0 w 40"/>
                <a:gd name="T5" fmla="*/ 150 h 43"/>
                <a:gd name="T6" fmla="*/ 238 w 40"/>
                <a:gd name="T7" fmla="*/ 94 h 43"/>
                <a:gd name="T8" fmla="*/ 938 w 40"/>
                <a:gd name="T9" fmla="*/ 1016 h 43"/>
                <a:gd name="T10" fmla="*/ 1563 w 40"/>
                <a:gd name="T11" fmla="*/ 2102 h 43"/>
                <a:gd name="T12" fmla="*/ 1333 w 40"/>
                <a:gd name="T13" fmla="*/ 2204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3">
                  <a:moveTo>
                    <a:pt x="34" y="43"/>
                  </a:moveTo>
                  <a:cubicBezTo>
                    <a:pt x="29" y="43"/>
                    <a:pt x="21" y="27"/>
                    <a:pt x="18" y="22"/>
                  </a:cubicBezTo>
                  <a:cubicBezTo>
                    <a:pt x="14" y="16"/>
                    <a:pt x="5" y="2"/>
                    <a:pt x="0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1" y="0"/>
                    <a:pt x="21" y="15"/>
                    <a:pt x="24" y="20"/>
                  </a:cubicBezTo>
                  <a:cubicBezTo>
                    <a:pt x="28" y="26"/>
                    <a:pt x="36" y="42"/>
                    <a:pt x="40" y="41"/>
                  </a:cubicBezTo>
                  <a:lnTo>
                    <a:pt x="34" y="43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8" name="Freeform 627">
              <a:extLst>
                <a:ext uri="{FF2B5EF4-FFF2-40B4-BE49-F238E27FC236}">
                  <a16:creationId xmlns:a16="http://schemas.microsoft.com/office/drawing/2014/main" id="{D2D7292A-44F1-4C9C-9D8C-D95E1D15D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1120"/>
              <a:ext cx="102" cy="115"/>
            </a:xfrm>
            <a:custGeom>
              <a:avLst/>
              <a:gdLst>
                <a:gd name="T0" fmla="*/ 1306 w 41"/>
                <a:gd name="T1" fmla="*/ 2145 h 43"/>
                <a:gd name="T2" fmla="*/ 694 w 41"/>
                <a:gd name="T3" fmla="*/ 1072 h 43"/>
                <a:gd name="T4" fmla="*/ 0 w 41"/>
                <a:gd name="T5" fmla="*/ 150 h 43"/>
                <a:gd name="T6" fmla="*/ 229 w 41"/>
                <a:gd name="T7" fmla="*/ 56 h 43"/>
                <a:gd name="T8" fmla="*/ 953 w 41"/>
                <a:gd name="T9" fmla="*/ 1016 h 43"/>
                <a:gd name="T10" fmla="*/ 1572 w 41"/>
                <a:gd name="T11" fmla="*/ 2102 h 43"/>
                <a:gd name="T12" fmla="*/ 1306 w 41"/>
                <a:gd name="T13" fmla="*/ 2145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43">
                  <a:moveTo>
                    <a:pt x="34" y="42"/>
                  </a:moveTo>
                  <a:cubicBezTo>
                    <a:pt x="30" y="43"/>
                    <a:pt x="22" y="27"/>
                    <a:pt x="18" y="21"/>
                  </a:cubicBezTo>
                  <a:cubicBezTo>
                    <a:pt x="15" y="16"/>
                    <a:pt x="6" y="2"/>
                    <a:pt x="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21" y="14"/>
                    <a:pt x="25" y="20"/>
                  </a:cubicBezTo>
                  <a:cubicBezTo>
                    <a:pt x="28" y="26"/>
                    <a:pt x="36" y="42"/>
                    <a:pt x="41" y="41"/>
                  </a:cubicBezTo>
                  <a:lnTo>
                    <a:pt x="34" y="4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" name="Freeform 628">
              <a:extLst>
                <a:ext uri="{FF2B5EF4-FFF2-40B4-BE49-F238E27FC236}">
                  <a16:creationId xmlns:a16="http://schemas.microsoft.com/office/drawing/2014/main" id="{8A0343C5-63EB-4259-9DBE-6ADCE3831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" y="1091"/>
              <a:ext cx="97" cy="117"/>
            </a:xfrm>
            <a:custGeom>
              <a:avLst/>
              <a:gdLst>
                <a:gd name="T0" fmla="*/ 1231 w 39"/>
                <a:gd name="T1" fmla="*/ 2143 h 44"/>
                <a:gd name="T2" fmla="*/ 644 w 39"/>
                <a:gd name="T3" fmla="*/ 1109 h 44"/>
                <a:gd name="T4" fmla="*/ 0 w 39"/>
                <a:gd name="T5" fmla="*/ 93 h 44"/>
                <a:gd name="T6" fmla="*/ 229 w 39"/>
                <a:gd name="T7" fmla="*/ 56 h 44"/>
                <a:gd name="T8" fmla="*/ 923 w 39"/>
                <a:gd name="T9" fmla="*/ 1053 h 44"/>
                <a:gd name="T10" fmla="*/ 1490 w 39"/>
                <a:gd name="T11" fmla="*/ 2050 h 44"/>
                <a:gd name="T12" fmla="*/ 1231 w 39"/>
                <a:gd name="T13" fmla="*/ 214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44">
                  <a:moveTo>
                    <a:pt x="32" y="43"/>
                  </a:moveTo>
                  <a:cubicBezTo>
                    <a:pt x="28" y="44"/>
                    <a:pt x="21" y="27"/>
                    <a:pt x="17" y="22"/>
                  </a:cubicBezTo>
                  <a:cubicBezTo>
                    <a:pt x="14" y="16"/>
                    <a:pt x="5" y="1"/>
                    <a:pt x="0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21" y="15"/>
                    <a:pt x="24" y="21"/>
                  </a:cubicBezTo>
                  <a:cubicBezTo>
                    <a:pt x="27" y="26"/>
                    <a:pt x="35" y="42"/>
                    <a:pt x="39" y="41"/>
                  </a:cubicBezTo>
                  <a:lnTo>
                    <a:pt x="32" y="43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" name="Freeform 629">
              <a:extLst>
                <a:ext uri="{FF2B5EF4-FFF2-40B4-BE49-F238E27FC236}">
                  <a16:creationId xmlns:a16="http://schemas.microsoft.com/office/drawing/2014/main" id="{1599051B-CF01-46D2-A2C3-65B6440B7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1099"/>
              <a:ext cx="97" cy="117"/>
            </a:xfrm>
            <a:custGeom>
              <a:avLst/>
              <a:gdLst>
                <a:gd name="T0" fmla="*/ 1261 w 39"/>
                <a:gd name="T1" fmla="*/ 2143 h 44"/>
                <a:gd name="T2" fmla="*/ 694 w 39"/>
                <a:gd name="T3" fmla="*/ 1053 h 44"/>
                <a:gd name="T4" fmla="*/ 0 w 39"/>
                <a:gd name="T5" fmla="*/ 93 h 44"/>
                <a:gd name="T6" fmla="*/ 259 w 39"/>
                <a:gd name="T7" fmla="*/ 0 h 44"/>
                <a:gd name="T8" fmla="*/ 923 w 39"/>
                <a:gd name="T9" fmla="*/ 997 h 44"/>
                <a:gd name="T10" fmla="*/ 1490 w 39"/>
                <a:gd name="T11" fmla="*/ 2050 h 44"/>
                <a:gd name="T12" fmla="*/ 1261 w 39"/>
                <a:gd name="T13" fmla="*/ 214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44">
                  <a:moveTo>
                    <a:pt x="33" y="43"/>
                  </a:moveTo>
                  <a:cubicBezTo>
                    <a:pt x="29" y="44"/>
                    <a:pt x="21" y="27"/>
                    <a:pt x="18" y="21"/>
                  </a:cubicBezTo>
                  <a:cubicBezTo>
                    <a:pt x="14" y="15"/>
                    <a:pt x="6" y="1"/>
                    <a:pt x="0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21" y="14"/>
                    <a:pt x="24" y="20"/>
                  </a:cubicBezTo>
                  <a:cubicBezTo>
                    <a:pt x="28" y="26"/>
                    <a:pt x="35" y="42"/>
                    <a:pt x="39" y="41"/>
                  </a:cubicBezTo>
                  <a:lnTo>
                    <a:pt x="33" y="43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1" name="Freeform 630">
              <a:extLst>
                <a:ext uri="{FF2B5EF4-FFF2-40B4-BE49-F238E27FC236}">
                  <a16:creationId xmlns:a16="http://schemas.microsoft.com/office/drawing/2014/main" id="{C7F672EF-6385-45ED-AD7D-39F549C69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" y="1037"/>
              <a:ext cx="95" cy="118"/>
            </a:xfrm>
            <a:custGeom>
              <a:avLst/>
              <a:gdLst>
                <a:gd name="T0" fmla="*/ 1250 w 38"/>
                <a:gd name="T1" fmla="*/ 2215 h 44"/>
                <a:gd name="T2" fmla="*/ 675 w 38"/>
                <a:gd name="T3" fmla="*/ 1137 h 44"/>
                <a:gd name="T4" fmla="*/ 0 w 38"/>
                <a:gd name="T5" fmla="*/ 94 h 44"/>
                <a:gd name="T6" fmla="*/ 238 w 38"/>
                <a:gd name="T7" fmla="*/ 56 h 44"/>
                <a:gd name="T8" fmla="*/ 938 w 38"/>
                <a:gd name="T9" fmla="*/ 1043 h 44"/>
                <a:gd name="T10" fmla="*/ 1488 w 38"/>
                <a:gd name="T11" fmla="*/ 2180 h 44"/>
                <a:gd name="T12" fmla="*/ 1250 w 38"/>
                <a:gd name="T13" fmla="*/ 2215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44">
                  <a:moveTo>
                    <a:pt x="32" y="43"/>
                  </a:moveTo>
                  <a:cubicBezTo>
                    <a:pt x="28" y="44"/>
                    <a:pt x="20" y="27"/>
                    <a:pt x="17" y="22"/>
                  </a:cubicBezTo>
                  <a:cubicBezTo>
                    <a:pt x="14" y="16"/>
                    <a:pt x="5" y="1"/>
                    <a:pt x="0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20" y="15"/>
                    <a:pt x="24" y="20"/>
                  </a:cubicBezTo>
                  <a:cubicBezTo>
                    <a:pt x="27" y="26"/>
                    <a:pt x="34" y="43"/>
                    <a:pt x="38" y="42"/>
                  </a:cubicBezTo>
                  <a:lnTo>
                    <a:pt x="32" y="43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2" name="Freeform 631">
              <a:extLst>
                <a:ext uri="{FF2B5EF4-FFF2-40B4-BE49-F238E27FC236}">
                  <a16:creationId xmlns:a16="http://schemas.microsoft.com/office/drawing/2014/main" id="{2703A2AC-BA41-48EB-8D23-B2C9C5FD4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043"/>
              <a:ext cx="98" cy="117"/>
            </a:xfrm>
            <a:custGeom>
              <a:avLst/>
              <a:gdLst>
                <a:gd name="T0" fmla="*/ 1319 w 39"/>
                <a:gd name="T1" fmla="*/ 2143 h 44"/>
                <a:gd name="T2" fmla="*/ 681 w 39"/>
                <a:gd name="T3" fmla="*/ 1109 h 44"/>
                <a:gd name="T4" fmla="*/ 0 w 39"/>
                <a:gd name="T5" fmla="*/ 93 h 44"/>
                <a:gd name="T6" fmla="*/ 239 w 39"/>
                <a:gd name="T7" fmla="*/ 56 h 44"/>
                <a:gd name="T8" fmla="*/ 952 w 39"/>
                <a:gd name="T9" fmla="*/ 1053 h 44"/>
                <a:gd name="T10" fmla="*/ 1553 w 39"/>
                <a:gd name="T11" fmla="*/ 2106 h 44"/>
                <a:gd name="T12" fmla="*/ 1319 w 39"/>
                <a:gd name="T13" fmla="*/ 214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44">
                  <a:moveTo>
                    <a:pt x="33" y="43"/>
                  </a:moveTo>
                  <a:cubicBezTo>
                    <a:pt x="28" y="44"/>
                    <a:pt x="21" y="28"/>
                    <a:pt x="17" y="22"/>
                  </a:cubicBezTo>
                  <a:cubicBezTo>
                    <a:pt x="14" y="16"/>
                    <a:pt x="6" y="2"/>
                    <a:pt x="0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21" y="15"/>
                    <a:pt x="24" y="21"/>
                  </a:cubicBezTo>
                  <a:cubicBezTo>
                    <a:pt x="27" y="27"/>
                    <a:pt x="35" y="43"/>
                    <a:pt x="39" y="42"/>
                  </a:cubicBezTo>
                  <a:lnTo>
                    <a:pt x="33" y="43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3" name="Freeform 632">
              <a:extLst>
                <a:ext uri="{FF2B5EF4-FFF2-40B4-BE49-F238E27FC236}">
                  <a16:creationId xmlns:a16="http://schemas.microsoft.com/office/drawing/2014/main" id="{8F8CD3A6-12F0-45A5-8AC7-F6DC0B607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1061"/>
              <a:ext cx="110" cy="115"/>
            </a:xfrm>
            <a:custGeom>
              <a:avLst/>
              <a:gdLst>
                <a:gd name="T0" fmla="*/ 1488 w 44"/>
                <a:gd name="T1" fmla="*/ 2102 h 43"/>
                <a:gd name="T2" fmla="*/ 783 w 44"/>
                <a:gd name="T3" fmla="*/ 1072 h 43"/>
                <a:gd name="T4" fmla="*/ 0 w 44"/>
                <a:gd name="T5" fmla="*/ 150 h 43"/>
                <a:gd name="T6" fmla="*/ 283 w 44"/>
                <a:gd name="T7" fmla="*/ 94 h 43"/>
                <a:gd name="T8" fmla="*/ 1063 w 44"/>
                <a:gd name="T9" fmla="*/ 973 h 43"/>
                <a:gd name="T10" fmla="*/ 1720 w 44"/>
                <a:gd name="T11" fmla="*/ 2046 h 43"/>
                <a:gd name="T12" fmla="*/ 1488 w 44"/>
                <a:gd name="T13" fmla="*/ 2102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3">
                  <a:moveTo>
                    <a:pt x="38" y="41"/>
                  </a:moveTo>
                  <a:cubicBezTo>
                    <a:pt x="33" y="43"/>
                    <a:pt x="24" y="26"/>
                    <a:pt x="20" y="21"/>
                  </a:cubicBezTo>
                  <a:cubicBezTo>
                    <a:pt x="16" y="15"/>
                    <a:pt x="6" y="2"/>
                    <a:pt x="0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2" y="0"/>
                    <a:pt x="22" y="13"/>
                    <a:pt x="27" y="19"/>
                  </a:cubicBezTo>
                  <a:cubicBezTo>
                    <a:pt x="31" y="24"/>
                    <a:pt x="40" y="41"/>
                    <a:pt x="44" y="40"/>
                  </a:cubicBezTo>
                  <a:lnTo>
                    <a:pt x="38" y="4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4" name="Freeform 633">
              <a:extLst>
                <a:ext uri="{FF2B5EF4-FFF2-40B4-BE49-F238E27FC236}">
                  <a16:creationId xmlns:a16="http://schemas.microsoft.com/office/drawing/2014/main" id="{8D57280A-B172-48E0-A86B-25C793490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072"/>
              <a:ext cx="110" cy="109"/>
            </a:xfrm>
            <a:custGeom>
              <a:avLst/>
              <a:gdLst>
                <a:gd name="T0" fmla="*/ 1458 w 44"/>
                <a:gd name="T1" fmla="*/ 1994 h 41"/>
                <a:gd name="T2" fmla="*/ 783 w 44"/>
                <a:gd name="T3" fmla="*/ 1053 h 41"/>
                <a:gd name="T4" fmla="*/ 0 w 44"/>
                <a:gd name="T5" fmla="*/ 149 h 41"/>
                <a:gd name="T6" fmla="*/ 283 w 44"/>
                <a:gd name="T7" fmla="*/ 56 h 41"/>
                <a:gd name="T8" fmla="*/ 1020 w 44"/>
                <a:gd name="T9" fmla="*/ 962 h 41"/>
                <a:gd name="T10" fmla="*/ 1720 w 44"/>
                <a:gd name="T11" fmla="*/ 1901 h 41"/>
                <a:gd name="T12" fmla="*/ 1458 w 44"/>
                <a:gd name="T13" fmla="*/ 1994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1">
                  <a:moveTo>
                    <a:pt x="37" y="40"/>
                  </a:moveTo>
                  <a:cubicBezTo>
                    <a:pt x="33" y="41"/>
                    <a:pt x="24" y="26"/>
                    <a:pt x="20" y="21"/>
                  </a:cubicBezTo>
                  <a:cubicBezTo>
                    <a:pt x="16" y="15"/>
                    <a:pt x="6" y="2"/>
                    <a:pt x="0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2" y="0"/>
                    <a:pt x="22" y="13"/>
                    <a:pt x="26" y="19"/>
                  </a:cubicBezTo>
                  <a:cubicBezTo>
                    <a:pt x="30" y="24"/>
                    <a:pt x="40" y="39"/>
                    <a:pt x="44" y="38"/>
                  </a:cubicBezTo>
                  <a:lnTo>
                    <a:pt x="37" y="4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5" name="Freeform 634">
              <a:extLst>
                <a:ext uri="{FF2B5EF4-FFF2-40B4-BE49-F238E27FC236}">
                  <a16:creationId xmlns:a16="http://schemas.microsoft.com/office/drawing/2014/main" id="{7078F9E4-60CD-4475-B009-07BD04F6B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019"/>
              <a:ext cx="80" cy="122"/>
            </a:xfrm>
            <a:custGeom>
              <a:avLst/>
              <a:gdLst>
                <a:gd name="T0" fmla="*/ 1020 w 32"/>
                <a:gd name="T1" fmla="*/ 2278 h 46"/>
                <a:gd name="T2" fmla="*/ 550 w 32"/>
                <a:gd name="T3" fmla="*/ 1082 h 46"/>
                <a:gd name="T4" fmla="*/ 0 w 32"/>
                <a:gd name="T5" fmla="*/ 0 h 46"/>
                <a:gd name="T6" fmla="*/ 238 w 32"/>
                <a:gd name="T7" fmla="*/ 0 h 46"/>
                <a:gd name="T8" fmla="*/ 833 w 32"/>
                <a:gd name="T9" fmla="*/ 1082 h 46"/>
                <a:gd name="T10" fmla="*/ 1250 w 32"/>
                <a:gd name="T11" fmla="*/ 2223 h 46"/>
                <a:gd name="T12" fmla="*/ 1020 w 32"/>
                <a:gd name="T13" fmla="*/ 2278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46">
                  <a:moveTo>
                    <a:pt x="26" y="46"/>
                  </a:moveTo>
                  <a:cubicBezTo>
                    <a:pt x="22" y="46"/>
                    <a:pt x="17" y="28"/>
                    <a:pt x="14" y="22"/>
                  </a:cubicBezTo>
                  <a:cubicBezTo>
                    <a:pt x="12" y="16"/>
                    <a:pt x="5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0"/>
                    <a:pt x="18" y="16"/>
                    <a:pt x="21" y="22"/>
                  </a:cubicBezTo>
                  <a:cubicBezTo>
                    <a:pt x="23" y="28"/>
                    <a:pt x="28" y="45"/>
                    <a:pt x="32" y="45"/>
                  </a:cubicBezTo>
                  <a:lnTo>
                    <a:pt x="26" y="46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" name="Freeform 635">
              <a:extLst>
                <a:ext uri="{FF2B5EF4-FFF2-40B4-BE49-F238E27FC236}">
                  <a16:creationId xmlns:a16="http://schemas.microsoft.com/office/drawing/2014/main" id="{B8B67BF1-DA86-4163-8CD4-85E9282EE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1019"/>
              <a:ext cx="82" cy="122"/>
            </a:xfrm>
            <a:custGeom>
              <a:avLst/>
              <a:gdLst>
                <a:gd name="T0" fmla="*/ 1001 w 33"/>
                <a:gd name="T1" fmla="*/ 2278 h 46"/>
                <a:gd name="T2" fmla="*/ 537 w 33"/>
                <a:gd name="T3" fmla="*/ 1082 h 46"/>
                <a:gd name="T4" fmla="*/ 0 w 33"/>
                <a:gd name="T5" fmla="*/ 56 h 46"/>
                <a:gd name="T6" fmla="*/ 229 w 33"/>
                <a:gd name="T7" fmla="*/ 56 h 46"/>
                <a:gd name="T8" fmla="*/ 798 w 33"/>
                <a:gd name="T9" fmla="*/ 1082 h 46"/>
                <a:gd name="T10" fmla="*/ 1260 w 33"/>
                <a:gd name="T11" fmla="*/ 2278 h 46"/>
                <a:gd name="T12" fmla="*/ 1001 w 33"/>
                <a:gd name="T13" fmla="*/ 2278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46">
                  <a:moveTo>
                    <a:pt x="26" y="46"/>
                  </a:moveTo>
                  <a:cubicBezTo>
                    <a:pt x="22" y="46"/>
                    <a:pt x="17" y="29"/>
                    <a:pt x="14" y="22"/>
                  </a:cubicBezTo>
                  <a:cubicBezTo>
                    <a:pt x="12" y="16"/>
                    <a:pt x="6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9" y="16"/>
                    <a:pt x="21" y="22"/>
                  </a:cubicBezTo>
                  <a:cubicBezTo>
                    <a:pt x="24" y="28"/>
                    <a:pt x="28" y="46"/>
                    <a:pt x="33" y="46"/>
                  </a:cubicBezTo>
                  <a:lnTo>
                    <a:pt x="26" y="46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" name="Freeform 636">
              <a:extLst>
                <a:ext uri="{FF2B5EF4-FFF2-40B4-BE49-F238E27FC236}">
                  <a16:creationId xmlns:a16="http://schemas.microsoft.com/office/drawing/2014/main" id="{7E1DFD65-078D-433C-A497-1ECCF3E5A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1024"/>
              <a:ext cx="90" cy="120"/>
            </a:xfrm>
            <a:custGeom>
              <a:avLst/>
              <a:gdLst>
                <a:gd name="T0" fmla="*/ 1145 w 36"/>
                <a:gd name="T1" fmla="*/ 2219 h 45"/>
                <a:gd name="T2" fmla="*/ 625 w 36"/>
                <a:gd name="T3" fmla="*/ 1059 h 45"/>
                <a:gd name="T4" fmla="*/ 0 w 36"/>
                <a:gd name="T5" fmla="*/ 56 h 45"/>
                <a:gd name="T6" fmla="*/ 283 w 36"/>
                <a:gd name="T7" fmla="*/ 0 h 45"/>
                <a:gd name="T8" fmla="*/ 908 w 36"/>
                <a:gd name="T9" fmla="*/ 1059 h 45"/>
                <a:gd name="T10" fmla="*/ 1408 w 36"/>
                <a:gd name="T11" fmla="*/ 2219 h 45"/>
                <a:gd name="T12" fmla="*/ 1145 w 36"/>
                <a:gd name="T13" fmla="*/ 2219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45">
                  <a:moveTo>
                    <a:pt x="29" y="44"/>
                  </a:moveTo>
                  <a:cubicBezTo>
                    <a:pt x="25" y="45"/>
                    <a:pt x="19" y="28"/>
                    <a:pt x="16" y="21"/>
                  </a:cubicBezTo>
                  <a:cubicBezTo>
                    <a:pt x="13" y="15"/>
                    <a:pt x="6" y="0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20" y="15"/>
                    <a:pt x="23" y="21"/>
                  </a:cubicBezTo>
                  <a:cubicBezTo>
                    <a:pt x="26" y="27"/>
                    <a:pt x="31" y="44"/>
                    <a:pt x="36" y="44"/>
                  </a:cubicBezTo>
                  <a:lnTo>
                    <a:pt x="29" y="44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" name="Freeform 637">
              <a:extLst>
                <a:ext uri="{FF2B5EF4-FFF2-40B4-BE49-F238E27FC236}">
                  <a16:creationId xmlns:a16="http://schemas.microsoft.com/office/drawing/2014/main" id="{DF5CADF4-11AA-407B-B94E-2F4924516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1024"/>
              <a:ext cx="87" cy="123"/>
            </a:xfrm>
            <a:custGeom>
              <a:avLst/>
              <a:gdLst>
                <a:gd name="T0" fmla="*/ 1076 w 35"/>
                <a:gd name="T1" fmla="*/ 2294 h 46"/>
                <a:gd name="T2" fmla="*/ 569 w 35"/>
                <a:gd name="T3" fmla="*/ 1187 h 46"/>
                <a:gd name="T4" fmla="*/ 0 w 35"/>
                <a:gd name="T5" fmla="*/ 94 h 46"/>
                <a:gd name="T6" fmla="*/ 259 w 35"/>
                <a:gd name="T7" fmla="*/ 0 h 46"/>
                <a:gd name="T8" fmla="*/ 848 w 35"/>
                <a:gd name="T9" fmla="*/ 1128 h 46"/>
                <a:gd name="T10" fmla="*/ 1335 w 35"/>
                <a:gd name="T11" fmla="*/ 2294 h 46"/>
                <a:gd name="T12" fmla="*/ 1076 w 35"/>
                <a:gd name="T13" fmla="*/ 2294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6">
                  <a:moveTo>
                    <a:pt x="28" y="45"/>
                  </a:moveTo>
                  <a:cubicBezTo>
                    <a:pt x="24" y="46"/>
                    <a:pt x="18" y="29"/>
                    <a:pt x="15" y="23"/>
                  </a:cubicBezTo>
                  <a:cubicBezTo>
                    <a:pt x="12" y="17"/>
                    <a:pt x="6" y="1"/>
                    <a:pt x="0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3" y="0"/>
                    <a:pt x="19" y="16"/>
                    <a:pt x="22" y="22"/>
                  </a:cubicBezTo>
                  <a:cubicBezTo>
                    <a:pt x="25" y="28"/>
                    <a:pt x="31" y="45"/>
                    <a:pt x="35" y="45"/>
                  </a:cubicBezTo>
                  <a:lnTo>
                    <a:pt x="28" y="45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9" name="Freeform 638">
              <a:extLst>
                <a:ext uri="{FF2B5EF4-FFF2-40B4-BE49-F238E27FC236}">
                  <a16:creationId xmlns:a16="http://schemas.microsoft.com/office/drawing/2014/main" id="{0A90690E-E924-42C3-BB01-CA645CB31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1013"/>
              <a:ext cx="75" cy="126"/>
            </a:xfrm>
            <a:custGeom>
              <a:avLst/>
              <a:gdLst>
                <a:gd name="T0" fmla="*/ 938 w 30"/>
                <a:gd name="T1" fmla="*/ 2429 h 47"/>
                <a:gd name="T2" fmla="*/ 520 w 30"/>
                <a:gd name="T3" fmla="*/ 1193 h 47"/>
                <a:gd name="T4" fmla="*/ 0 w 30"/>
                <a:gd name="T5" fmla="*/ 0 h 47"/>
                <a:gd name="T6" fmla="*/ 238 w 30"/>
                <a:gd name="T7" fmla="*/ 56 h 47"/>
                <a:gd name="T8" fmla="*/ 783 w 30"/>
                <a:gd name="T9" fmla="*/ 1193 h 47"/>
                <a:gd name="T10" fmla="*/ 1175 w 30"/>
                <a:gd name="T11" fmla="*/ 2429 h 47"/>
                <a:gd name="T12" fmla="*/ 938 w 30"/>
                <a:gd name="T13" fmla="*/ 2429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47">
                  <a:moveTo>
                    <a:pt x="24" y="47"/>
                  </a:moveTo>
                  <a:cubicBezTo>
                    <a:pt x="19" y="47"/>
                    <a:pt x="15" y="29"/>
                    <a:pt x="13" y="23"/>
                  </a:cubicBezTo>
                  <a:cubicBezTo>
                    <a:pt x="11" y="17"/>
                    <a:pt x="5" y="1"/>
                    <a:pt x="0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1"/>
                    <a:pt x="18" y="17"/>
                    <a:pt x="20" y="23"/>
                  </a:cubicBezTo>
                  <a:cubicBezTo>
                    <a:pt x="22" y="30"/>
                    <a:pt x="26" y="47"/>
                    <a:pt x="30" y="47"/>
                  </a:cubicBezTo>
                  <a:lnTo>
                    <a:pt x="24" y="47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0" name="Freeform 639">
              <a:extLst>
                <a:ext uri="{FF2B5EF4-FFF2-40B4-BE49-F238E27FC236}">
                  <a16:creationId xmlns:a16="http://schemas.microsoft.com/office/drawing/2014/main" id="{303480C9-7AE3-4127-BCD2-52572E1FE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013"/>
              <a:ext cx="75" cy="126"/>
            </a:xfrm>
            <a:custGeom>
              <a:avLst/>
              <a:gdLst>
                <a:gd name="T0" fmla="*/ 938 w 30"/>
                <a:gd name="T1" fmla="*/ 2429 h 47"/>
                <a:gd name="T2" fmla="*/ 520 w 30"/>
                <a:gd name="T3" fmla="*/ 1137 h 47"/>
                <a:gd name="T4" fmla="*/ 0 w 30"/>
                <a:gd name="T5" fmla="*/ 0 h 47"/>
                <a:gd name="T6" fmla="*/ 283 w 30"/>
                <a:gd name="T7" fmla="*/ 0 h 47"/>
                <a:gd name="T8" fmla="*/ 783 w 30"/>
                <a:gd name="T9" fmla="*/ 1193 h 47"/>
                <a:gd name="T10" fmla="*/ 1175 w 30"/>
                <a:gd name="T11" fmla="*/ 2429 h 47"/>
                <a:gd name="T12" fmla="*/ 938 w 30"/>
                <a:gd name="T13" fmla="*/ 2429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47">
                  <a:moveTo>
                    <a:pt x="24" y="47"/>
                  </a:moveTo>
                  <a:cubicBezTo>
                    <a:pt x="19" y="46"/>
                    <a:pt x="15" y="29"/>
                    <a:pt x="13" y="22"/>
                  </a:cubicBezTo>
                  <a:cubicBezTo>
                    <a:pt x="11" y="16"/>
                    <a:pt x="6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8" y="16"/>
                    <a:pt x="20" y="23"/>
                  </a:cubicBezTo>
                  <a:cubicBezTo>
                    <a:pt x="22" y="29"/>
                    <a:pt x="26" y="47"/>
                    <a:pt x="30" y="47"/>
                  </a:cubicBezTo>
                  <a:lnTo>
                    <a:pt x="24" y="47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1" name="Freeform 640">
              <a:extLst>
                <a:ext uri="{FF2B5EF4-FFF2-40B4-BE49-F238E27FC236}">
                  <a16:creationId xmlns:a16="http://schemas.microsoft.com/office/drawing/2014/main" id="{1B42024F-A65E-4027-987E-AF7272759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1013"/>
              <a:ext cx="88" cy="123"/>
            </a:xfrm>
            <a:custGeom>
              <a:avLst/>
              <a:gdLst>
                <a:gd name="T0" fmla="*/ 1114 w 35"/>
                <a:gd name="T1" fmla="*/ 2353 h 46"/>
                <a:gd name="T2" fmla="*/ 606 w 35"/>
                <a:gd name="T3" fmla="*/ 1128 h 46"/>
                <a:gd name="T4" fmla="*/ 0 w 35"/>
                <a:gd name="T5" fmla="*/ 56 h 46"/>
                <a:gd name="T6" fmla="*/ 241 w 35"/>
                <a:gd name="T7" fmla="*/ 0 h 46"/>
                <a:gd name="T8" fmla="*/ 872 w 35"/>
                <a:gd name="T9" fmla="*/ 1072 h 46"/>
                <a:gd name="T10" fmla="*/ 1398 w 35"/>
                <a:gd name="T11" fmla="*/ 2294 h 46"/>
                <a:gd name="T12" fmla="*/ 1114 w 35"/>
                <a:gd name="T13" fmla="*/ 235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6">
                  <a:moveTo>
                    <a:pt x="28" y="46"/>
                  </a:moveTo>
                  <a:cubicBezTo>
                    <a:pt x="24" y="46"/>
                    <a:pt x="18" y="28"/>
                    <a:pt x="15" y="22"/>
                  </a:cubicBezTo>
                  <a:cubicBezTo>
                    <a:pt x="12" y="16"/>
                    <a:pt x="5" y="0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0"/>
                    <a:pt x="19" y="15"/>
                    <a:pt x="22" y="21"/>
                  </a:cubicBezTo>
                  <a:cubicBezTo>
                    <a:pt x="25" y="27"/>
                    <a:pt x="31" y="45"/>
                    <a:pt x="35" y="45"/>
                  </a:cubicBezTo>
                  <a:lnTo>
                    <a:pt x="28" y="46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2" name="Freeform 641">
              <a:extLst>
                <a:ext uri="{FF2B5EF4-FFF2-40B4-BE49-F238E27FC236}">
                  <a16:creationId xmlns:a16="http://schemas.microsoft.com/office/drawing/2014/main" id="{523DFDEC-AC22-4F3F-A4DF-876DF9217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1013"/>
              <a:ext cx="87" cy="123"/>
            </a:xfrm>
            <a:custGeom>
              <a:avLst/>
              <a:gdLst>
                <a:gd name="T0" fmla="*/ 1076 w 35"/>
                <a:gd name="T1" fmla="*/ 2294 h 46"/>
                <a:gd name="T2" fmla="*/ 569 w 35"/>
                <a:gd name="T3" fmla="*/ 1187 h 46"/>
                <a:gd name="T4" fmla="*/ 0 w 35"/>
                <a:gd name="T5" fmla="*/ 94 h 46"/>
                <a:gd name="T6" fmla="*/ 229 w 35"/>
                <a:gd name="T7" fmla="*/ 56 h 46"/>
                <a:gd name="T8" fmla="*/ 798 w 35"/>
                <a:gd name="T9" fmla="*/ 1128 h 46"/>
                <a:gd name="T10" fmla="*/ 1335 w 35"/>
                <a:gd name="T11" fmla="*/ 2294 h 46"/>
                <a:gd name="T12" fmla="*/ 1076 w 35"/>
                <a:gd name="T13" fmla="*/ 2294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6">
                  <a:moveTo>
                    <a:pt x="28" y="45"/>
                  </a:moveTo>
                  <a:cubicBezTo>
                    <a:pt x="24" y="46"/>
                    <a:pt x="18" y="29"/>
                    <a:pt x="15" y="23"/>
                  </a:cubicBezTo>
                  <a:cubicBezTo>
                    <a:pt x="12" y="17"/>
                    <a:pt x="5" y="1"/>
                    <a:pt x="0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9" y="16"/>
                    <a:pt x="21" y="22"/>
                  </a:cubicBezTo>
                  <a:cubicBezTo>
                    <a:pt x="24" y="28"/>
                    <a:pt x="30" y="45"/>
                    <a:pt x="35" y="45"/>
                  </a:cubicBezTo>
                  <a:lnTo>
                    <a:pt x="28" y="45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3" name="Freeform 642">
              <a:extLst>
                <a:ext uri="{FF2B5EF4-FFF2-40B4-BE49-F238E27FC236}">
                  <a16:creationId xmlns:a16="http://schemas.microsoft.com/office/drawing/2014/main" id="{E076B292-943D-40C1-88DC-48646364E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1099"/>
              <a:ext cx="93" cy="120"/>
            </a:xfrm>
            <a:custGeom>
              <a:avLst/>
              <a:gdLst>
                <a:gd name="T0" fmla="*/ 1239 w 37"/>
                <a:gd name="T1" fmla="*/ 2275 h 45"/>
                <a:gd name="T2" fmla="*/ 681 w 37"/>
                <a:gd name="T3" fmla="*/ 1117 h 45"/>
                <a:gd name="T4" fmla="*/ 0 w 37"/>
                <a:gd name="T5" fmla="*/ 93 h 45"/>
                <a:gd name="T6" fmla="*/ 241 w 37"/>
                <a:gd name="T7" fmla="*/ 56 h 45"/>
                <a:gd name="T8" fmla="*/ 922 w 37"/>
                <a:gd name="T9" fmla="*/ 1059 h 45"/>
                <a:gd name="T10" fmla="*/ 1478 w 37"/>
                <a:gd name="T11" fmla="*/ 2219 h 45"/>
                <a:gd name="T12" fmla="*/ 1239 w 37"/>
                <a:gd name="T13" fmla="*/ 2275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45">
                  <a:moveTo>
                    <a:pt x="31" y="45"/>
                  </a:moveTo>
                  <a:cubicBezTo>
                    <a:pt x="27" y="45"/>
                    <a:pt x="20" y="28"/>
                    <a:pt x="17" y="22"/>
                  </a:cubicBezTo>
                  <a:cubicBezTo>
                    <a:pt x="13" y="16"/>
                    <a:pt x="5" y="1"/>
                    <a:pt x="0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20" y="15"/>
                    <a:pt x="23" y="21"/>
                  </a:cubicBezTo>
                  <a:cubicBezTo>
                    <a:pt x="27" y="27"/>
                    <a:pt x="33" y="44"/>
                    <a:pt x="37" y="44"/>
                  </a:cubicBezTo>
                  <a:lnTo>
                    <a:pt x="31" y="45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4" name="Freeform 643">
              <a:extLst>
                <a:ext uri="{FF2B5EF4-FFF2-40B4-BE49-F238E27FC236}">
                  <a16:creationId xmlns:a16="http://schemas.microsoft.com/office/drawing/2014/main" id="{650E803E-1F50-4BD9-B302-8C8A42F8A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" y="1104"/>
              <a:ext cx="93" cy="117"/>
            </a:xfrm>
            <a:custGeom>
              <a:avLst/>
              <a:gdLst>
                <a:gd name="T0" fmla="*/ 1194 w 37"/>
                <a:gd name="T1" fmla="*/ 2199 h 44"/>
                <a:gd name="T2" fmla="*/ 681 w 37"/>
                <a:gd name="T3" fmla="*/ 1109 h 44"/>
                <a:gd name="T4" fmla="*/ 0 w 37"/>
                <a:gd name="T5" fmla="*/ 93 h 44"/>
                <a:gd name="T6" fmla="*/ 241 w 37"/>
                <a:gd name="T7" fmla="*/ 56 h 44"/>
                <a:gd name="T8" fmla="*/ 955 w 37"/>
                <a:gd name="T9" fmla="*/ 1053 h 44"/>
                <a:gd name="T10" fmla="*/ 1478 w 37"/>
                <a:gd name="T11" fmla="*/ 2143 h 44"/>
                <a:gd name="T12" fmla="*/ 1194 w 37"/>
                <a:gd name="T13" fmla="*/ 2199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44">
                  <a:moveTo>
                    <a:pt x="30" y="44"/>
                  </a:moveTo>
                  <a:cubicBezTo>
                    <a:pt x="26" y="44"/>
                    <a:pt x="20" y="28"/>
                    <a:pt x="17" y="22"/>
                  </a:cubicBezTo>
                  <a:cubicBezTo>
                    <a:pt x="14" y="16"/>
                    <a:pt x="6" y="1"/>
                    <a:pt x="0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20" y="15"/>
                    <a:pt x="24" y="21"/>
                  </a:cubicBezTo>
                  <a:cubicBezTo>
                    <a:pt x="27" y="27"/>
                    <a:pt x="33" y="43"/>
                    <a:pt x="37" y="43"/>
                  </a:cubicBezTo>
                  <a:lnTo>
                    <a:pt x="30" y="44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5" name="Freeform 644">
              <a:extLst>
                <a:ext uri="{FF2B5EF4-FFF2-40B4-BE49-F238E27FC236}">
                  <a16:creationId xmlns:a16="http://schemas.microsoft.com/office/drawing/2014/main" id="{1BAFC83A-B964-48B8-856A-29F8D19D3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1109"/>
              <a:ext cx="48" cy="139"/>
            </a:xfrm>
            <a:custGeom>
              <a:avLst/>
              <a:gdLst>
                <a:gd name="T0" fmla="*/ 531 w 19"/>
                <a:gd name="T1" fmla="*/ 2558 h 52"/>
                <a:gd name="T2" fmla="*/ 326 w 19"/>
                <a:gd name="T3" fmla="*/ 1278 h 52"/>
                <a:gd name="T4" fmla="*/ 0 w 19"/>
                <a:gd name="T5" fmla="*/ 0 h 52"/>
                <a:gd name="T6" fmla="*/ 288 w 19"/>
                <a:gd name="T7" fmla="*/ 56 h 52"/>
                <a:gd name="T8" fmla="*/ 614 w 19"/>
                <a:gd name="T9" fmla="*/ 1337 h 52"/>
                <a:gd name="T10" fmla="*/ 773 w 19"/>
                <a:gd name="T11" fmla="*/ 2657 h 52"/>
                <a:gd name="T12" fmla="*/ 531 w 19"/>
                <a:gd name="T13" fmla="*/ 2558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52">
                  <a:moveTo>
                    <a:pt x="13" y="50"/>
                  </a:moveTo>
                  <a:cubicBezTo>
                    <a:pt x="9" y="49"/>
                    <a:pt x="9" y="31"/>
                    <a:pt x="8" y="25"/>
                  </a:cubicBezTo>
                  <a:cubicBezTo>
                    <a:pt x="7" y="18"/>
                    <a:pt x="6" y="1"/>
                    <a:pt x="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2" y="3"/>
                    <a:pt x="14" y="20"/>
                    <a:pt x="15" y="26"/>
                  </a:cubicBezTo>
                  <a:cubicBezTo>
                    <a:pt x="15" y="33"/>
                    <a:pt x="15" y="51"/>
                    <a:pt x="19" y="52"/>
                  </a:cubicBezTo>
                  <a:lnTo>
                    <a:pt x="13" y="5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6" name="Freeform 645">
              <a:extLst>
                <a:ext uri="{FF2B5EF4-FFF2-40B4-BE49-F238E27FC236}">
                  <a16:creationId xmlns:a16="http://schemas.microsoft.com/office/drawing/2014/main" id="{B9495E34-324D-45B6-ACFD-64201377E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1099"/>
              <a:ext cx="47" cy="141"/>
            </a:xfrm>
            <a:custGeom>
              <a:avLst/>
              <a:gdLst>
                <a:gd name="T0" fmla="*/ 482 w 19"/>
                <a:gd name="T1" fmla="*/ 2562 h 53"/>
                <a:gd name="T2" fmla="*/ 299 w 19"/>
                <a:gd name="T3" fmla="*/ 1261 h 53"/>
                <a:gd name="T4" fmla="*/ 0 w 19"/>
                <a:gd name="T5" fmla="*/ 0 h 53"/>
                <a:gd name="T6" fmla="*/ 228 w 19"/>
                <a:gd name="T7" fmla="*/ 93 h 53"/>
                <a:gd name="T8" fmla="*/ 532 w 19"/>
                <a:gd name="T9" fmla="*/ 1359 h 53"/>
                <a:gd name="T10" fmla="*/ 710 w 19"/>
                <a:gd name="T11" fmla="*/ 2655 h 53"/>
                <a:gd name="T12" fmla="*/ 482 w 19"/>
                <a:gd name="T13" fmla="*/ 2562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53">
                  <a:moveTo>
                    <a:pt x="13" y="51"/>
                  </a:moveTo>
                  <a:cubicBezTo>
                    <a:pt x="8" y="50"/>
                    <a:pt x="9" y="32"/>
                    <a:pt x="8" y="25"/>
                  </a:cubicBezTo>
                  <a:cubicBezTo>
                    <a:pt x="7" y="18"/>
                    <a:pt x="6" y="2"/>
                    <a:pt x="0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2" y="3"/>
                    <a:pt x="14" y="20"/>
                    <a:pt x="14" y="27"/>
                  </a:cubicBezTo>
                  <a:cubicBezTo>
                    <a:pt x="15" y="33"/>
                    <a:pt x="15" y="51"/>
                    <a:pt x="19" y="53"/>
                  </a:cubicBezTo>
                  <a:lnTo>
                    <a:pt x="13" y="5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7" name="Freeform 646">
              <a:extLst>
                <a:ext uri="{FF2B5EF4-FFF2-40B4-BE49-F238E27FC236}">
                  <a16:creationId xmlns:a16="http://schemas.microsoft.com/office/drawing/2014/main" id="{D81AC56C-F2EB-4154-BEF1-9B5485321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1093"/>
              <a:ext cx="78" cy="128"/>
            </a:xfrm>
            <a:custGeom>
              <a:avLst/>
              <a:gdLst>
                <a:gd name="T0" fmla="*/ 923 w 31"/>
                <a:gd name="T1" fmla="*/ 2424 h 48"/>
                <a:gd name="T2" fmla="*/ 556 w 31"/>
                <a:gd name="T3" fmla="*/ 1160 h 48"/>
                <a:gd name="T4" fmla="*/ 0 w 31"/>
                <a:gd name="T5" fmla="*/ 0 h 48"/>
                <a:gd name="T6" fmla="*/ 284 w 31"/>
                <a:gd name="T7" fmla="*/ 0 h 48"/>
                <a:gd name="T8" fmla="*/ 843 w 31"/>
                <a:gd name="T9" fmla="*/ 1160 h 48"/>
                <a:gd name="T10" fmla="*/ 1240 w 31"/>
                <a:gd name="T11" fmla="*/ 2424 h 48"/>
                <a:gd name="T12" fmla="*/ 923 w 31"/>
                <a:gd name="T13" fmla="*/ 2424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48">
                  <a:moveTo>
                    <a:pt x="23" y="48"/>
                  </a:moveTo>
                  <a:cubicBezTo>
                    <a:pt x="19" y="48"/>
                    <a:pt x="16" y="29"/>
                    <a:pt x="14" y="23"/>
                  </a:cubicBezTo>
                  <a:cubicBezTo>
                    <a:pt x="12" y="16"/>
                    <a:pt x="6" y="1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3" y="0"/>
                    <a:pt x="18" y="16"/>
                    <a:pt x="21" y="23"/>
                  </a:cubicBezTo>
                  <a:cubicBezTo>
                    <a:pt x="23" y="29"/>
                    <a:pt x="27" y="48"/>
                    <a:pt x="31" y="48"/>
                  </a:cubicBezTo>
                  <a:lnTo>
                    <a:pt x="23" y="48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8" name="Freeform 647">
              <a:extLst>
                <a:ext uri="{FF2B5EF4-FFF2-40B4-BE49-F238E27FC236}">
                  <a16:creationId xmlns:a16="http://schemas.microsoft.com/office/drawing/2014/main" id="{14CF22CC-AA30-42E5-8BE9-28E4F88F6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" y="1093"/>
              <a:ext cx="72" cy="123"/>
            </a:xfrm>
            <a:custGeom>
              <a:avLst/>
              <a:gdLst>
                <a:gd name="T0" fmla="*/ 876 w 29"/>
                <a:gd name="T1" fmla="*/ 2353 h 46"/>
                <a:gd name="T2" fmla="*/ 487 w 29"/>
                <a:gd name="T3" fmla="*/ 1187 h 46"/>
                <a:gd name="T4" fmla="*/ 0 w 29"/>
                <a:gd name="T5" fmla="*/ 0 h 46"/>
                <a:gd name="T6" fmla="*/ 258 w 29"/>
                <a:gd name="T7" fmla="*/ 0 h 46"/>
                <a:gd name="T8" fmla="*/ 765 w 29"/>
                <a:gd name="T9" fmla="*/ 1187 h 46"/>
                <a:gd name="T10" fmla="*/ 1102 w 29"/>
                <a:gd name="T11" fmla="*/ 2353 h 46"/>
                <a:gd name="T12" fmla="*/ 876 w 29"/>
                <a:gd name="T13" fmla="*/ 235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46">
                  <a:moveTo>
                    <a:pt x="23" y="46"/>
                  </a:moveTo>
                  <a:cubicBezTo>
                    <a:pt x="19" y="46"/>
                    <a:pt x="15" y="29"/>
                    <a:pt x="13" y="23"/>
                  </a:cubicBezTo>
                  <a:cubicBezTo>
                    <a:pt x="11" y="16"/>
                    <a:pt x="6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8" y="16"/>
                    <a:pt x="20" y="23"/>
                  </a:cubicBezTo>
                  <a:cubicBezTo>
                    <a:pt x="22" y="29"/>
                    <a:pt x="25" y="46"/>
                    <a:pt x="29" y="46"/>
                  </a:cubicBezTo>
                  <a:lnTo>
                    <a:pt x="23" y="46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9" name="Freeform 648">
              <a:extLst>
                <a:ext uri="{FF2B5EF4-FFF2-40B4-BE49-F238E27FC236}">
                  <a16:creationId xmlns:a16="http://schemas.microsoft.com/office/drawing/2014/main" id="{D81D4088-2F3F-4CBF-A184-56F7471B6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" y="1165"/>
              <a:ext cx="120" cy="104"/>
            </a:xfrm>
            <a:custGeom>
              <a:avLst/>
              <a:gdLst>
                <a:gd name="T0" fmla="*/ 1645 w 48"/>
                <a:gd name="T1" fmla="*/ 1877 h 39"/>
                <a:gd name="T2" fmla="*/ 863 w 48"/>
                <a:gd name="T3" fmla="*/ 1003 h 39"/>
                <a:gd name="T4" fmla="*/ 0 w 48"/>
                <a:gd name="T5" fmla="*/ 307 h 39"/>
                <a:gd name="T6" fmla="*/ 238 w 48"/>
                <a:gd name="T7" fmla="*/ 149 h 39"/>
                <a:gd name="T8" fmla="*/ 1095 w 48"/>
                <a:gd name="T9" fmla="*/ 853 h 39"/>
                <a:gd name="T10" fmla="*/ 1875 w 48"/>
                <a:gd name="T11" fmla="*/ 1672 h 39"/>
                <a:gd name="T12" fmla="*/ 1645 w 48"/>
                <a:gd name="T13" fmla="*/ 1877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39">
                  <a:moveTo>
                    <a:pt x="42" y="37"/>
                  </a:moveTo>
                  <a:cubicBezTo>
                    <a:pt x="38" y="39"/>
                    <a:pt x="27" y="24"/>
                    <a:pt x="22" y="20"/>
                  </a:cubicBezTo>
                  <a:cubicBezTo>
                    <a:pt x="17" y="15"/>
                    <a:pt x="5" y="3"/>
                    <a:pt x="0" y="6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0" y="0"/>
                    <a:pt x="23" y="12"/>
                    <a:pt x="28" y="17"/>
                  </a:cubicBezTo>
                  <a:cubicBezTo>
                    <a:pt x="33" y="21"/>
                    <a:pt x="44" y="35"/>
                    <a:pt x="48" y="33"/>
                  </a:cubicBezTo>
                  <a:lnTo>
                    <a:pt x="42" y="37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0" name="Freeform 649">
              <a:extLst>
                <a:ext uri="{FF2B5EF4-FFF2-40B4-BE49-F238E27FC236}">
                  <a16:creationId xmlns:a16="http://schemas.microsoft.com/office/drawing/2014/main" id="{4002D30F-A86A-4E45-926F-80F81CE63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" y="1181"/>
              <a:ext cx="122" cy="102"/>
            </a:xfrm>
            <a:custGeom>
              <a:avLst/>
              <a:gdLst>
                <a:gd name="T0" fmla="*/ 1648 w 49"/>
                <a:gd name="T1" fmla="*/ 1874 h 38"/>
                <a:gd name="T2" fmla="*/ 849 w 49"/>
                <a:gd name="T3" fmla="*/ 1044 h 38"/>
                <a:gd name="T4" fmla="*/ 0 w 49"/>
                <a:gd name="T5" fmla="*/ 309 h 38"/>
                <a:gd name="T6" fmla="*/ 229 w 49"/>
                <a:gd name="T7" fmla="*/ 150 h 38"/>
                <a:gd name="T8" fmla="*/ 1078 w 49"/>
                <a:gd name="T9" fmla="*/ 886 h 38"/>
                <a:gd name="T10" fmla="*/ 1885 w 49"/>
                <a:gd name="T11" fmla="*/ 1723 h 38"/>
                <a:gd name="T12" fmla="*/ 1648 w 49"/>
                <a:gd name="T13" fmla="*/ 1874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38">
                  <a:moveTo>
                    <a:pt x="43" y="36"/>
                  </a:moveTo>
                  <a:cubicBezTo>
                    <a:pt x="39" y="38"/>
                    <a:pt x="27" y="24"/>
                    <a:pt x="22" y="20"/>
                  </a:cubicBezTo>
                  <a:cubicBezTo>
                    <a:pt x="17" y="15"/>
                    <a:pt x="5" y="3"/>
                    <a:pt x="0" y="6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1" y="0"/>
                    <a:pt x="24" y="12"/>
                    <a:pt x="28" y="17"/>
                  </a:cubicBezTo>
                  <a:cubicBezTo>
                    <a:pt x="33" y="21"/>
                    <a:pt x="45" y="35"/>
                    <a:pt x="49" y="33"/>
                  </a:cubicBezTo>
                  <a:lnTo>
                    <a:pt x="43" y="36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1" name="Freeform 650">
              <a:extLst>
                <a:ext uri="{FF2B5EF4-FFF2-40B4-BE49-F238E27FC236}">
                  <a16:creationId xmlns:a16="http://schemas.microsoft.com/office/drawing/2014/main" id="{AB64861B-DD64-4E39-B266-B8D381D9C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1123"/>
              <a:ext cx="107" cy="114"/>
            </a:xfrm>
            <a:custGeom>
              <a:avLst/>
              <a:gdLst>
                <a:gd name="T0" fmla="*/ 1418 w 43"/>
                <a:gd name="T1" fmla="*/ 2065 h 43"/>
                <a:gd name="T2" fmla="*/ 769 w 43"/>
                <a:gd name="T3" fmla="*/ 1039 h 43"/>
                <a:gd name="T4" fmla="*/ 0 w 43"/>
                <a:gd name="T5" fmla="*/ 204 h 43"/>
                <a:gd name="T6" fmla="*/ 261 w 43"/>
                <a:gd name="T7" fmla="*/ 56 h 43"/>
                <a:gd name="T8" fmla="*/ 1003 w 43"/>
                <a:gd name="T9" fmla="*/ 936 h 43"/>
                <a:gd name="T10" fmla="*/ 1647 w 43"/>
                <a:gd name="T11" fmla="*/ 1975 h 43"/>
                <a:gd name="T12" fmla="*/ 1418 w 43"/>
                <a:gd name="T13" fmla="*/ 2065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3">
                  <a:moveTo>
                    <a:pt x="37" y="42"/>
                  </a:moveTo>
                  <a:cubicBezTo>
                    <a:pt x="33" y="43"/>
                    <a:pt x="24" y="26"/>
                    <a:pt x="20" y="21"/>
                  </a:cubicBezTo>
                  <a:cubicBezTo>
                    <a:pt x="16" y="16"/>
                    <a:pt x="5" y="2"/>
                    <a:pt x="0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2" y="0"/>
                    <a:pt x="22" y="14"/>
                    <a:pt x="26" y="19"/>
                  </a:cubicBezTo>
                  <a:cubicBezTo>
                    <a:pt x="30" y="25"/>
                    <a:pt x="39" y="41"/>
                    <a:pt x="43" y="40"/>
                  </a:cubicBezTo>
                  <a:lnTo>
                    <a:pt x="37" y="4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2" name="Freeform 651">
              <a:extLst>
                <a:ext uri="{FF2B5EF4-FFF2-40B4-BE49-F238E27FC236}">
                  <a16:creationId xmlns:a16="http://schemas.microsoft.com/office/drawing/2014/main" id="{D28F51E8-79E9-4C26-B652-81CB110E6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" y="1131"/>
              <a:ext cx="105" cy="117"/>
            </a:xfrm>
            <a:custGeom>
              <a:avLst/>
              <a:gdLst>
                <a:gd name="T0" fmla="*/ 1458 w 42"/>
                <a:gd name="T1" fmla="*/ 2143 h 44"/>
                <a:gd name="T2" fmla="*/ 708 w 42"/>
                <a:gd name="T3" fmla="*/ 1109 h 44"/>
                <a:gd name="T4" fmla="*/ 0 w 42"/>
                <a:gd name="T5" fmla="*/ 247 h 44"/>
                <a:gd name="T6" fmla="*/ 238 w 42"/>
                <a:gd name="T7" fmla="*/ 93 h 44"/>
                <a:gd name="T8" fmla="*/ 988 w 42"/>
                <a:gd name="T9" fmla="*/ 997 h 44"/>
                <a:gd name="T10" fmla="*/ 1645 w 42"/>
                <a:gd name="T11" fmla="*/ 1994 h 44"/>
                <a:gd name="T12" fmla="*/ 1458 w 42"/>
                <a:gd name="T13" fmla="*/ 214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4">
                  <a:moveTo>
                    <a:pt x="37" y="43"/>
                  </a:moveTo>
                  <a:cubicBezTo>
                    <a:pt x="33" y="44"/>
                    <a:pt x="23" y="27"/>
                    <a:pt x="18" y="22"/>
                  </a:cubicBezTo>
                  <a:cubicBezTo>
                    <a:pt x="14" y="17"/>
                    <a:pt x="5" y="3"/>
                    <a:pt x="0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1" y="0"/>
                    <a:pt x="21" y="15"/>
                    <a:pt x="25" y="20"/>
                  </a:cubicBezTo>
                  <a:cubicBezTo>
                    <a:pt x="29" y="25"/>
                    <a:pt x="38" y="41"/>
                    <a:pt x="42" y="40"/>
                  </a:cubicBezTo>
                  <a:lnTo>
                    <a:pt x="37" y="43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3" name="Freeform 652">
              <a:extLst>
                <a:ext uri="{FF2B5EF4-FFF2-40B4-BE49-F238E27FC236}">
                  <a16:creationId xmlns:a16="http://schemas.microsoft.com/office/drawing/2014/main" id="{235E11D9-F7BB-4796-B671-BE1F78A38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" y="1149"/>
              <a:ext cx="55" cy="134"/>
            </a:xfrm>
            <a:custGeom>
              <a:avLst/>
              <a:gdLst>
                <a:gd name="T0" fmla="*/ 595 w 22"/>
                <a:gd name="T1" fmla="*/ 2522 h 50"/>
                <a:gd name="T2" fmla="*/ 313 w 22"/>
                <a:gd name="T3" fmla="*/ 1193 h 50"/>
                <a:gd name="T4" fmla="*/ 0 w 22"/>
                <a:gd name="T5" fmla="*/ 0 h 50"/>
                <a:gd name="T6" fmla="*/ 283 w 22"/>
                <a:gd name="T7" fmla="*/ 56 h 50"/>
                <a:gd name="T8" fmla="*/ 595 w 22"/>
                <a:gd name="T9" fmla="*/ 1235 h 50"/>
                <a:gd name="T10" fmla="*/ 863 w 22"/>
                <a:gd name="T11" fmla="*/ 2578 h 50"/>
                <a:gd name="T12" fmla="*/ 595 w 22"/>
                <a:gd name="T13" fmla="*/ 2522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50">
                  <a:moveTo>
                    <a:pt x="15" y="49"/>
                  </a:moveTo>
                  <a:cubicBezTo>
                    <a:pt x="11" y="48"/>
                    <a:pt x="10" y="30"/>
                    <a:pt x="8" y="23"/>
                  </a:cubicBezTo>
                  <a:cubicBezTo>
                    <a:pt x="7" y="17"/>
                    <a:pt x="6" y="1"/>
                    <a:pt x="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2" y="2"/>
                    <a:pt x="14" y="18"/>
                    <a:pt x="15" y="24"/>
                  </a:cubicBezTo>
                  <a:cubicBezTo>
                    <a:pt x="16" y="31"/>
                    <a:pt x="18" y="49"/>
                    <a:pt x="22" y="50"/>
                  </a:cubicBezTo>
                  <a:lnTo>
                    <a:pt x="15" y="49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4" name="Freeform 653">
              <a:extLst>
                <a:ext uri="{FF2B5EF4-FFF2-40B4-BE49-F238E27FC236}">
                  <a16:creationId xmlns:a16="http://schemas.microsoft.com/office/drawing/2014/main" id="{C848AEEA-B6C2-4C16-93D6-261449FD4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1139"/>
              <a:ext cx="50" cy="136"/>
            </a:xfrm>
            <a:custGeom>
              <a:avLst/>
              <a:gdLst>
                <a:gd name="T0" fmla="*/ 550 w 20"/>
                <a:gd name="T1" fmla="*/ 2525 h 51"/>
                <a:gd name="T2" fmla="*/ 283 w 20"/>
                <a:gd name="T3" fmla="*/ 1272 h 51"/>
                <a:gd name="T4" fmla="*/ 0 w 20"/>
                <a:gd name="T5" fmla="*/ 0 h 51"/>
                <a:gd name="T6" fmla="*/ 238 w 20"/>
                <a:gd name="T7" fmla="*/ 56 h 51"/>
                <a:gd name="T8" fmla="*/ 520 w 20"/>
                <a:gd name="T9" fmla="*/ 1309 h 51"/>
                <a:gd name="T10" fmla="*/ 783 w 20"/>
                <a:gd name="T11" fmla="*/ 2581 h 51"/>
                <a:gd name="T12" fmla="*/ 550 w 20"/>
                <a:gd name="T13" fmla="*/ 2525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51">
                  <a:moveTo>
                    <a:pt x="14" y="50"/>
                  </a:moveTo>
                  <a:cubicBezTo>
                    <a:pt x="10" y="50"/>
                    <a:pt x="8" y="32"/>
                    <a:pt x="7" y="25"/>
                  </a:cubicBezTo>
                  <a:cubicBezTo>
                    <a:pt x="5" y="18"/>
                    <a:pt x="6" y="1"/>
                    <a:pt x="0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2"/>
                    <a:pt x="12" y="20"/>
                    <a:pt x="13" y="26"/>
                  </a:cubicBezTo>
                  <a:cubicBezTo>
                    <a:pt x="15" y="33"/>
                    <a:pt x="16" y="51"/>
                    <a:pt x="20" y="51"/>
                  </a:cubicBezTo>
                  <a:lnTo>
                    <a:pt x="14" y="5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5" name="Freeform 654">
              <a:extLst>
                <a:ext uri="{FF2B5EF4-FFF2-40B4-BE49-F238E27FC236}">
                  <a16:creationId xmlns:a16="http://schemas.microsoft.com/office/drawing/2014/main" id="{BB0ECDDB-4506-4FF4-B3ED-476D8B0AB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" y="1163"/>
              <a:ext cx="88" cy="120"/>
            </a:xfrm>
            <a:custGeom>
              <a:avLst/>
              <a:gdLst>
                <a:gd name="T0" fmla="*/ 1164 w 35"/>
                <a:gd name="T1" fmla="*/ 2219 h 45"/>
                <a:gd name="T2" fmla="*/ 639 w 35"/>
                <a:gd name="T3" fmla="*/ 1117 h 45"/>
                <a:gd name="T4" fmla="*/ 0 w 35"/>
                <a:gd name="T5" fmla="*/ 56 h 45"/>
                <a:gd name="T6" fmla="*/ 284 w 35"/>
                <a:gd name="T7" fmla="*/ 0 h 45"/>
                <a:gd name="T8" fmla="*/ 872 w 35"/>
                <a:gd name="T9" fmla="*/ 1059 h 45"/>
                <a:gd name="T10" fmla="*/ 1398 w 35"/>
                <a:gd name="T11" fmla="*/ 2219 h 45"/>
                <a:gd name="T12" fmla="*/ 1164 w 35"/>
                <a:gd name="T13" fmla="*/ 2219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5">
                  <a:moveTo>
                    <a:pt x="29" y="44"/>
                  </a:moveTo>
                  <a:cubicBezTo>
                    <a:pt x="24" y="45"/>
                    <a:pt x="19" y="28"/>
                    <a:pt x="16" y="22"/>
                  </a:cubicBezTo>
                  <a:cubicBezTo>
                    <a:pt x="13" y="16"/>
                    <a:pt x="6" y="0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20" y="15"/>
                    <a:pt x="22" y="21"/>
                  </a:cubicBezTo>
                  <a:cubicBezTo>
                    <a:pt x="25" y="27"/>
                    <a:pt x="31" y="44"/>
                    <a:pt x="35" y="44"/>
                  </a:cubicBezTo>
                  <a:lnTo>
                    <a:pt x="29" y="44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6" name="Freeform 655">
              <a:extLst>
                <a:ext uri="{FF2B5EF4-FFF2-40B4-BE49-F238E27FC236}">
                  <a16:creationId xmlns:a16="http://schemas.microsoft.com/office/drawing/2014/main" id="{54C500EE-4193-4278-8DF1-5D2E1D81D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" y="1165"/>
              <a:ext cx="87" cy="120"/>
            </a:xfrm>
            <a:custGeom>
              <a:avLst/>
              <a:gdLst>
                <a:gd name="T0" fmla="*/ 1076 w 35"/>
                <a:gd name="T1" fmla="*/ 2219 h 45"/>
                <a:gd name="T2" fmla="*/ 569 w 35"/>
                <a:gd name="T3" fmla="*/ 1117 h 45"/>
                <a:gd name="T4" fmla="*/ 0 w 35"/>
                <a:gd name="T5" fmla="*/ 56 h 45"/>
                <a:gd name="T6" fmla="*/ 259 w 35"/>
                <a:gd name="T7" fmla="*/ 0 h 45"/>
                <a:gd name="T8" fmla="*/ 848 w 35"/>
                <a:gd name="T9" fmla="*/ 1059 h 45"/>
                <a:gd name="T10" fmla="*/ 1335 w 35"/>
                <a:gd name="T11" fmla="*/ 2219 h 45"/>
                <a:gd name="T12" fmla="*/ 1076 w 35"/>
                <a:gd name="T13" fmla="*/ 2219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5">
                  <a:moveTo>
                    <a:pt x="28" y="44"/>
                  </a:moveTo>
                  <a:cubicBezTo>
                    <a:pt x="24" y="45"/>
                    <a:pt x="18" y="28"/>
                    <a:pt x="15" y="22"/>
                  </a:cubicBezTo>
                  <a:cubicBezTo>
                    <a:pt x="12" y="16"/>
                    <a:pt x="5" y="0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3" y="0"/>
                    <a:pt x="19" y="15"/>
                    <a:pt x="22" y="21"/>
                  </a:cubicBezTo>
                  <a:cubicBezTo>
                    <a:pt x="25" y="27"/>
                    <a:pt x="30" y="44"/>
                    <a:pt x="35" y="44"/>
                  </a:cubicBezTo>
                  <a:lnTo>
                    <a:pt x="28" y="44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7" name="Freeform 656">
              <a:extLst>
                <a:ext uri="{FF2B5EF4-FFF2-40B4-BE49-F238E27FC236}">
                  <a16:creationId xmlns:a16="http://schemas.microsoft.com/office/drawing/2014/main" id="{6B226FF2-514F-4C94-8692-F22944532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1141"/>
              <a:ext cx="105" cy="112"/>
            </a:xfrm>
            <a:custGeom>
              <a:avLst/>
              <a:gdLst>
                <a:gd name="T0" fmla="*/ 1375 w 42"/>
                <a:gd name="T1" fmla="*/ 2069 h 42"/>
                <a:gd name="T2" fmla="*/ 750 w 42"/>
                <a:gd name="T3" fmla="*/ 1059 h 42"/>
                <a:gd name="T4" fmla="*/ 0 w 42"/>
                <a:gd name="T5" fmla="*/ 149 h 42"/>
                <a:gd name="T6" fmla="*/ 238 w 42"/>
                <a:gd name="T7" fmla="*/ 56 h 42"/>
                <a:gd name="T8" fmla="*/ 988 w 42"/>
                <a:gd name="T9" fmla="*/ 968 h 42"/>
                <a:gd name="T10" fmla="*/ 1645 w 42"/>
                <a:gd name="T11" fmla="*/ 2027 h 42"/>
                <a:gd name="T12" fmla="*/ 1375 w 42"/>
                <a:gd name="T13" fmla="*/ 2069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35" y="41"/>
                  </a:moveTo>
                  <a:cubicBezTo>
                    <a:pt x="31" y="42"/>
                    <a:pt x="23" y="26"/>
                    <a:pt x="19" y="21"/>
                  </a:cubicBezTo>
                  <a:cubicBezTo>
                    <a:pt x="15" y="15"/>
                    <a:pt x="5" y="1"/>
                    <a:pt x="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21" y="14"/>
                    <a:pt x="25" y="19"/>
                  </a:cubicBezTo>
                  <a:cubicBezTo>
                    <a:pt x="29" y="25"/>
                    <a:pt x="37" y="41"/>
                    <a:pt x="42" y="40"/>
                  </a:cubicBezTo>
                  <a:lnTo>
                    <a:pt x="35" y="4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8" name="Freeform 657">
              <a:extLst>
                <a:ext uri="{FF2B5EF4-FFF2-40B4-BE49-F238E27FC236}">
                  <a16:creationId xmlns:a16="http://schemas.microsoft.com/office/drawing/2014/main" id="{94BC8A67-D049-4EBD-8211-FF51CFE1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" y="1149"/>
              <a:ext cx="103" cy="115"/>
            </a:xfrm>
            <a:custGeom>
              <a:avLst/>
              <a:gdLst>
                <a:gd name="T0" fmla="*/ 1394 w 41"/>
                <a:gd name="T1" fmla="*/ 2102 h 43"/>
                <a:gd name="T2" fmla="*/ 713 w 41"/>
                <a:gd name="T3" fmla="*/ 1072 h 43"/>
                <a:gd name="T4" fmla="*/ 0 w 41"/>
                <a:gd name="T5" fmla="*/ 150 h 43"/>
                <a:gd name="T6" fmla="*/ 284 w 41"/>
                <a:gd name="T7" fmla="*/ 94 h 43"/>
                <a:gd name="T8" fmla="*/ 997 w 41"/>
                <a:gd name="T9" fmla="*/ 1016 h 43"/>
                <a:gd name="T10" fmla="*/ 1635 w 41"/>
                <a:gd name="T11" fmla="*/ 2046 h 43"/>
                <a:gd name="T12" fmla="*/ 1394 w 41"/>
                <a:gd name="T13" fmla="*/ 2102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43">
                  <a:moveTo>
                    <a:pt x="35" y="41"/>
                  </a:moveTo>
                  <a:cubicBezTo>
                    <a:pt x="31" y="43"/>
                    <a:pt x="22" y="27"/>
                    <a:pt x="18" y="21"/>
                  </a:cubicBezTo>
                  <a:cubicBezTo>
                    <a:pt x="15" y="16"/>
                    <a:pt x="5" y="2"/>
                    <a:pt x="0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3" y="0"/>
                    <a:pt x="21" y="14"/>
                    <a:pt x="25" y="20"/>
                  </a:cubicBezTo>
                  <a:cubicBezTo>
                    <a:pt x="29" y="25"/>
                    <a:pt x="37" y="41"/>
                    <a:pt x="41" y="40"/>
                  </a:cubicBezTo>
                  <a:lnTo>
                    <a:pt x="35" y="4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9" name="Freeform 658">
              <a:extLst>
                <a:ext uri="{FF2B5EF4-FFF2-40B4-BE49-F238E27FC236}">
                  <a16:creationId xmlns:a16="http://schemas.microsoft.com/office/drawing/2014/main" id="{26ED2C4B-61E6-4229-877B-086C01898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1160"/>
              <a:ext cx="78" cy="125"/>
            </a:xfrm>
            <a:custGeom>
              <a:avLst/>
              <a:gdLst>
                <a:gd name="T0" fmla="*/ 1006 w 31"/>
                <a:gd name="T1" fmla="*/ 2348 h 47"/>
                <a:gd name="T2" fmla="*/ 556 w 31"/>
                <a:gd name="T3" fmla="*/ 1112 h 47"/>
                <a:gd name="T4" fmla="*/ 0 w 31"/>
                <a:gd name="T5" fmla="*/ 0 h 47"/>
                <a:gd name="T6" fmla="*/ 284 w 31"/>
                <a:gd name="T7" fmla="*/ 56 h 47"/>
                <a:gd name="T8" fmla="*/ 843 w 31"/>
                <a:gd name="T9" fmla="*/ 1112 h 47"/>
                <a:gd name="T10" fmla="*/ 1240 w 31"/>
                <a:gd name="T11" fmla="*/ 2348 h 47"/>
                <a:gd name="T12" fmla="*/ 1006 w 31"/>
                <a:gd name="T13" fmla="*/ 2348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47">
                  <a:moveTo>
                    <a:pt x="25" y="47"/>
                  </a:moveTo>
                  <a:cubicBezTo>
                    <a:pt x="20" y="47"/>
                    <a:pt x="16" y="28"/>
                    <a:pt x="14" y="22"/>
                  </a:cubicBezTo>
                  <a:cubicBezTo>
                    <a:pt x="11" y="15"/>
                    <a:pt x="5" y="0"/>
                    <a:pt x="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2" y="1"/>
                    <a:pt x="18" y="15"/>
                    <a:pt x="21" y="22"/>
                  </a:cubicBezTo>
                  <a:cubicBezTo>
                    <a:pt x="23" y="28"/>
                    <a:pt x="27" y="47"/>
                    <a:pt x="31" y="47"/>
                  </a:cubicBezTo>
                  <a:lnTo>
                    <a:pt x="25" y="47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0" name="Freeform 659">
              <a:extLst>
                <a:ext uri="{FF2B5EF4-FFF2-40B4-BE49-F238E27FC236}">
                  <a16:creationId xmlns:a16="http://schemas.microsoft.com/office/drawing/2014/main" id="{1CF71FD3-4688-4F1A-8045-A52488A3C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1157"/>
              <a:ext cx="77" cy="128"/>
            </a:xfrm>
            <a:custGeom>
              <a:avLst/>
              <a:gdLst>
                <a:gd name="T0" fmla="*/ 919 w 31"/>
                <a:gd name="T1" fmla="*/ 2424 h 48"/>
                <a:gd name="T2" fmla="*/ 487 w 31"/>
                <a:gd name="T3" fmla="*/ 1160 h 48"/>
                <a:gd name="T4" fmla="*/ 0 w 31"/>
                <a:gd name="T5" fmla="*/ 56 h 48"/>
                <a:gd name="T6" fmla="*/ 229 w 31"/>
                <a:gd name="T7" fmla="*/ 0 h 48"/>
                <a:gd name="T8" fmla="*/ 765 w 31"/>
                <a:gd name="T9" fmla="*/ 1160 h 48"/>
                <a:gd name="T10" fmla="*/ 1177 w 31"/>
                <a:gd name="T11" fmla="*/ 2333 h 48"/>
                <a:gd name="T12" fmla="*/ 919 w 31"/>
                <a:gd name="T13" fmla="*/ 2424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48">
                  <a:moveTo>
                    <a:pt x="24" y="48"/>
                  </a:moveTo>
                  <a:cubicBezTo>
                    <a:pt x="20" y="48"/>
                    <a:pt x="16" y="29"/>
                    <a:pt x="13" y="23"/>
                  </a:cubicBezTo>
                  <a:cubicBezTo>
                    <a:pt x="11" y="17"/>
                    <a:pt x="5" y="1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0"/>
                    <a:pt x="17" y="17"/>
                    <a:pt x="20" y="23"/>
                  </a:cubicBezTo>
                  <a:cubicBezTo>
                    <a:pt x="22" y="29"/>
                    <a:pt x="27" y="46"/>
                    <a:pt x="31" y="46"/>
                  </a:cubicBezTo>
                  <a:lnTo>
                    <a:pt x="24" y="48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1" name="Freeform 660">
              <a:extLst>
                <a:ext uri="{FF2B5EF4-FFF2-40B4-BE49-F238E27FC236}">
                  <a16:creationId xmlns:a16="http://schemas.microsoft.com/office/drawing/2014/main" id="{59DDE18C-DA2D-41DC-87E0-59CC10DE3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" y="1099"/>
              <a:ext cx="50" cy="133"/>
            </a:xfrm>
            <a:custGeom>
              <a:avLst/>
              <a:gdLst>
                <a:gd name="T0" fmla="*/ 783 w 20"/>
                <a:gd name="T1" fmla="*/ 0 h 50"/>
                <a:gd name="T2" fmla="*/ 438 w 20"/>
                <a:gd name="T3" fmla="*/ 1301 h 50"/>
                <a:gd name="T4" fmla="*/ 238 w 20"/>
                <a:gd name="T5" fmla="*/ 2447 h 50"/>
                <a:gd name="T6" fmla="*/ 0 w 20"/>
                <a:gd name="T7" fmla="*/ 2506 h 50"/>
                <a:gd name="T8" fmla="*/ 208 w 20"/>
                <a:gd name="T9" fmla="*/ 1394 h 50"/>
                <a:gd name="T10" fmla="*/ 550 w 20"/>
                <a:gd name="T11" fmla="*/ 56 h 50"/>
                <a:gd name="T12" fmla="*/ 783 w 20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50">
                  <a:moveTo>
                    <a:pt x="20" y="0"/>
                  </a:moveTo>
                  <a:cubicBezTo>
                    <a:pt x="14" y="1"/>
                    <a:pt x="13" y="15"/>
                    <a:pt x="11" y="26"/>
                  </a:cubicBezTo>
                  <a:cubicBezTo>
                    <a:pt x="10" y="38"/>
                    <a:pt x="10" y="48"/>
                    <a:pt x="6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" y="50"/>
                    <a:pt x="4" y="40"/>
                    <a:pt x="5" y="28"/>
                  </a:cubicBezTo>
                  <a:cubicBezTo>
                    <a:pt x="7" y="16"/>
                    <a:pt x="9" y="2"/>
                    <a:pt x="14" y="1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2" name="Freeform 661">
              <a:extLst>
                <a:ext uri="{FF2B5EF4-FFF2-40B4-BE49-F238E27FC236}">
                  <a16:creationId xmlns:a16="http://schemas.microsoft.com/office/drawing/2014/main" id="{9C9AD8B7-6C16-45CE-BEC7-37D9BCBAF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" y="1093"/>
              <a:ext cx="50" cy="134"/>
            </a:xfrm>
            <a:custGeom>
              <a:avLst/>
              <a:gdLst>
                <a:gd name="T0" fmla="*/ 783 w 20"/>
                <a:gd name="T1" fmla="*/ 0 h 50"/>
                <a:gd name="T2" fmla="*/ 438 w 20"/>
                <a:gd name="T3" fmla="*/ 1351 h 50"/>
                <a:gd name="T4" fmla="*/ 238 w 20"/>
                <a:gd name="T5" fmla="*/ 2484 h 50"/>
                <a:gd name="T6" fmla="*/ 0 w 20"/>
                <a:gd name="T7" fmla="*/ 2578 h 50"/>
                <a:gd name="T8" fmla="*/ 208 w 20"/>
                <a:gd name="T9" fmla="*/ 1386 h 50"/>
                <a:gd name="T10" fmla="*/ 550 w 20"/>
                <a:gd name="T11" fmla="*/ 0 h 50"/>
                <a:gd name="T12" fmla="*/ 783 w 20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50">
                  <a:moveTo>
                    <a:pt x="20" y="0"/>
                  </a:moveTo>
                  <a:cubicBezTo>
                    <a:pt x="14" y="1"/>
                    <a:pt x="12" y="14"/>
                    <a:pt x="11" y="26"/>
                  </a:cubicBezTo>
                  <a:cubicBezTo>
                    <a:pt x="9" y="37"/>
                    <a:pt x="10" y="47"/>
                    <a:pt x="6" y="4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" y="49"/>
                    <a:pt x="3" y="39"/>
                    <a:pt x="5" y="27"/>
                  </a:cubicBezTo>
                  <a:cubicBezTo>
                    <a:pt x="6" y="15"/>
                    <a:pt x="8" y="1"/>
                    <a:pt x="14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3" name="Freeform 662">
              <a:extLst>
                <a:ext uri="{FF2B5EF4-FFF2-40B4-BE49-F238E27FC236}">
                  <a16:creationId xmlns:a16="http://schemas.microsoft.com/office/drawing/2014/main" id="{4A891981-6503-402B-BDD1-72EFC0C50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1123"/>
              <a:ext cx="50" cy="136"/>
            </a:xfrm>
            <a:custGeom>
              <a:avLst/>
              <a:gdLst>
                <a:gd name="T0" fmla="*/ 783 w 20"/>
                <a:gd name="T1" fmla="*/ 0 h 51"/>
                <a:gd name="T2" fmla="*/ 438 w 20"/>
                <a:gd name="T3" fmla="*/ 1365 h 51"/>
                <a:gd name="T4" fmla="*/ 238 w 20"/>
                <a:gd name="T5" fmla="*/ 2525 h 51"/>
                <a:gd name="T6" fmla="*/ 0 w 20"/>
                <a:gd name="T7" fmla="*/ 2581 h 51"/>
                <a:gd name="T8" fmla="*/ 208 w 20"/>
                <a:gd name="T9" fmla="*/ 1421 h 51"/>
                <a:gd name="T10" fmla="*/ 550 w 20"/>
                <a:gd name="T11" fmla="*/ 93 h 51"/>
                <a:gd name="T12" fmla="*/ 783 w 2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51">
                  <a:moveTo>
                    <a:pt x="20" y="0"/>
                  </a:moveTo>
                  <a:cubicBezTo>
                    <a:pt x="15" y="1"/>
                    <a:pt x="13" y="16"/>
                    <a:pt x="11" y="27"/>
                  </a:cubicBezTo>
                  <a:cubicBezTo>
                    <a:pt x="10" y="39"/>
                    <a:pt x="10" y="49"/>
                    <a:pt x="6" y="5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0"/>
                    <a:pt x="4" y="40"/>
                    <a:pt x="5" y="28"/>
                  </a:cubicBezTo>
                  <a:cubicBezTo>
                    <a:pt x="7" y="17"/>
                    <a:pt x="8" y="3"/>
                    <a:pt x="14" y="2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4" name="Freeform 663">
              <a:extLst>
                <a:ext uri="{FF2B5EF4-FFF2-40B4-BE49-F238E27FC236}">
                  <a16:creationId xmlns:a16="http://schemas.microsoft.com/office/drawing/2014/main" id="{2A23769B-1875-4783-A245-79A1A99F2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1115"/>
              <a:ext cx="52" cy="136"/>
            </a:xfrm>
            <a:custGeom>
              <a:avLst/>
              <a:gdLst>
                <a:gd name="T0" fmla="*/ 790 w 21"/>
                <a:gd name="T1" fmla="*/ 0 h 51"/>
                <a:gd name="T2" fmla="*/ 453 w 21"/>
                <a:gd name="T3" fmla="*/ 1365 h 51"/>
                <a:gd name="T4" fmla="*/ 258 w 21"/>
                <a:gd name="T5" fmla="*/ 2525 h 51"/>
                <a:gd name="T6" fmla="*/ 0 w 21"/>
                <a:gd name="T7" fmla="*/ 2581 h 51"/>
                <a:gd name="T8" fmla="*/ 228 w 21"/>
                <a:gd name="T9" fmla="*/ 1459 h 51"/>
                <a:gd name="T10" fmla="*/ 532 w 21"/>
                <a:gd name="T11" fmla="*/ 93 h 51"/>
                <a:gd name="T12" fmla="*/ 790 w 21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cubicBezTo>
                    <a:pt x="15" y="2"/>
                    <a:pt x="13" y="16"/>
                    <a:pt x="12" y="27"/>
                  </a:cubicBezTo>
                  <a:cubicBezTo>
                    <a:pt x="10" y="39"/>
                    <a:pt x="11" y="49"/>
                    <a:pt x="7" y="5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5" y="51"/>
                    <a:pt x="4" y="41"/>
                    <a:pt x="6" y="29"/>
                  </a:cubicBezTo>
                  <a:cubicBezTo>
                    <a:pt x="7" y="17"/>
                    <a:pt x="9" y="3"/>
                    <a:pt x="14" y="2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5" name="Freeform 664">
              <a:extLst>
                <a:ext uri="{FF2B5EF4-FFF2-40B4-BE49-F238E27FC236}">
                  <a16:creationId xmlns:a16="http://schemas.microsoft.com/office/drawing/2014/main" id="{CBDE79C1-FB43-4AD1-B0D8-4630B2AA7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" y="1104"/>
              <a:ext cx="23" cy="123"/>
            </a:xfrm>
            <a:custGeom>
              <a:avLst/>
              <a:gdLst>
                <a:gd name="T0" fmla="*/ 0 w 9"/>
                <a:gd name="T1" fmla="*/ 2353 h 46"/>
                <a:gd name="T2" fmla="*/ 169 w 9"/>
                <a:gd name="T3" fmla="*/ 1281 h 46"/>
                <a:gd name="T4" fmla="*/ 386 w 9"/>
                <a:gd name="T5" fmla="*/ 0 h 46"/>
                <a:gd name="T6" fmla="*/ 130 w 9"/>
                <a:gd name="T7" fmla="*/ 1281 h 46"/>
                <a:gd name="T8" fmla="*/ 0 w 9"/>
                <a:gd name="T9" fmla="*/ 2353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46">
                  <a:moveTo>
                    <a:pt x="0" y="46"/>
                  </a:moveTo>
                  <a:cubicBezTo>
                    <a:pt x="2" y="43"/>
                    <a:pt x="3" y="35"/>
                    <a:pt x="4" y="25"/>
                  </a:cubicBezTo>
                  <a:cubicBezTo>
                    <a:pt x="5" y="16"/>
                    <a:pt x="6" y="5"/>
                    <a:pt x="9" y="0"/>
                  </a:cubicBezTo>
                  <a:cubicBezTo>
                    <a:pt x="6" y="5"/>
                    <a:pt x="4" y="16"/>
                    <a:pt x="3" y="25"/>
                  </a:cubicBezTo>
                  <a:cubicBezTo>
                    <a:pt x="2" y="35"/>
                    <a:pt x="2" y="43"/>
                    <a:pt x="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6" name="Freeform 665">
              <a:extLst>
                <a:ext uri="{FF2B5EF4-FFF2-40B4-BE49-F238E27FC236}">
                  <a16:creationId xmlns:a16="http://schemas.microsoft.com/office/drawing/2014/main" id="{CF7FE10F-9A82-4D82-A59B-E01CB7786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1099"/>
              <a:ext cx="23" cy="122"/>
            </a:xfrm>
            <a:custGeom>
              <a:avLst/>
              <a:gdLst>
                <a:gd name="T0" fmla="*/ 0 w 9"/>
                <a:gd name="T1" fmla="*/ 2278 h 46"/>
                <a:gd name="T2" fmla="*/ 130 w 9"/>
                <a:gd name="T3" fmla="*/ 1231 h 46"/>
                <a:gd name="T4" fmla="*/ 386 w 9"/>
                <a:gd name="T5" fmla="*/ 0 h 46"/>
                <a:gd name="T6" fmla="*/ 130 w 9"/>
                <a:gd name="T7" fmla="*/ 1231 h 46"/>
                <a:gd name="T8" fmla="*/ 0 w 9"/>
                <a:gd name="T9" fmla="*/ 227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46">
                  <a:moveTo>
                    <a:pt x="0" y="46"/>
                  </a:moveTo>
                  <a:cubicBezTo>
                    <a:pt x="1" y="42"/>
                    <a:pt x="2" y="34"/>
                    <a:pt x="3" y="25"/>
                  </a:cubicBezTo>
                  <a:cubicBezTo>
                    <a:pt x="5" y="15"/>
                    <a:pt x="5" y="4"/>
                    <a:pt x="9" y="0"/>
                  </a:cubicBezTo>
                  <a:cubicBezTo>
                    <a:pt x="5" y="4"/>
                    <a:pt x="4" y="15"/>
                    <a:pt x="3" y="25"/>
                  </a:cubicBezTo>
                  <a:cubicBezTo>
                    <a:pt x="1" y="34"/>
                    <a:pt x="1" y="42"/>
                    <a:pt x="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7" name="Freeform 666">
              <a:extLst>
                <a:ext uri="{FF2B5EF4-FFF2-40B4-BE49-F238E27FC236}">
                  <a16:creationId xmlns:a16="http://schemas.microsoft.com/office/drawing/2014/main" id="{08949C48-7DDE-44B8-A603-2AD8A5F63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131"/>
              <a:ext cx="22" cy="122"/>
            </a:xfrm>
            <a:custGeom>
              <a:avLst/>
              <a:gdLst>
                <a:gd name="T0" fmla="*/ 0 w 9"/>
                <a:gd name="T1" fmla="*/ 2278 h 46"/>
                <a:gd name="T2" fmla="*/ 144 w 9"/>
                <a:gd name="T3" fmla="*/ 1231 h 46"/>
                <a:gd name="T4" fmla="*/ 323 w 9"/>
                <a:gd name="T5" fmla="*/ 0 h 46"/>
                <a:gd name="T6" fmla="*/ 103 w 9"/>
                <a:gd name="T7" fmla="*/ 1231 h 46"/>
                <a:gd name="T8" fmla="*/ 0 w 9"/>
                <a:gd name="T9" fmla="*/ 227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46">
                  <a:moveTo>
                    <a:pt x="0" y="46"/>
                  </a:moveTo>
                  <a:cubicBezTo>
                    <a:pt x="2" y="43"/>
                    <a:pt x="3" y="34"/>
                    <a:pt x="4" y="25"/>
                  </a:cubicBezTo>
                  <a:cubicBezTo>
                    <a:pt x="5" y="16"/>
                    <a:pt x="6" y="5"/>
                    <a:pt x="9" y="0"/>
                  </a:cubicBezTo>
                  <a:cubicBezTo>
                    <a:pt x="6" y="5"/>
                    <a:pt x="4" y="16"/>
                    <a:pt x="3" y="25"/>
                  </a:cubicBezTo>
                  <a:cubicBezTo>
                    <a:pt x="2" y="35"/>
                    <a:pt x="2" y="43"/>
                    <a:pt x="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8" name="Freeform 667">
              <a:extLst>
                <a:ext uri="{FF2B5EF4-FFF2-40B4-BE49-F238E27FC236}">
                  <a16:creationId xmlns:a16="http://schemas.microsoft.com/office/drawing/2014/main" id="{EC92DBB9-C4CB-40FA-923F-2E7A57404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" y="1125"/>
              <a:ext cx="25" cy="120"/>
            </a:xfrm>
            <a:custGeom>
              <a:avLst/>
              <a:gdLst>
                <a:gd name="T0" fmla="*/ 0 w 10"/>
                <a:gd name="T1" fmla="*/ 2275 h 45"/>
                <a:gd name="T2" fmla="*/ 158 w 10"/>
                <a:gd name="T3" fmla="*/ 1216 h 45"/>
                <a:gd name="T4" fmla="*/ 395 w 10"/>
                <a:gd name="T5" fmla="*/ 0 h 45"/>
                <a:gd name="T6" fmla="*/ 125 w 10"/>
                <a:gd name="T7" fmla="*/ 1272 h 45"/>
                <a:gd name="T8" fmla="*/ 0 w 10"/>
                <a:gd name="T9" fmla="*/ 227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45">
                  <a:moveTo>
                    <a:pt x="0" y="45"/>
                  </a:moveTo>
                  <a:cubicBezTo>
                    <a:pt x="2" y="42"/>
                    <a:pt x="3" y="34"/>
                    <a:pt x="4" y="24"/>
                  </a:cubicBezTo>
                  <a:cubicBezTo>
                    <a:pt x="5" y="15"/>
                    <a:pt x="6" y="4"/>
                    <a:pt x="10" y="0"/>
                  </a:cubicBezTo>
                  <a:cubicBezTo>
                    <a:pt x="6" y="4"/>
                    <a:pt x="5" y="15"/>
                    <a:pt x="3" y="25"/>
                  </a:cubicBezTo>
                  <a:cubicBezTo>
                    <a:pt x="2" y="34"/>
                    <a:pt x="2" y="42"/>
                    <a:pt x="0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9" name="Freeform 668">
              <a:extLst>
                <a:ext uri="{FF2B5EF4-FFF2-40B4-BE49-F238E27FC236}">
                  <a16:creationId xmlns:a16="http://schemas.microsoft.com/office/drawing/2014/main" id="{D2123FDD-DF56-4841-BE1D-EF7A74A161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2" y="1123"/>
              <a:ext cx="50" cy="136"/>
            </a:xfrm>
            <a:custGeom>
              <a:avLst/>
              <a:gdLst>
                <a:gd name="T0" fmla="*/ 0 w 20"/>
                <a:gd name="T1" fmla="*/ 2581 h 51"/>
                <a:gd name="T2" fmla="*/ 238 w 20"/>
                <a:gd name="T3" fmla="*/ 2525 h 51"/>
                <a:gd name="T4" fmla="*/ 438 w 20"/>
                <a:gd name="T5" fmla="*/ 1821 h 51"/>
                <a:gd name="T6" fmla="*/ 438 w 20"/>
                <a:gd name="T7" fmla="*/ 1365 h 51"/>
                <a:gd name="T8" fmla="*/ 438 w 20"/>
                <a:gd name="T9" fmla="*/ 1365 h 51"/>
                <a:gd name="T10" fmla="*/ 783 w 20"/>
                <a:gd name="T11" fmla="*/ 0 h 51"/>
                <a:gd name="T12" fmla="*/ 783 w 20"/>
                <a:gd name="T13" fmla="*/ 0 h 51"/>
                <a:gd name="T14" fmla="*/ 550 w 20"/>
                <a:gd name="T15" fmla="*/ 56 h 51"/>
                <a:gd name="T16" fmla="*/ 208 w 20"/>
                <a:gd name="T17" fmla="*/ 1421 h 51"/>
                <a:gd name="T18" fmla="*/ 208 w 20"/>
                <a:gd name="T19" fmla="*/ 1421 h 51"/>
                <a:gd name="T20" fmla="*/ 158 w 20"/>
                <a:gd name="T21" fmla="*/ 1877 h 51"/>
                <a:gd name="T22" fmla="*/ 0 w 20"/>
                <a:gd name="T23" fmla="*/ 2581 h 51"/>
                <a:gd name="T24" fmla="*/ 750 w 20"/>
                <a:gd name="T25" fmla="*/ 56 h 51"/>
                <a:gd name="T26" fmla="*/ 438 w 20"/>
                <a:gd name="T27" fmla="*/ 1365 h 51"/>
                <a:gd name="T28" fmla="*/ 438 w 20"/>
                <a:gd name="T29" fmla="*/ 1365 h 51"/>
                <a:gd name="T30" fmla="*/ 395 w 20"/>
                <a:gd name="T31" fmla="*/ 1821 h 51"/>
                <a:gd name="T32" fmla="*/ 238 w 20"/>
                <a:gd name="T33" fmla="*/ 2525 h 51"/>
                <a:gd name="T34" fmla="*/ 50 w 20"/>
                <a:gd name="T35" fmla="*/ 2581 h 51"/>
                <a:gd name="T36" fmla="*/ 50 w 20"/>
                <a:gd name="T37" fmla="*/ 2581 h 51"/>
                <a:gd name="T38" fmla="*/ 158 w 20"/>
                <a:gd name="T39" fmla="*/ 1912 h 51"/>
                <a:gd name="T40" fmla="*/ 208 w 20"/>
                <a:gd name="T41" fmla="*/ 1459 h 51"/>
                <a:gd name="T42" fmla="*/ 208 w 20"/>
                <a:gd name="T43" fmla="*/ 1421 h 51"/>
                <a:gd name="T44" fmla="*/ 550 w 20"/>
                <a:gd name="T45" fmla="*/ 93 h 51"/>
                <a:gd name="T46" fmla="*/ 750 w 20"/>
                <a:gd name="T47" fmla="*/ 56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" h="51">
                  <a:moveTo>
                    <a:pt x="0" y="51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9" y="49"/>
                    <a:pt x="10" y="44"/>
                    <a:pt x="11" y="36"/>
                  </a:cubicBezTo>
                  <a:cubicBezTo>
                    <a:pt x="11" y="33"/>
                    <a:pt x="11" y="30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16"/>
                    <a:pt x="15" y="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8" y="3"/>
                    <a:pt x="6" y="1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4" y="32"/>
                    <a:pt x="4" y="35"/>
                    <a:pt x="4" y="37"/>
                  </a:cubicBezTo>
                  <a:cubicBezTo>
                    <a:pt x="3" y="45"/>
                    <a:pt x="3" y="51"/>
                    <a:pt x="0" y="51"/>
                  </a:cubicBezTo>
                  <a:close/>
                  <a:moveTo>
                    <a:pt x="19" y="1"/>
                  </a:moveTo>
                  <a:cubicBezTo>
                    <a:pt x="14" y="4"/>
                    <a:pt x="12" y="1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0"/>
                    <a:pt x="10" y="33"/>
                    <a:pt x="10" y="36"/>
                  </a:cubicBezTo>
                  <a:cubicBezTo>
                    <a:pt x="9" y="44"/>
                    <a:pt x="9" y="49"/>
                    <a:pt x="6" y="50"/>
                  </a:cubicBezTo>
                  <a:cubicBezTo>
                    <a:pt x="6" y="50"/>
                    <a:pt x="2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3" y="49"/>
                    <a:pt x="4" y="44"/>
                    <a:pt x="4" y="38"/>
                  </a:cubicBezTo>
                  <a:cubicBezTo>
                    <a:pt x="5" y="35"/>
                    <a:pt x="5" y="32"/>
                    <a:pt x="5" y="2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17"/>
                    <a:pt x="9" y="3"/>
                    <a:pt x="14" y="2"/>
                  </a:cubicBezTo>
                  <a:cubicBezTo>
                    <a:pt x="14" y="2"/>
                    <a:pt x="17" y="1"/>
                    <a:pt x="1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0" name="Freeform 669">
              <a:extLst>
                <a:ext uri="{FF2B5EF4-FFF2-40B4-BE49-F238E27FC236}">
                  <a16:creationId xmlns:a16="http://schemas.microsoft.com/office/drawing/2014/main" id="{5E48665D-193B-4B3E-9C9A-1C90EE4AF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" y="1192"/>
              <a:ext cx="25" cy="37"/>
            </a:xfrm>
            <a:custGeom>
              <a:avLst/>
              <a:gdLst>
                <a:gd name="T0" fmla="*/ 0 w 10"/>
                <a:gd name="T1" fmla="*/ 0 h 14"/>
                <a:gd name="T2" fmla="*/ 395 w 10"/>
                <a:gd name="T3" fmla="*/ 685 h 14"/>
                <a:gd name="T4" fmla="*/ 208 w 10"/>
                <a:gd name="T5" fmla="*/ 391 h 14"/>
                <a:gd name="T6" fmla="*/ 0 w 10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4">
                  <a:moveTo>
                    <a:pt x="0" y="0"/>
                  </a:moveTo>
                  <a:cubicBezTo>
                    <a:pt x="1" y="2"/>
                    <a:pt x="7" y="12"/>
                    <a:pt x="10" y="14"/>
                  </a:cubicBezTo>
                  <a:cubicBezTo>
                    <a:pt x="9" y="12"/>
                    <a:pt x="6" y="9"/>
                    <a:pt x="5" y="8"/>
                  </a:cubicBezTo>
                  <a:cubicBezTo>
                    <a:pt x="5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1" name="Freeform 670">
              <a:extLst>
                <a:ext uri="{FF2B5EF4-FFF2-40B4-BE49-F238E27FC236}">
                  <a16:creationId xmlns:a16="http://schemas.microsoft.com/office/drawing/2014/main" id="{7059B842-348E-4B96-BF3E-D4EFD52A2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1075"/>
              <a:ext cx="40" cy="138"/>
            </a:xfrm>
            <a:custGeom>
              <a:avLst/>
              <a:gdLst>
                <a:gd name="T0" fmla="*/ 625 w 16"/>
                <a:gd name="T1" fmla="*/ 0 h 52"/>
                <a:gd name="T2" fmla="*/ 363 w 16"/>
                <a:gd name="T3" fmla="*/ 1380 h 52"/>
                <a:gd name="T4" fmla="*/ 238 w 16"/>
                <a:gd name="T5" fmla="*/ 2521 h 52"/>
                <a:gd name="T6" fmla="*/ 0 w 16"/>
                <a:gd name="T7" fmla="*/ 2577 h 52"/>
                <a:gd name="T8" fmla="*/ 125 w 16"/>
                <a:gd name="T9" fmla="*/ 1436 h 52"/>
                <a:gd name="T10" fmla="*/ 395 w 16"/>
                <a:gd name="T11" fmla="*/ 93 h 52"/>
                <a:gd name="T12" fmla="*/ 625 w 16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52">
                  <a:moveTo>
                    <a:pt x="16" y="0"/>
                  </a:moveTo>
                  <a:cubicBezTo>
                    <a:pt x="10" y="2"/>
                    <a:pt x="9" y="16"/>
                    <a:pt x="9" y="28"/>
                  </a:cubicBezTo>
                  <a:cubicBezTo>
                    <a:pt x="8" y="40"/>
                    <a:pt x="10" y="49"/>
                    <a:pt x="6" y="5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" y="51"/>
                    <a:pt x="2" y="41"/>
                    <a:pt x="3" y="29"/>
                  </a:cubicBezTo>
                  <a:cubicBezTo>
                    <a:pt x="3" y="18"/>
                    <a:pt x="4" y="3"/>
                    <a:pt x="10" y="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2" name="Freeform 671">
              <a:extLst>
                <a:ext uri="{FF2B5EF4-FFF2-40B4-BE49-F238E27FC236}">
                  <a16:creationId xmlns:a16="http://schemas.microsoft.com/office/drawing/2014/main" id="{5C4B1A86-5514-4F60-89DF-98AF52065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" y="1064"/>
              <a:ext cx="38" cy="141"/>
            </a:xfrm>
            <a:custGeom>
              <a:avLst/>
              <a:gdLst>
                <a:gd name="T0" fmla="*/ 616 w 15"/>
                <a:gd name="T1" fmla="*/ 0 h 53"/>
                <a:gd name="T2" fmla="*/ 327 w 15"/>
                <a:gd name="T3" fmla="*/ 1394 h 53"/>
                <a:gd name="T4" fmla="*/ 243 w 15"/>
                <a:gd name="T5" fmla="*/ 2562 h 53"/>
                <a:gd name="T6" fmla="*/ 0 w 15"/>
                <a:gd name="T7" fmla="*/ 2655 h 53"/>
                <a:gd name="T8" fmla="*/ 84 w 15"/>
                <a:gd name="T9" fmla="*/ 1450 h 53"/>
                <a:gd name="T10" fmla="*/ 372 w 15"/>
                <a:gd name="T11" fmla="*/ 93 h 53"/>
                <a:gd name="T12" fmla="*/ 616 w 15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53">
                  <a:moveTo>
                    <a:pt x="15" y="0"/>
                  </a:moveTo>
                  <a:cubicBezTo>
                    <a:pt x="9" y="2"/>
                    <a:pt x="9" y="16"/>
                    <a:pt x="8" y="28"/>
                  </a:cubicBezTo>
                  <a:cubicBezTo>
                    <a:pt x="8" y="40"/>
                    <a:pt x="10" y="50"/>
                    <a:pt x="6" y="5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2"/>
                    <a:pt x="2" y="41"/>
                    <a:pt x="2" y="29"/>
                  </a:cubicBezTo>
                  <a:cubicBezTo>
                    <a:pt x="3" y="18"/>
                    <a:pt x="3" y="3"/>
                    <a:pt x="9" y="2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3" name="Freeform 672">
              <a:extLst>
                <a:ext uri="{FF2B5EF4-FFF2-40B4-BE49-F238E27FC236}">
                  <a16:creationId xmlns:a16="http://schemas.microsoft.com/office/drawing/2014/main" id="{32B4A7A6-0084-496D-A227-8B2963D0A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" y="1083"/>
              <a:ext cx="15" cy="125"/>
            </a:xfrm>
            <a:custGeom>
              <a:avLst/>
              <a:gdLst>
                <a:gd name="T0" fmla="*/ 0 w 6"/>
                <a:gd name="T1" fmla="*/ 2348 h 47"/>
                <a:gd name="T2" fmla="*/ 125 w 6"/>
                <a:gd name="T3" fmla="*/ 1301 h 47"/>
                <a:gd name="T4" fmla="*/ 238 w 6"/>
                <a:gd name="T5" fmla="*/ 0 h 47"/>
                <a:gd name="T6" fmla="*/ 83 w 6"/>
                <a:gd name="T7" fmla="*/ 1301 h 47"/>
                <a:gd name="T8" fmla="*/ 0 w 6"/>
                <a:gd name="T9" fmla="*/ 2348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7">
                  <a:moveTo>
                    <a:pt x="0" y="47"/>
                  </a:moveTo>
                  <a:cubicBezTo>
                    <a:pt x="2" y="43"/>
                    <a:pt x="2" y="35"/>
                    <a:pt x="3" y="26"/>
                  </a:cubicBezTo>
                  <a:cubicBezTo>
                    <a:pt x="3" y="16"/>
                    <a:pt x="3" y="5"/>
                    <a:pt x="6" y="0"/>
                  </a:cubicBezTo>
                  <a:cubicBezTo>
                    <a:pt x="3" y="5"/>
                    <a:pt x="3" y="16"/>
                    <a:pt x="2" y="26"/>
                  </a:cubicBezTo>
                  <a:cubicBezTo>
                    <a:pt x="1" y="35"/>
                    <a:pt x="2" y="43"/>
                    <a:pt x="0" y="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4" name="Freeform 673">
              <a:extLst>
                <a:ext uri="{FF2B5EF4-FFF2-40B4-BE49-F238E27FC236}">
                  <a16:creationId xmlns:a16="http://schemas.microsoft.com/office/drawing/2014/main" id="{0FCC10A1-0A44-48F4-9E50-B3E02A6C1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1075"/>
              <a:ext cx="13" cy="122"/>
            </a:xfrm>
            <a:custGeom>
              <a:avLst/>
              <a:gdLst>
                <a:gd name="T0" fmla="*/ 0 w 5"/>
                <a:gd name="T1" fmla="*/ 2278 h 46"/>
                <a:gd name="T2" fmla="*/ 88 w 5"/>
                <a:gd name="T3" fmla="*/ 1231 h 46"/>
                <a:gd name="T4" fmla="*/ 229 w 5"/>
                <a:gd name="T5" fmla="*/ 0 h 46"/>
                <a:gd name="T6" fmla="*/ 55 w 5"/>
                <a:gd name="T7" fmla="*/ 1231 h 46"/>
                <a:gd name="T8" fmla="*/ 0 w 5"/>
                <a:gd name="T9" fmla="*/ 227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6">
                  <a:moveTo>
                    <a:pt x="0" y="46"/>
                  </a:moveTo>
                  <a:cubicBezTo>
                    <a:pt x="1" y="43"/>
                    <a:pt x="1" y="34"/>
                    <a:pt x="2" y="25"/>
                  </a:cubicBezTo>
                  <a:cubicBezTo>
                    <a:pt x="2" y="16"/>
                    <a:pt x="2" y="5"/>
                    <a:pt x="5" y="0"/>
                  </a:cubicBezTo>
                  <a:cubicBezTo>
                    <a:pt x="2" y="5"/>
                    <a:pt x="1" y="16"/>
                    <a:pt x="1" y="25"/>
                  </a:cubicBezTo>
                  <a:cubicBezTo>
                    <a:pt x="0" y="35"/>
                    <a:pt x="1" y="43"/>
                    <a:pt x="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5" name="Freeform 674">
              <a:extLst>
                <a:ext uri="{FF2B5EF4-FFF2-40B4-BE49-F238E27FC236}">
                  <a16:creationId xmlns:a16="http://schemas.microsoft.com/office/drawing/2014/main" id="{B9C1BD79-D008-487F-8B1D-3F2B14C2C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171"/>
              <a:ext cx="23" cy="37"/>
            </a:xfrm>
            <a:custGeom>
              <a:avLst/>
              <a:gdLst>
                <a:gd name="T0" fmla="*/ 0 w 9"/>
                <a:gd name="T1" fmla="*/ 0 h 14"/>
                <a:gd name="T2" fmla="*/ 386 w 9"/>
                <a:gd name="T3" fmla="*/ 685 h 14"/>
                <a:gd name="T4" fmla="*/ 215 w 9"/>
                <a:gd name="T5" fmla="*/ 391 h 14"/>
                <a:gd name="T6" fmla="*/ 0 w 9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4">
                  <a:moveTo>
                    <a:pt x="0" y="0"/>
                  </a:moveTo>
                  <a:cubicBezTo>
                    <a:pt x="1" y="1"/>
                    <a:pt x="7" y="12"/>
                    <a:pt x="9" y="14"/>
                  </a:cubicBezTo>
                  <a:cubicBezTo>
                    <a:pt x="8" y="12"/>
                    <a:pt x="6" y="9"/>
                    <a:pt x="5" y="8"/>
                  </a:cubicBezTo>
                  <a:cubicBezTo>
                    <a:pt x="5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6" name="Freeform 675">
              <a:extLst>
                <a:ext uri="{FF2B5EF4-FFF2-40B4-BE49-F238E27FC236}">
                  <a16:creationId xmlns:a16="http://schemas.microsoft.com/office/drawing/2014/main" id="{2DEEED95-8721-41C5-A2BF-20FCB1F20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1045"/>
              <a:ext cx="48" cy="134"/>
            </a:xfrm>
            <a:custGeom>
              <a:avLst/>
              <a:gdLst>
                <a:gd name="T0" fmla="*/ 773 w 19"/>
                <a:gd name="T1" fmla="*/ 0 h 50"/>
                <a:gd name="T2" fmla="*/ 452 w 19"/>
                <a:gd name="T3" fmla="*/ 1351 h 50"/>
                <a:gd name="T4" fmla="*/ 243 w 19"/>
                <a:gd name="T5" fmla="*/ 2522 h 50"/>
                <a:gd name="T6" fmla="*/ 0 w 19"/>
                <a:gd name="T7" fmla="*/ 2578 h 50"/>
                <a:gd name="T8" fmla="*/ 210 w 19"/>
                <a:gd name="T9" fmla="*/ 1386 h 50"/>
                <a:gd name="T10" fmla="*/ 561 w 19"/>
                <a:gd name="T11" fmla="*/ 56 h 50"/>
                <a:gd name="T12" fmla="*/ 773 w 1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50">
                  <a:moveTo>
                    <a:pt x="19" y="0"/>
                  </a:moveTo>
                  <a:cubicBezTo>
                    <a:pt x="14" y="1"/>
                    <a:pt x="13" y="15"/>
                    <a:pt x="11" y="26"/>
                  </a:cubicBezTo>
                  <a:cubicBezTo>
                    <a:pt x="9" y="38"/>
                    <a:pt x="10" y="48"/>
                    <a:pt x="6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" y="49"/>
                    <a:pt x="3" y="39"/>
                    <a:pt x="5" y="27"/>
                  </a:cubicBezTo>
                  <a:cubicBezTo>
                    <a:pt x="6" y="16"/>
                    <a:pt x="8" y="2"/>
                    <a:pt x="14" y="1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7" name="Freeform 676">
              <a:extLst>
                <a:ext uri="{FF2B5EF4-FFF2-40B4-BE49-F238E27FC236}">
                  <a16:creationId xmlns:a16="http://schemas.microsoft.com/office/drawing/2014/main" id="{7D9EB491-753C-4863-9613-EB52DAA43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1040"/>
              <a:ext cx="50" cy="131"/>
            </a:xfrm>
            <a:custGeom>
              <a:avLst/>
              <a:gdLst>
                <a:gd name="T0" fmla="*/ 783 w 20"/>
                <a:gd name="T1" fmla="*/ 0 h 49"/>
                <a:gd name="T2" fmla="*/ 438 w 20"/>
                <a:gd name="T3" fmla="*/ 1281 h 49"/>
                <a:gd name="T4" fmla="*/ 238 w 20"/>
                <a:gd name="T5" fmla="*/ 2444 h 49"/>
                <a:gd name="T6" fmla="*/ 0 w 20"/>
                <a:gd name="T7" fmla="*/ 2502 h 49"/>
                <a:gd name="T8" fmla="*/ 208 w 20"/>
                <a:gd name="T9" fmla="*/ 1371 h 49"/>
                <a:gd name="T10" fmla="*/ 550 w 20"/>
                <a:gd name="T11" fmla="*/ 0 h 49"/>
                <a:gd name="T12" fmla="*/ 783 w 20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49">
                  <a:moveTo>
                    <a:pt x="20" y="0"/>
                  </a:moveTo>
                  <a:cubicBezTo>
                    <a:pt x="15" y="1"/>
                    <a:pt x="13" y="14"/>
                    <a:pt x="11" y="25"/>
                  </a:cubicBezTo>
                  <a:cubicBezTo>
                    <a:pt x="10" y="37"/>
                    <a:pt x="11" y="47"/>
                    <a:pt x="6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49"/>
                    <a:pt x="4" y="39"/>
                    <a:pt x="5" y="27"/>
                  </a:cubicBezTo>
                  <a:cubicBezTo>
                    <a:pt x="7" y="15"/>
                    <a:pt x="9" y="1"/>
                    <a:pt x="14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8" name="Freeform 677">
              <a:extLst>
                <a:ext uri="{FF2B5EF4-FFF2-40B4-BE49-F238E27FC236}">
                  <a16:creationId xmlns:a16="http://schemas.microsoft.com/office/drawing/2014/main" id="{98C87B32-8E66-43A7-9CE0-8DC2AC243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051"/>
              <a:ext cx="22" cy="122"/>
            </a:xfrm>
            <a:custGeom>
              <a:avLst/>
              <a:gdLst>
                <a:gd name="T0" fmla="*/ 0 w 9"/>
                <a:gd name="T1" fmla="*/ 2278 h 46"/>
                <a:gd name="T2" fmla="*/ 144 w 9"/>
                <a:gd name="T3" fmla="*/ 1231 h 46"/>
                <a:gd name="T4" fmla="*/ 323 w 9"/>
                <a:gd name="T5" fmla="*/ 0 h 46"/>
                <a:gd name="T6" fmla="*/ 103 w 9"/>
                <a:gd name="T7" fmla="*/ 1231 h 46"/>
                <a:gd name="T8" fmla="*/ 0 w 9"/>
                <a:gd name="T9" fmla="*/ 227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46">
                  <a:moveTo>
                    <a:pt x="0" y="46"/>
                  </a:moveTo>
                  <a:cubicBezTo>
                    <a:pt x="2" y="43"/>
                    <a:pt x="2" y="34"/>
                    <a:pt x="4" y="25"/>
                  </a:cubicBezTo>
                  <a:cubicBezTo>
                    <a:pt x="5" y="16"/>
                    <a:pt x="6" y="5"/>
                    <a:pt x="9" y="0"/>
                  </a:cubicBezTo>
                  <a:cubicBezTo>
                    <a:pt x="6" y="5"/>
                    <a:pt x="4" y="16"/>
                    <a:pt x="3" y="25"/>
                  </a:cubicBezTo>
                  <a:cubicBezTo>
                    <a:pt x="2" y="35"/>
                    <a:pt x="2" y="43"/>
                    <a:pt x="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9" name="Freeform 678">
              <a:extLst>
                <a:ext uri="{FF2B5EF4-FFF2-40B4-BE49-F238E27FC236}">
                  <a16:creationId xmlns:a16="http://schemas.microsoft.com/office/drawing/2014/main" id="{52F0A24B-D3A9-40F6-B930-DC6068676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1045"/>
              <a:ext cx="23" cy="120"/>
            </a:xfrm>
            <a:custGeom>
              <a:avLst/>
              <a:gdLst>
                <a:gd name="T0" fmla="*/ 0 w 9"/>
                <a:gd name="T1" fmla="*/ 2275 h 45"/>
                <a:gd name="T2" fmla="*/ 169 w 9"/>
                <a:gd name="T3" fmla="*/ 1216 h 45"/>
                <a:gd name="T4" fmla="*/ 386 w 9"/>
                <a:gd name="T5" fmla="*/ 0 h 45"/>
                <a:gd name="T6" fmla="*/ 130 w 9"/>
                <a:gd name="T7" fmla="*/ 1272 h 45"/>
                <a:gd name="T8" fmla="*/ 0 w 9"/>
                <a:gd name="T9" fmla="*/ 227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45">
                  <a:moveTo>
                    <a:pt x="0" y="45"/>
                  </a:moveTo>
                  <a:cubicBezTo>
                    <a:pt x="2" y="42"/>
                    <a:pt x="3" y="34"/>
                    <a:pt x="4" y="24"/>
                  </a:cubicBezTo>
                  <a:cubicBezTo>
                    <a:pt x="5" y="15"/>
                    <a:pt x="6" y="4"/>
                    <a:pt x="9" y="0"/>
                  </a:cubicBezTo>
                  <a:cubicBezTo>
                    <a:pt x="6" y="4"/>
                    <a:pt x="4" y="15"/>
                    <a:pt x="3" y="25"/>
                  </a:cubicBezTo>
                  <a:cubicBezTo>
                    <a:pt x="2" y="34"/>
                    <a:pt x="2" y="42"/>
                    <a:pt x="0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0" name="Freeform 679">
              <a:extLst>
                <a:ext uri="{FF2B5EF4-FFF2-40B4-BE49-F238E27FC236}">
                  <a16:creationId xmlns:a16="http://schemas.microsoft.com/office/drawing/2014/main" id="{BAE00240-A416-4982-A00A-94E84FDC9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1024"/>
              <a:ext cx="55" cy="133"/>
            </a:xfrm>
            <a:custGeom>
              <a:avLst/>
              <a:gdLst>
                <a:gd name="T0" fmla="*/ 863 w 22"/>
                <a:gd name="T1" fmla="*/ 0 h 50"/>
                <a:gd name="T2" fmla="*/ 470 w 22"/>
                <a:gd name="T3" fmla="*/ 1359 h 50"/>
                <a:gd name="T4" fmla="*/ 238 w 22"/>
                <a:gd name="T5" fmla="*/ 2447 h 50"/>
                <a:gd name="T6" fmla="*/ 0 w 22"/>
                <a:gd name="T7" fmla="*/ 2506 h 50"/>
                <a:gd name="T8" fmla="*/ 208 w 22"/>
                <a:gd name="T9" fmla="*/ 1394 h 50"/>
                <a:gd name="T10" fmla="*/ 595 w 22"/>
                <a:gd name="T11" fmla="*/ 56 h 50"/>
                <a:gd name="T12" fmla="*/ 863 w 22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50">
                  <a:moveTo>
                    <a:pt x="22" y="0"/>
                  </a:moveTo>
                  <a:cubicBezTo>
                    <a:pt x="16" y="1"/>
                    <a:pt x="14" y="15"/>
                    <a:pt x="12" y="27"/>
                  </a:cubicBezTo>
                  <a:cubicBezTo>
                    <a:pt x="10" y="39"/>
                    <a:pt x="10" y="49"/>
                    <a:pt x="6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" y="50"/>
                    <a:pt x="3" y="40"/>
                    <a:pt x="5" y="28"/>
                  </a:cubicBezTo>
                  <a:cubicBezTo>
                    <a:pt x="7" y="16"/>
                    <a:pt x="10" y="2"/>
                    <a:pt x="15" y="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1" name="Freeform 680">
              <a:extLst>
                <a:ext uri="{FF2B5EF4-FFF2-40B4-BE49-F238E27FC236}">
                  <a16:creationId xmlns:a16="http://schemas.microsoft.com/office/drawing/2014/main" id="{86498B74-E71D-478B-A09B-5C0E10FDD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1024"/>
              <a:ext cx="55" cy="128"/>
            </a:xfrm>
            <a:custGeom>
              <a:avLst/>
              <a:gdLst>
                <a:gd name="T0" fmla="*/ 863 w 22"/>
                <a:gd name="T1" fmla="*/ 0 h 48"/>
                <a:gd name="T2" fmla="*/ 470 w 22"/>
                <a:gd name="T3" fmla="*/ 1216 h 48"/>
                <a:gd name="T4" fmla="*/ 238 w 22"/>
                <a:gd name="T5" fmla="*/ 2368 h 48"/>
                <a:gd name="T6" fmla="*/ 0 w 22"/>
                <a:gd name="T7" fmla="*/ 2424 h 48"/>
                <a:gd name="T8" fmla="*/ 238 w 22"/>
                <a:gd name="T9" fmla="*/ 1309 h 48"/>
                <a:gd name="T10" fmla="*/ 595 w 22"/>
                <a:gd name="T11" fmla="*/ 0 h 48"/>
                <a:gd name="T12" fmla="*/ 863 w 22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48">
                  <a:moveTo>
                    <a:pt x="22" y="0"/>
                  </a:moveTo>
                  <a:cubicBezTo>
                    <a:pt x="16" y="1"/>
                    <a:pt x="14" y="13"/>
                    <a:pt x="12" y="24"/>
                  </a:cubicBezTo>
                  <a:cubicBezTo>
                    <a:pt x="10" y="36"/>
                    <a:pt x="10" y="46"/>
                    <a:pt x="6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" y="47"/>
                    <a:pt x="4" y="37"/>
                    <a:pt x="6" y="26"/>
                  </a:cubicBezTo>
                  <a:cubicBezTo>
                    <a:pt x="8" y="14"/>
                    <a:pt x="9" y="1"/>
                    <a:pt x="15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2" name="Freeform 681">
              <a:extLst>
                <a:ext uri="{FF2B5EF4-FFF2-40B4-BE49-F238E27FC236}">
                  <a16:creationId xmlns:a16="http://schemas.microsoft.com/office/drawing/2014/main" id="{DE939F32-8231-43A5-B255-309FA98A5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1032"/>
              <a:ext cx="28" cy="123"/>
            </a:xfrm>
            <a:custGeom>
              <a:avLst/>
              <a:gdLst>
                <a:gd name="T0" fmla="*/ 0 w 11"/>
                <a:gd name="T1" fmla="*/ 2353 h 46"/>
                <a:gd name="T2" fmla="*/ 163 w 11"/>
                <a:gd name="T3" fmla="*/ 1281 h 46"/>
                <a:gd name="T4" fmla="*/ 461 w 11"/>
                <a:gd name="T5" fmla="*/ 0 h 46"/>
                <a:gd name="T6" fmla="*/ 130 w 11"/>
                <a:gd name="T7" fmla="*/ 1281 h 46"/>
                <a:gd name="T8" fmla="*/ 0 w 11"/>
                <a:gd name="T9" fmla="*/ 2353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46">
                  <a:moveTo>
                    <a:pt x="0" y="46"/>
                  </a:moveTo>
                  <a:cubicBezTo>
                    <a:pt x="2" y="42"/>
                    <a:pt x="3" y="34"/>
                    <a:pt x="4" y="25"/>
                  </a:cubicBezTo>
                  <a:cubicBezTo>
                    <a:pt x="6" y="15"/>
                    <a:pt x="7" y="4"/>
                    <a:pt x="11" y="0"/>
                  </a:cubicBezTo>
                  <a:cubicBezTo>
                    <a:pt x="7" y="4"/>
                    <a:pt x="5" y="15"/>
                    <a:pt x="3" y="25"/>
                  </a:cubicBezTo>
                  <a:cubicBezTo>
                    <a:pt x="2" y="34"/>
                    <a:pt x="2" y="42"/>
                    <a:pt x="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3" name="Freeform 682">
              <a:extLst>
                <a:ext uri="{FF2B5EF4-FFF2-40B4-BE49-F238E27FC236}">
                  <a16:creationId xmlns:a16="http://schemas.microsoft.com/office/drawing/2014/main" id="{DAAB9620-483F-4434-BFD9-B1357AAA8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1035"/>
              <a:ext cx="25" cy="112"/>
            </a:xfrm>
            <a:custGeom>
              <a:avLst/>
              <a:gdLst>
                <a:gd name="T0" fmla="*/ 0 w 10"/>
                <a:gd name="T1" fmla="*/ 2125 h 42"/>
                <a:gd name="T2" fmla="*/ 208 w 10"/>
                <a:gd name="T3" fmla="*/ 1059 h 42"/>
                <a:gd name="T4" fmla="*/ 395 w 10"/>
                <a:gd name="T5" fmla="*/ 0 h 42"/>
                <a:gd name="T6" fmla="*/ 158 w 10"/>
                <a:gd name="T7" fmla="*/ 1059 h 42"/>
                <a:gd name="T8" fmla="*/ 0 w 10"/>
                <a:gd name="T9" fmla="*/ 2125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42">
                  <a:moveTo>
                    <a:pt x="0" y="42"/>
                  </a:moveTo>
                  <a:cubicBezTo>
                    <a:pt x="2" y="39"/>
                    <a:pt x="3" y="31"/>
                    <a:pt x="5" y="21"/>
                  </a:cubicBezTo>
                  <a:cubicBezTo>
                    <a:pt x="6" y="12"/>
                    <a:pt x="7" y="4"/>
                    <a:pt x="10" y="0"/>
                  </a:cubicBezTo>
                  <a:cubicBezTo>
                    <a:pt x="7" y="4"/>
                    <a:pt x="6" y="12"/>
                    <a:pt x="4" y="21"/>
                  </a:cubicBezTo>
                  <a:cubicBezTo>
                    <a:pt x="2" y="31"/>
                    <a:pt x="2" y="39"/>
                    <a:pt x="0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4" name="Freeform 683">
              <a:extLst>
                <a:ext uri="{FF2B5EF4-FFF2-40B4-BE49-F238E27FC236}">
                  <a16:creationId xmlns:a16="http://schemas.microsoft.com/office/drawing/2014/main" id="{2264F353-FEE1-4850-A261-29BB7AA87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1115"/>
              <a:ext cx="22" cy="40"/>
            </a:xfrm>
            <a:custGeom>
              <a:avLst/>
              <a:gdLst>
                <a:gd name="T0" fmla="*/ 0 w 9"/>
                <a:gd name="T1" fmla="*/ 0 h 15"/>
                <a:gd name="T2" fmla="*/ 323 w 9"/>
                <a:gd name="T3" fmla="*/ 760 h 15"/>
                <a:gd name="T4" fmla="*/ 174 w 9"/>
                <a:gd name="T5" fmla="*/ 456 h 15"/>
                <a:gd name="T6" fmla="*/ 0 w 9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5">
                  <a:moveTo>
                    <a:pt x="0" y="0"/>
                  </a:moveTo>
                  <a:cubicBezTo>
                    <a:pt x="0" y="2"/>
                    <a:pt x="6" y="13"/>
                    <a:pt x="9" y="15"/>
                  </a:cubicBezTo>
                  <a:cubicBezTo>
                    <a:pt x="8" y="13"/>
                    <a:pt x="5" y="10"/>
                    <a:pt x="5" y="9"/>
                  </a:cubicBezTo>
                  <a:cubicBezTo>
                    <a:pt x="4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5" name="Freeform 684">
              <a:extLst>
                <a:ext uri="{FF2B5EF4-FFF2-40B4-BE49-F238E27FC236}">
                  <a16:creationId xmlns:a16="http://schemas.microsoft.com/office/drawing/2014/main" id="{5E6B68DE-76A8-47EC-B90C-71D8FB25E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1139"/>
              <a:ext cx="28" cy="34"/>
            </a:xfrm>
            <a:custGeom>
              <a:avLst/>
              <a:gdLst>
                <a:gd name="T0" fmla="*/ 0 w 11"/>
                <a:gd name="T1" fmla="*/ 0 h 13"/>
                <a:gd name="T2" fmla="*/ 461 w 11"/>
                <a:gd name="T3" fmla="*/ 609 h 13"/>
                <a:gd name="T4" fmla="*/ 247 w 11"/>
                <a:gd name="T5" fmla="*/ 377 h 13"/>
                <a:gd name="T6" fmla="*/ 0 w 11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3">
                  <a:moveTo>
                    <a:pt x="0" y="0"/>
                  </a:moveTo>
                  <a:cubicBezTo>
                    <a:pt x="1" y="2"/>
                    <a:pt x="8" y="12"/>
                    <a:pt x="11" y="13"/>
                  </a:cubicBezTo>
                  <a:cubicBezTo>
                    <a:pt x="10" y="12"/>
                    <a:pt x="7" y="9"/>
                    <a:pt x="6" y="8"/>
                  </a:cubicBezTo>
                  <a:cubicBezTo>
                    <a:pt x="5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6" name="Freeform 685">
              <a:extLst>
                <a:ext uri="{FF2B5EF4-FFF2-40B4-BE49-F238E27FC236}">
                  <a16:creationId xmlns:a16="http://schemas.microsoft.com/office/drawing/2014/main" id="{F05D337C-035C-4E48-AB87-ABE6C930B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1019"/>
              <a:ext cx="65" cy="125"/>
            </a:xfrm>
            <a:custGeom>
              <a:avLst/>
              <a:gdLst>
                <a:gd name="T0" fmla="*/ 1020 w 26"/>
                <a:gd name="T1" fmla="*/ 0 h 47"/>
                <a:gd name="T2" fmla="*/ 550 w 26"/>
                <a:gd name="T3" fmla="*/ 1245 h 47"/>
                <a:gd name="T4" fmla="*/ 238 w 26"/>
                <a:gd name="T5" fmla="*/ 2348 h 47"/>
                <a:gd name="T6" fmla="*/ 0 w 26"/>
                <a:gd name="T7" fmla="*/ 2348 h 47"/>
                <a:gd name="T8" fmla="*/ 313 w 26"/>
                <a:gd name="T9" fmla="*/ 1245 h 47"/>
                <a:gd name="T10" fmla="*/ 833 w 26"/>
                <a:gd name="T11" fmla="*/ 0 h 47"/>
                <a:gd name="T12" fmla="*/ 1020 w 26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7">
                  <a:moveTo>
                    <a:pt x="26" y="0"/>
                  </a:moveTo>
                  <a:cubicBezTo>
                    <a:pt x="21" y="1"/>
                    <a:pt x="18" y="14"/>
                    <a:pt x="14" y="25"/>
                  </a:cubicBezTo>
                  <a:cubicBezTo>
                    <a:pt x="11" y="37"/>
                    <a:pt x="10" y="47"/>
                    <a:pt x="6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" y="47"/>
                    <a:pt x="5" y="37"/>
                    <a:pt x="8" y="25"/>
                  </a:cubicBezTo>
                  <a:cubicBezTo>
                    <a:pt x="11" y="14"/>
                    <a:pt x="15" y="0"/>
                    <a:pt x="21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7" name="Freeform 686">
              <a:extLst>
                <a:ext uri="{FF2B5EF4-FFF2-40B4-BE49-F238E27FC236}">
                  <a16:creationId xmlns:a16="http://schemas.microsoft.com/office/drawing/2014/main" id="{826A5365-904E-4A0B-92F5-569D12E10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1016"/>
              <a:ext cx="68" cy="125"/>
            </a:xfrm>
            <a:custGeom>
              <a:avLst/>
              <a:gdLst>
                <a:gd name="T0" fmla="*/ 1085 w 27"/>
                <a:gd name="T1" fmla="*/ 56 h 47"/>
                <a:gd name="T2" fmla="*/ 559 w 27"/>
                <a:gd name="T3" fmla="*/ 1245 h 47"/>
                <a:gd name="T4" fmla="*/ 242 w 27"/>
                <a:gd name="T5" fmla="*/ 2348 h 47"/>
                <a:gd name="T6" fmla="*/ 0 w 27"/>
                <a:gd name="T7" fmla="*/ 2348 h 47"/>
                <a:gd name="T8" fmla="*/ 317 w 27"/>
                <a:gd name="T9" fmla="*/ 1301 h 47"/>
                <a:gd name="T10" fmla="*/ 798 w 27"/>
                <a:gd name="T11" fmla="*/ 0 h 47"/>
                <a:gd name="T12" fmla="*/ 1085 w 27"/>
                <a:gd name="T13" fmla="*/ 56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7">
                  <a:moveTo>
                    <a:pt x="27" y="1"/>
                  </a:moveTo>
                  <a:cubicBezTo>
                    <a:pt x="21" y="2"/>
                    <a:pt x="17" y="14"/>
                    <a:pt x="14" y="25"/>
                  </a:cubicBezTo>
                  <a:cubicBezTo>
                    <a:pt x="11" y="37"/>
                    <a:pt x="10" y="47"/>
                    <a:pt x="6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" y="47"/>
                    <a:pt x="5" y="37"/>
                    <a:pt x="8" y="26"/>
                  </a:cubicBezTo>
                  <a:cubicBezTo>
                    <a:pt x="11" y="14"/>
                    <a:pt x="15" y="1"/>
                    <a:pt x="20" y="0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8" name="Freeform 687">
              <a:extLst>
                <a:ext uri="{FF2B5EF4-FFF2-40B4-BE49-F238E27FC236}">
                  <a16:creationId xmlns:a16="http://schemas.microsoft.com/office/drawing/2014/main" id="{FCB1A912-7819-4D79-9FF3-8E563EDE1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1024"/>
              <a:ext cx="40" cy="117"/>
            </a:xfrm>
            <a:custGeom>
              <a:avLst/>
              <a:gdLst>
                <a:gd name="T0" fmla="*/ 0 w 16"/>
                <a:gd name="T1" fmla="*/ 2199 h 44"/>
                <a:gd name="T2" fmla="*/ 283 w 16"/>
                <a:gd name="T3" fmla="*/ 1146 h 44"/>
                <a:gd name="T4" fmla="*/ 625 w 16"/>
                <a:gd name="T5" fmla="*/ 0 h 44"/>
                <a:gd name="T6" fmla="*/ 238 w 16"/>
                <a:gd name="T7" fmla="*/ 1146 h 44"/>
                <a:gd name="T8" fmla="*/ 0 w 16"/>
                <a:gd name="T9" fmla="*/ 2199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44">
                  <a:moveTo>
                    <a:pt x="0" y="44"/>
                  </a:moveTo>
                  <a:cubicBezTo>
                    <a:pt x="2" y="41"/>
                    <a:pt x="4" y="32"/>
                    <a:pt x="7" y="23"/>
                  </a:cubicBezTo>
                  <a:cubicBezTo>
                    <a:pt x="9" y="14"/>
                    <a:pt x="12" y="4"/>
                    <a:pt x="16" y="0"/>
                  </a:cubicBezTo>
                  <a:cubicBezTo>
                    <a:pt x="12" y="4"/>
                    <a:pt x="9" y="14"/>
                    <a:pt x="6" y="23"/>
                  </a:cubicBezTo>
                  <a:cubicBezTo>
                    <a:pt x="4" y="32"/>
                    <a:pt x="2" y="41"/>
                    <a:pt x="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9" name="Freeform 688">
              <a:extLst>
                <a:ext uri="{FF2B5EF4-FFF2-40B4-BE49-F238E27FC236}">
                  <a16:creationId xmlns:a16="http://schemas.microsoft.com/office/drawing/2014/main" id="{623443E6-5EB2-46C2-81AE-88CA667E7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1021"/>
              <a:ext cx="37" cy="118"/>
            </a:xfrm>
            <a:custGeom>
              <a:avLst/>
              <a:gdLst>
                <a:gd name="T0" fmla="*/ 0 w 15"/>
                <a:gd name="T1" fmla="*/ 2272 h 44"/>
                <a:gd name="T2" fmla="*/ 224 w 15"/>
                <a:gd name="T3" fmla="*/ 1236 h 44"/>
                <a:gd name="T4" fmla="*/ 553 w 15"/>
                <a:gd name="T5" fmla="*/ 0 h 44"/>
                <a:gd name="T6" fmla="*/ 224 w 15"/>
                <a:gd name="T7" fmla="*/ 1236 h 44"/>
                <a:gd name="T8" fmla="*/ 0 w 15"/>
                <a:gd name="T9" fmla="*/ 227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44">
                  <a:moveTo>
                    <a:pt x="0" y="44"/>
                  </a:moveTo>
                  <a:cubicBezTo>
                    <a:pt x="2" y="41"/>
                    <a:pt x="4" y="33"/>
                    <a:pt x="6" y="24"/>
                  </a:cubicBezTo>
                  <a:cubicBezTo>
                    <a:pt x="9" y="14"/>
                    <a:pt x="11" y="4"/>
                    <a:pt x="15" y="0"/>
                  </a:cubicBezTo>
                  <a:cubicBezTo>
                    <a:pt x="11" y="4"/>
                    <a:pt x="8" y="15"/>
                    <a:pt x="6" y="24"/>
                  </a:cubicBezTo>
                  <a:cubicBezTo>
                    <a:pt x="3" y="33"/>
                    <a:pt x="2" y="41"/>
                    <a:pt x="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0" name="Freeform 689">
              <a:extLst>
                <a:ext uri="{FF2B5EF4-FFF2-40B4-BE49-F238E27FC236}">
                  <a16:creationId xmlns:a16="http://schemas.microsoft.com/office/drawing/2014/main" id="{04BD1E6D-36B8-4502-8BF6-EC5A707EB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1016"/>
              <a:ext cx="72" cy="125"/>
            </a:xfrm>
            <a:custGeom>
              <a:avLst/>
              <a:gdLst>
                <a:gd name="T0" fmla="*/ 1102 w 29"/>
                <a:gd name="T1" fmla="*/ 0 h 47"/>
                <a:gd name="T2" fmla="*/ 611 w 29"/>
                <a:gd name="T3" fmla="*/ 1245 h 47"/>
                <a:gd name="T4" fmla="*/ 258 w 29"/>
                <a:gd name="T5" fmla="*/ 2348 h 47"/>
                <a:gd name="T6" fmla="*/ 0 w 29"/>
                <a:gd name="T7" fmla="*/ 2348 h 47"/>
                <a:gd name="T8" fmla="*/ 340 w 29"/>
                <a:gd name="T9" fmla="*/ 1245 h 47"/>
                <a:gd name="T10" fmla="*/ 876 w 29"/>
                <a:gd name="T11" fmla="*/ 56 h 47"/>
                <a:gd name="T12" fmla="*/ 1102 w 2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47">
                  <a:moveTo>
                    <a:pt x="29" y="0"/>
                  </a:moveTo>
                  <a:cubicBezTo>
                    <a:pt x="24" y="1"/>
                    <a:pt x="19" y="14"/>
                    <a:pt x="16" y="25"/>
                  </a:cubicBezTo>
                  <a:cubicBezTo>
                    <a:pt x="12" y="37"/>
                    <a:pt x="11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" y="47"/>
                    <a:pt x="6" y="37"/>
                    <a:pt x="9" y="25"/>
                  </a:cubicBezTo>
                  <a:cubicBezTo>
                    <a:pt x="13" y="14"/>
                    <a:pt x="17" y="1"/>
                    <a:pt x="23" y="1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1" name="Freeform 690">
              <a:extLst>
                <a:ext uri="{FF2B5EF4-FFF2-40B4-BE49-F238E27FC236}">
                  <a16:creationId xmlns:a16="http://schemas.microsoft.com/office/drawing/2014/main" id="{60EE74B6-D88C-4E39-8002-F0B3F42A0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1013"/>
              <a:ext cx="70" cy="128"/>
            </a:xfrm>
            <a:custGeom>
              <a:avLst/>
              <a:gdLst>
                <a:gd name="T0" fmla="*/ 1095 w 28"/>
                <a:gd name="T1" fmla="*/ 56 h 48"/>
                <a:gd name="T2" fmla="*/ 595 w 28"/>
                <a:gd name="T3" fmla="*/ 1309 h 48"/>
                <a:gd name="T4" fmla="*/ 238 w 28"/>
                <a:gd name="T5" fmla="*/ 2368 h 48"/>
                <a:gd name="T6" fmla="*/ 0 w 28"/>
                <a:gd name="T7" fmla="*/ 2424 h 48"/>
                <a:gd name="T8" fmla="*/ 363 w 28"/>
                <a:gd name="T9" fmla="*/ 1309 h 48"/>
                <a:gd name="T10" fmla="*/ 908 w 28"/>
                <a:gd name="T11" fmla="*/ 0 h 48"/>
                <a:gd name="T12" fmla="*/ 1095 w 28"/>
                <a:gd name="T13" fmla="*/ 5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48">
                  <a:moveTo>
                    <a:pt x="28" y="1"/>
                  </a:moveTo>
                  <a:cubicBezTo>
                    <a:pt x="23" y="1"/>
                    <a:pt x="19" y="15"/>
                    <a:pt x="15" y="26"/>
                  </a:cubicBezTo>
                  <a:cubicBezTo>
                    <a:pt x="12" y="37"/>
                    <a:pt x="10" y="47"/>
                    <a:pt x="6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" y="47"/>
                    <a:pt x="5" y="37"/>
                    <a:pt x="9" y="26"/>
                  </a:cubicBezTo>
                  <a:cubicBezTo>
                    <a:pt x="13" y="15"/>
                    <a:pt x="17" y="0"/>
                    <a:pt x="23" y="0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2" name="Freeform 691">
              <a:extLst>
                <a:ext uri="{FF2B5EF4-FFF2-40B4-BE49-F238E27FC236}">
                  <a16:creationId xmlns:a16="http://schemas.microsoft.com/office/drawing/2014/main" id="{6A40A789-D11A-45D6-9D84-04570F9B2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021"/>
              <a:ext cx="42" cy="115"/>
            </a:xfrm>
            <a:custGeom>
              <a:avLst/>
              <a:gdLst>
                <a:gd name="T0" fmla="*/ 0 w 17"/>
                <a:gd name="T1" fmla="*/ 2204 h 43"/>
                <a:gd name="T2" fmla="*/ 257 w 17"/>
                <a:gd name="T3" fmla="*/ 1187 h 43"/>
                <a:gd name="T4" fmla="*/ 635 w 17"/>
                <a:gd name="T5" fmla="*/ 0 h 43"/>
                <a:gd name="T6" fmla="*/ 225 w 17"/>
                <a:gd name="T7" fmla="*/ 1187 h 43"/>
                <a:gd name="T8" fmla="*/ 0 w 17"/>
                <a:gd name="T9" fmla="*/ 2204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2" y="40"/>
                    <a:pt x="4" y="32"/>
                    <a:pt x="7" y="23"/>
                  </a:cubicBezTo>
                  <a:cubicBezTo>
                    <a:pt x="10" y="14"/>
                    <a:pt x="13" y="4"/>
                    <a:pt x="17" y="0"/>
                  </a:cubicBezTo>
                  <a:cubicBezTo>
                    <a:pt x="13" y="4"/>
                    <a:pt x="9" y="14"/>
                    <a:pt x="6" y="23"/>
                  </a:cubicBezTo>
                  <a:cubicBezTo>
                    <a:pt x="3" y="32"/>
                    <a:pt x="2" y="40"/>
                    <a:pt x="0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3" name="Freeform 692">
              <a:extLst>
                <a:ext uri="{FF2B5EF4-FFF2-40B4-BE49-F238E27FC236}">
                  <a16:creationId xmlns:a16="http://schemas.microsoft.com/office/drawing/2014/main" id="{57D3019E-8034-41D8-AE97-0A44AD590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021"/>
              <a:ext cx="45" cy="115"/>
            </a:xfrm>
            <a:custGeom>
              <a:avLst/>
              <a:gdLst>
                <a:gd name="T0" fmla="*/ 0 w 18"/>
                <a:gd name="T1" fmla="*/ 2204 h 43"/>
                <a:gd name="T2" fmla="*/ 313 w 18"/>
                <a:gd name="T3" fmla="*/ 1187 h 43"/>
                <a:gd name="T4" fmla="*/ 708 w 18"/>
                <a:gd name="T5" fmla="*/ 0 h 43"/>
                <a:gd name="T6" fmla="*/ 283 w 18"/>
                <a:gd name="T7" fmla="*/ 1187 h 43"/>
                <a:gd name="T8" fmla="*/ 0 w 18"/>
                <a:gd name="T9" fmla="*/ 2204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3" y="40"/>
                    <a:pt x="5" y="32"/>
                    <a:pt x="8" y="23"/>
                  </a:cubicBezTo>
                  <a:cubicBezTo>
                    <a:pt x="11" y="14"/>
                    <a:pt x="13" y="3"/>
                    <a:pt x="18" y="0"/>
                  </a:cubicBezTo>
                  <a:cubicBezTo>
                    <a:pt x="13" y="3"/>
                    <a:pt x="10" y="14"/>
                    <a:pt x="7" y="23"/>
                  </a:cubicBezTo>
                  <a:cubicBezTo>
                    <a:pt x="4" y="32"/>
                    <a:pt x="3" y="40"/>
                    <a:pt x="0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4" name="Freeform 693">
              <a:extLst>
                <a:ext uri="{FF2B5EF4-FFF2-40B4-BE49-F238E27FC236}">
                  <a16:creationId xmlns:a16="http://schemas.microsoft.com/office/drawing/2014/main" id="{C86BD772-6C37-4D39-8147-341E7E204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1096"/>
              <a:ext cx="18" cy="40"/>
            </a:xfrm>
            <a:custGeom>
              <a:avLst/>
              <a:gdLst>
                <a:gd name="T0" fmla="*/ 0 w 7"/>
                <a:gd name="T1" fmla="*/ 0 h 15"/>
                <a:gd name="T2" fmla="*/ 303 w 7"/>
                <a:gd name="T3" fmla="*/ 760 h 15"/>
                <a:gd name="T4" fmla="*/ 172 w 7"/>
                <a:gd name="T5" fmla="*/ 456 h 15"/>
                <a:gd name="T6" fmla="*/ 0 w 7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5">
                  <a:moveTo>
                    <a:pt x="0" y="0"/>
                  </a:moveTo>
                  <a:cubicBezTo>
                    <a:pt x="0" y="2"/>
                    <a:pt x="5" y="13"/>
                    <a:pt x="7" y="15"/>
                  </a:cubicBezTo>
                  <a:cubicBezTo>
                    <a:pt x="6" y="14"/>
                    <a:pt x="4" y="10"/>
                    <a:pt x="4" y="9"/>
                  </a:cubicBezTo>
                  <a:cubicBezTo>
                    <a:pt x="3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5" name="Freeform 694">
              <a:extLst>
                <a:ext uri="{FF2B5EF4-FFF2-40B4-BE49-F238E27FC236}">
                  <a16:creationId xmlns:a16="http://schemas.microsoft.com/office/drawing/2014/main" id="{A4EE1C1B-0C0D-4A18-95D7-409A7639C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1101"/>
              <a:ext cx="20" cy="40"/>
            </a:xfrm>
            <a:custGeom>
              <a:avLst/>
              <a:gdLst>
                <a:gd name="T0" fmla="*/ 0 w 8"/>
                <a:gd name="T1" fmla="*/ 0 h 15"/>
                <a:gd name="T2" fmla="*/ 313 w 8"/>
                <a:gd name="T3" fmla="*/ 760 h 15"/>
                <a:gd name="T4" fmla="*/ 158 w 8"/>
                <a:gd name="T5" fmla="*/ 397 h 15"/>
                <a:gd name="T6" fmla="*/ 0 w 8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5">
                  <a:moveTo>
                    <a:pt x="0" y="0"/>
                  </a:moveTo>
                  <a:cubicBezTo>
                    <a:pt x="1" y="1"/>
                    <a:pt x="6" y="13"/>
                    <a:pt x="8" y="15"/>
                  </a:cubicBezTo>
                  <a:cubicBezTo>
                    <a:pt x="7" y="13"/>
                    <a:pt x="5" y="9"/>
                    <a:pt x="4" y="8"/>
                  </a:cubicBezTo>
                  <a:cubicBezTo>
                    <a:pt x="4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6" name="Freeform 695">
              <a:extLst>
                <a:ext uri="{FF2B5EF4-FFF2-40B4-BE49-F238E27FC236}">
                  <a16:creationId xmlns:a16="http://schemas.microsoft.com/office/drawing/2014/main" id="{9DA1B8FD-7A17-42EA-9389-3BC59242D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011"/>
              <a:ext cx="75" cy="122"/>
            </a:xfrm>
            <a:custGeom>
              <a:avLst/>
              <a:gdLst>
                <a:gd name="T0" fmla="*/ 1175 w 30"/>
                <a:gd name="T1" fmla="*/ 56 h 46"/>
                <a:gd name="T2" fmla="*/ 625 w 30"/>
                <a:gd name="T3" fmla="*/ 1231 h 46"/>
                <a:gd name="T4" fmla="*/ 283 w 30"/>
                <a:gd name="T5" fmla="*/ 2278 h 46"/>
                <a:gd name="T6" fmla="*/ 0 w 30"/>
                <a:gd name="T7" fmla="*/ 2278 h 46"/>
                <a:gd name="T8" fmla="*/ 395 w 30"/>
                <a:gd name="T9" fmla="*/ 1231 h 46"/>
                <a:gd name="T10" fmla="*/ 938 w 30"/>
                <a:gd name="T11" fmla="*/ 0 h 46"/>
                <a:gd name="T12" fmla="*/ 1175 w 30"/>
                <a:gd name="T13" fmla="*/ 5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46">
                  <a:moveTo>
                    <a:pt x="30" y="1"/>
                  </a:moveTo>
                  <a:cubicBezTo>
                    <a:pt x="24" y="1"/>
                    <a:pt x="20" y="14"/>
                    <a:pt x="16" y="25"/>
                  </a:cubicBezTo>
                  <a:cubicBezTo>
                    <a:pt x="12" y="36"/>
                    <a:pt x="11" y="46"/>
                    <a:pt x="7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6" y="36"/>
                    <a:pt x="10" y="25"/>
                  </a:cubicBezTo>
                  <a:cubicBezTo>
                    <a:pt x="14" y="14"/>
                    <a:pt x="18" y="0"/>
                    <a:pt x="24" y="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7" name="Freeform 696">
              <a:extLst>
                <a:ext uri="{FF2B5EF4-FFF2-40B4-BE49-F238E27FC236}">
                  <a16:creationId xmlns:a16="http://schemas.microsoft.com/office/drawing/2014/main" id="{A7D653CF-CF80-4375-B759-A24EFFC77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1013"/>
              <a:ext cx="75" cy="120"/>
            </a:xfrm>
            <a:custGeom>
              <a:avLst/>
              <a:gdLst>
                <a:gd name="T0" fmla="*/ 1175 w 30"/>
                <a:gd name="T1" fmla="*/ 56 h 45"/>
                <a:gd name="T2" fmla="*/ 625 w 30"/>
                <a:gd name="T3" fmla="*/ 1216 h 45"/>
                <a:gd name="T4" fmla="*/ 238 w 30"/>
                <a:gd name="T5" fmla="*/ 2275 h 45"/>
                <a:gd name="T6" fmla="*/ 0 w 30"/>
                <a:gd name="T7" fmla="*/ 2275 h 45"/>
                <a:gd name="T8" fmla="*/ 395 w 30"/>
                <a:gd name="T9" fmla="*/ 1216 h 45"/>
                <a:gd name="T10" fmla="*/ 938 w 30"/>
                <a:gd name="T11" fmla="*/ 0 h 45"/>
                <a:gd name="T12" fmla="*/ 1175 w 30"/>
                <a:gd name="T13" fmla="*/ 56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45">
                  <a:moveTo>
                    <a:pt x="30" y="1"/>
                  </a:moveTo>
                  <a:cubicBezTo>
                    <a:pt x="24" y="1"/>
                    <a:pt x="20" y="13"/>
                    <a:pt x="16" y="24"/>
                  </a:cubicBezTo>
                  <a:cubicBezTo>
                    <a:pt x="12" y="35"/>
                    <a:pt x="11" y="45"/>
                    <a:pt x="6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" y="45"/>
                    <a:pt x="6" y="35"/>
                    <a:pt x="10" y="24"/>
                  </a:cubicBezTo>
                  <a:cubicBezTo>
                    <a:pt x="13" y="13"/>
                    <a:pt x="18" y="0"/>
                    <a:pt x="24" y="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8" name="Freeform 697">
              <a:extLst>
                <a:ext uri="{FF2B5EF4-FFF2-40B4-BE49-F238E27FC236}">
                  <a16:creationId xmlns:a16="http://schemas.microsoft.com/office/drawing/2014/main" id="{C00A5FA0-58F4-4AC5-BFD5-0BDF16DEF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016"/>
              <a:ext cx="45" cy="115"/>
            </a:xfrm>
            <a:custGeom>
              <a:avLst/>
              <a:gdLst>
                <a:gd name="T0" fmla="*/ 0 w 18"/>
                <a:gd name="T1" fmla="*/ 2204 h 43"/>
                <a:gd name="T2" fmla="*/ 313 w 18"/>
                <a:gd name="T3" fmla="*/ 1187 h 43"/>
                <a:gd name="T4" fmla="*/ 708 w 18"/>
                <a:gd name="T5" fmla="*/ 0 h 43"/>
                <a:gd name="T6" fmla="*/ 283 w 18"/>
                <a:gd name="T7" fmla="*/ 1187 h 43"/>
                <a:gd name="T8" fmla="*/ 0 w 18"/>
                <a:gd name="T9" fmla="*/ 2204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2" y="40"/>
                    <a:pt x="5" y="32"/>
                    <a:pt x="8" y="23"/>
                  </a:cubicBezTo>
                  <a:cubicBezTo>
                    <a:pt x="11" y="14"/>
                    <a:pt x="14" y="4"/>
                    <a:pt x="18" y="0"/>
                  </a:cubicBezTo>
                  <a:cubicBezTo>
                    <a:pt x="14" y="4"/>
                    <a:pt x="10" y="14"/>
                    <a:pt x="7" y="23"/>
                  </a:cubicBezTo>
                  <a:cubicBezTo>
                    <a:pt x="4" y="32"/>
                    <a:pt x="2" y="40"/>
                    <a:pt x="0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9" name="Freeform 698">
              <a:extLst>
                <a:ext uri="{FF2B5EF4-FFF2-40B4-BE49-F238E27FC236}">
                  <a16:creationId xmlns:a16="http://schemas.microsoft.com/office/drawing/2014/main" id="{6B190BF5-C3FB-4D9B-B165-57F0A4651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1016"/>
              <a:ext cx="48" cy="115"/>
            </a:xfrm>
            <a:custGeom>
              <a:avLst/>
              <a:gdLst>
                <a:gd name="T0" fmla="*/ 0 w 19"/>
                <a:gd name="T1" fmla="*/ 2204 h 43"/>
                <a:gd name="T2" fmla="*/ 326 w 19"/>
                <a:gd name="T3" fmla="*/ 1187 h 43"/>
                <a:gd name="T4" fmla="*/ 773 w 19"/>
                <a:gd name="T5" fmla="*/ 0 h 43"/>
                <a:gd name="T6" fmla="*/ 326 w 19"/>
                <a:gd name="T7" fmla="*/ 1187 h 43"/>
                <a:gd name="T8" fmla="*/ 0 w 19"/>
                <a:gd name="T9" fmla="*/ 2204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43">
                  <a:moveTo>
                    <a:pt x="0" y="43"/>
                  </a:moveTo>
                  <a:cubicBezTo>
                    <a:pt x="3" y="40"/>
                    <a:pt x="5" y="32"/>
                    <a:pt x="8" y="23"/>
                  </a:cubicBezTo>
                  <a:cubicBezTo>
                    <a:pt x="11" y="14"/>
                    <a:pt x="14" y="3"/>
                    <a:pt x="19" y="0"/>
                  </a:cubicBezTo>
                  <a:cubicBezTo>
                    <a:pt x="14" y="3"/>
                    <a:pt x="11" y="14"/>
                    <a:pt x="8" y="23"/>
                  </a:cubicBezTo>
                  <a:cubicBezTo>
                    <a:pt x="4" y="32"/>
                    <a:pt x="3" y="40"/>
                    <a:pt x="0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0" name="Freeform 699">
              <a:extLst>
                <a:ext uri="{FF2B5EF4-FFF2-40B4-BE49-F238E27FC236}">
                  <a16:creationId xmlns:a16="http://schemas.microsoft.com/office/drawing/2014/main" id="{C2A003E0-77E5-4616-A69E-DA28DAA71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1016"/>
              <a:ext cx="77" cy="123"/>
            </a:xfrm>
            <a:custGeom>
              <a:avLst/>
              <a:gdLst>
                <a:gd name="T0" fmla="*/ 1177 w 31"/>
                <a:gd name="T1" fmla="*/ 56 h 46"/>
                <a:gd name="T2" fmla="*/ 611 w 31"/>
                <a:gd name="T3" fmla="*/ 1281 h 46"/>
                <a:gd name="T4" fmla="*/ 229 w 31"/>
                <a:gd name="T5" fmla="*/ 2353 h 46"/>
                <a:gd name="T6" fmla="*/ 0 w 31"/>
                <a:gd name="T7" fmla="*/ 2353 h 46"/>
                <a:gd name="T8" fmla="*/ 383 w 31"/>
                <a:gd name="T9" fmla="*/ 1281 h 46"/>
                <a:gd name="T10" fmla="*/ 951 w 31"/>
                <a:gd name="T11" fmla="*/ 56 h 46"/>
                <a:gd name="T12" fmla="*/ 1177 w 31"/>
                <a:gd name="T13" fmla="*/ 5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46">
                  <a:moveTo>
                    <a:pt x="31" y="1"/>
                  </a:moveTo>
                  <a:cubicBezTo>
                    <a:pt x="26" y="1"/>
                    <a:pt x="21" y="14"/>
                    <a:pt x="16" y="25"/>
                  </a:cubicBezTo>
                  <a:cubicBezTo>
                    <a:pt x="12" y="36"/>
                    <a:pt x="10" y="46"/>
                    <a:pt x="6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46"/>
                    <a:pt x="6" y="36"/>
                    <a:pt x="10" y="25"/>
                  </a:cubicBezTo>
                  <a:cubicBezTo>
                    <a:pt x="14" y="14"/>
                    <a:pt x="20" y="0"/>
                    <a:pt x="25" y="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1" name="Freeform 700">
              <a:extLst>
                <a:ext uri="{FF2B5EF4-FFF2-40B4-BE49-F238E27FC236}">
                  <a16:creationId xmlns:a16="http://schemas.microsoft.com/office/drawing/2014/main" id="{EB39119B-1568-47B9-9BBB-19CD1569F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019"/>
              <a:ext cx="77" cy="120"/>
            </a:xfrm>
            <a:custGeom>
              <a:avLst/>
              <a:gdLst>
                <a:gd name="T0" fmla="*/ 1177 w 31"/>
                <a:gd name="T1" fmla="*/ 0 h 45"/>
                <a:gd name="T2" fmla="*/ 611 w 31"/>
                <a:gd name="T3" fmla="*/ 1216 h 45"/>
                <a:gd name="T4" fmla="*/ 229 w 31"/>
                <a:gd name="T5" fmla="*/ 2275 h 45"/>
                <a:gd name="T6" fmla="*/ 0 w 31"/>
                <a:gd name="T7" fmla="*/ 2275 h 45"/>
                <a:gd name="T8" fmla="*/ 383 w 31"/>
                <a:gd name="T9" fmla="*/ 1216 h 45"/>
                <a:gd name="T10" fmla="*/ 951 w 31"/>
                <a:gd name="T11" fmla="*/ 0 h 45"/>
                <a:gd name="T12" fmla="*/ 1177 w 31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45">
                  <a:moveTo>
                    <a:pt x="31" y="0"/>
                  </a:moveTo>
                  <a:cubicBezTo>
                    <a:pt x="26" y="0"/>
                    <a:pt x="20" y="13"/>
                    <a:pt x="16" y="24"/>
                  </a:cubicBezTo>
                  <a:cubicBezTo>
                    <a:pt x="12" y="36"/>
                    <a:pt x="10" y="45"/>
                    <a:pt x="6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" y="45"/>
                    <a:pt x="6" y="35"/>
                    <a:pt x="10" y="24"/>
                  </a:cubicBezTo>
                  <a:cubicBezTo>
                    <a:pt x="14" y="13"/>
                    <a:pt x="19" y="0"/>
                    <a:pt x="25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2" name="Freeform 701">
              <a:extLst>
                <a:ext uri="{FF2B5EF4-FFF2-40B4-BE49-F238E27FC236}">
                  <a16:creationId xmlns:a16="http://schemas.microsoft.com/office/drawing/2014/main" id="{66204866-6327-40F7-B384-C429F49D3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1021"/>
              <a:ext cx="50" cy="112"/>
            </a:xfrm>
            <a:custGeom>
              <a:avLst/>
              <a:gdLst>
                <a:gd name="T0" fmla="*/ 0 w 20"/>
                <a:gd name="T1" fmla="*/ 2125 h 42"/>
                <a:gd name="T2" fmla="*/ 363 w 20"/>
                <a:gd name="T3" fmla="*/ 1160 h 42"/>
                <a:gd name="T4" fmla="*/ 783 w 20"/>
                <a:gd name="T5" fmla="*/ 0 h 42"/>
                <a:gd name="T6" fmla="*/ 313 w 20"/>
                <a:gd name="T7" fmla="*/ 1160 h 42"/>
                <a:gd name="T8" fmla="*/ 0 w 20"/>
                <a:gd name="T9" fmla="*/ 2125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42">
                  <a:moveTo>
                    <a:pt x="0" y="42"/>
                  </a:moveTo>
                  <a:cubicBezTo>
                    <a:pt x="3" y="39"/>
                    <a:pt x="5" y="31"/>
                    <a:pt x="9" y="23"/>
                  </a:cubicBezTo>
                  <a:cubicBezTo>
                    <a:pt x="12" y="14"/>
                    <a:pt x="16" y="3"/>
                    <a:pt x="20" y="0"/>
                  </a:cubicBezTo>
                  <a:cubicBezTo>
                    <a:pt x="16" y="3"/>
                    <a:pt x="12" y="14"/>
                    <a:pt x="8" y="23"/>
                  </a:cubicBezTo>
                  <a:cubicBezTo>
                    <a:pt x="5" y="31"/>
                    <a:pt x="3" y="39"/>
                    <a:pt x="0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3" name="Freeform 702">
              <a:extLst>
                <a:ext uri="{FF2B5EF4-FFF2-40B4-BE49-F238E27FC236}">
                  <a16:creationId xmlns:a16="http://schemas.microsoft.com/office/drawing/2014/main" id="{74D076DB-02B7-4BBA-9766-794AEA47D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021"/>
              <a:ext cx="50" cy="115"/>
            </a:xfrm>
            <a:custGeom>
              <a:avLst/>
              <a:gdLst>
                <a:gd name="T0" fmla="*/ 0 w 20"/>
                <a:gd name="T1" fmla="*/ 2204 h 43"/>
                <a:gd name="T2" fmla="*/ 313 w 20"/>
                <a:gd name="T3" fmla="*/ 1187 h 43"/>
                <a:gd name="T4" fmla="*/ 783 w 20"/>
                <a:gd name="T5" fmla="*/ 0 h 43"/>
                <a:gd name="T6" fmla="*/ 313 w 20"/>
                <a:gd name="T7" fmla="*/ 1187 h 43"/>
                <a:gd name="T8" fmla="*/ 0 w 20"/>
                <a:gd name="T9" fmla="*/ 2204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43">
                  <a:moveTo>
                    <a:pt x="0" y="43"/>
                  </a:moveTo>
                  <a:cubicBezTo>
                    <a:pt x="3" y="40"/>
                    <a:pt x="5" y="32"/>
                    <a:pt x="8" y="23"/>
                  </a:cubicBezTo>
                  <a:cubicBezTo>
                    <a:pt x="12" y="14"/>
                    <a:pt x="15" y="4"/>
                    <a:pt x="20" y="0"/>
                  </a:cubicBezTo>
                  <a:cubicBezTo>
                    <a:pt x="15" y="4"/>
                    <a:pt x="11" y="14"/>
                    <a:pt x="8" y="23"/>
                  </a:cubicBezTo>
                  <a:cubicBezTo>
                    <a:pt x="4" y="32"/>
                    <a:pt x="3" y="40"/>
                    <a:pt x="0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4" name="Freeform 703">
              <a:extLst>
                <a:ext uri="{FF2B5EF4-FFF2-40B4-BE49-F238E27FC236}">
                  <a16:creationId xmlns:a16="http://schemas.microsoft.com/office/drawing/2014/main" id="{50DB9C19-180F-4B85-B568-8FF7CEE1B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" y="1091"/>
              <a:ext cx="23" cy="40"/>
            </a:xfrm>
            <a:custGeom>
              <a:avLst/>
              <a:gdLst>
                <a:gd name="T0" fmla="*/ 0 w 9"/>
                <a:gd name="T1" fmla="*/ 0 h 15"/>
                <a:gd name="T2" fmla="*/ 386 w 9"/>
                <a:gd name="T3" fmla="*/ 760 h 15"/>
                <a:gd name="T4" fmla="*/ 215 w 9"/>
                <a:gd name="T5" fmla="*/ 456 h 15"/>
                <a:gd name="T6" fmla="*/ 0 w 9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5">
                  <a:moveTo>
                    <a:pt x="0" y="0"/>
                  </a:moveTo>
                  <a:cubicBezTo>
                    <a:pt x="1" y="2"/>
                    <a:pt x="6" y="13"/>
                    <a:pt x="9" y="15"/>
                  </a:cubicBezTo>
                  <a:cubicBezTo>
                    <a:pt x="8" y="13"/>
                    <a:pt x="5" y="9"/>
                    <a:pt x="5" y="9"/>
                  </a:cubicBezTo>
                  <a:cubicBezTo>
                    <a:pt x="4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5" name="Freeform 704">
              <a:extLst>
                <a:ext uri="{FF2B5EF4-FFF2-40B4-BE49-F238E27FC236}">
                  <a16:creationId xmlns:a16="http://schemas.microsoft.com/office/drawing/2014/main" id="{3F3CED78-A2FD-42EB-9B24-836E36D1E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1107"/>
              <a:ext cx="40" cy="138"/>
            </a:xfrm>
            <a:custGeom>
              <a:avLst/>
              <a:gdLst>
                <a:gd name="T0" fmla="*/ 625 w 16"/>
                <a:gd name="T1" fmla="*/ 0 h 52"/>
                <a:gd name="T2" fmla="*/ 395 w 16"/>
                <a:gd name="T3" fmla="*/ 1346 h 52"/>
                <a:gd name="T4" fmla="*/ 238 w 16"/>
                <a:gd name="T5" fmla="*/ 2487 h 52"/>
                <a:gd name="T6" fmla="*/ 0 w 16"/>
                <a:gd name="T7" fmla="*/ 2577 h 52"/>
                <a:gd name="T8" fmla="*/ 158 w 16"/>
                <a:gd name="T9" fmla="*/ 1436 h 52"/>
                <a:gd name="T10" fmla="*/ 395 w 16"/>
                <a:gd name="T11" fmla="*/ 56 h 52"/>
                <a:gd name="T12" fmla="*/ 625 w 16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52">
                  <a:moveTo>
                    <a:pt x="16" y="0"/>
                  </a:moveTo>
                  <a:cubicBezTo>
                    <a:pt x="11" y="1"/>
                    <a:pt x="10" y="16"/>
                    <a:pt x="10" y="27"/>
                  </a:cubicBezTo>
                  <a:cubicBezTo>
                    <a:pt x="9" y="39"/>
                    <a:pt x="10" y="49"/>
                    <a:pt x="6" y="5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" y="51"/>
                    <a:pt x="3" y="41"/>
                    <a:pt x="4" y="29"/>
                  </a:cubicBezTo>
                  <a:cubicBezTo>
                    <a:pt x="4" y="17"/>
                    <a:pt x="4" y="3"/>
                    <a:pt x="10" y="1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6" name="Freeform 705">
              <a:extLst>
                <a:ext uri="{FF2B5EF4-FFF2-40B4-BE49-F238E27FC236}">
                  <a16:creationId xmlns:a16="http://schemas.microsoft.com/office/drawing/2014/main" id="{B6F453DB-DDEE-4209-AEB2-85AB5FF62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101"/>
              <a:ext cx="43" cy="134"/>
            </a:xfrm>
            <a:custGeom>
              <a:avLst/>
              <a:gdLst>
                <a:gd name="T0" fmla="*/ 698 w 17"/>
                <a:gd name="T1" fmla="*/ 0 h 50"/>
                <a:gd name="T2" fmla="*/ 402 w 17"/>
                <a:gd name="T3" fmla="*/ 1351 h 50"/>
                <a:gd name="T4" fmla="*/ 243 w 17"/>
                <a:gd name="T5" fmla="*/ 2522 h 50"/>
                <a:gd name="T6" fmla="*/ 0 w 17"/>
                <a:gd name="T7" fmla="*/ 2578 h 50"/>
                <a:gd name="T8" fmla="*/ 159 w 17"/>
                <a:gd name="T9" fmla="*/ 1386 h 50"/>
                <a:gd name="T10" fmla="*/ 455 w 17"/>
                <a:gd name="T11" fmla="*/ 0 h 50"/>
                <a:gd name="T12" fmla="*/ 698 w 17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50">
                  <a:moveTo>
                    <a:pt x="17" y="0"/>
                  </a:moveTo>
                  <a:cubicBezTo>
                    <a:pt x="12" y="1"/>
                    <a:pt x="11" y="14"/>
                    <a:pt x="10" y="26"/>
                  </a:cubicBezTo>
                  <a:cubicBezTo>
                    <a:pt x="9" y="38"/>
                    <a:pt x="10" y="48"/>
                    <a:pt x="6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" y="49"/>
                    <a:pt x="3" y="39"/>
                    <a:pt x="4" y="27"/>
                  </a:cubicBezTo>
                  <a:cubicBezTo>
                    <a:pt x="5" y="16"/>
                    <a:pt x="6" y="2"/>
                    <a:pt x="1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7" name="Freeform 706">
              <a:extLst>
                <a:ext uri="{FF2B5EF4-FFF2-40B4-BE49-F238E27FC236}">
                  <a16:creationId xmlns:a16="http://schemas.microsoft.com/office/drawing/2014/main" id="{5ED2A069-B1FF-4F9B-B3EB-FDCEA6528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1115"/>
              <a:ext cx="15" cy="125"/>
            </a:xfrm>
            <a:custGeom>
              <a:avLst/>
              <a:gdLst>
                <a:gd name="T0" fmla="*/ 0 w 6"/>
                <a:gd name="T1" fmla="*/ 2348 h 47"/>
                <a:gd name="T2" fmla="*/ 83 w 6"/>
                <a:gd name="T3" fmla="*/ 1301 h 47"/>
                <a:gd name="T4" fmla="*/ 238 w 6"/>
                <a:gd name="T5" fmla="*/ 0 h 47"/>
                <a:gd name="T6" fmla="*/ 50 w 6"/>
                <a:gd name="T7" fmla="*/ 1301 h 47"/>
                <a:gd name="T8" fmla="*/ 0 w 6"/>
                <a:gd name="T9" fmla="*/ 2348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7">
                  <a:moveTo>
                    <a:pt x="0" y="47"/>
                  </a:moveTo>
                  <a:cubicBezTo>
                    <a:pt x="1" y="43"/>
                    <a:pt x="1" y="35"/>
                    <a:pt x="2" y="26"/>
                  </a:cubicBezTo>
                  <a:cubicBezTo>
                    <a:pt x="3" y="16"/>
                    <a:pt x="3" y="5"/>
                    <a:pt x="6" y="0"/>
                  </a:cubicBezTo>
                  <a:cubicBezTo>
                    <a:pt x="3" y="5"/>
                    <a:pt x="2" y="16"/>
                    <a:pt x="1" y="26"/>
                  </a:cubicBezTo>
                  <a:cubicBezTo>
                    <a:pt x="1" y="35"/>
                    <a:pt x="1" y="43"/>
                    <a:pt x="0" y="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8" name="Freeform 707">
              <a:extLst>
                <a:ext uri="{FF2B5EF4-FFF2-40B4-BE49-F238E27FC236}">
                  <a16:creationId xmlns:a16="http://schemas.microsoft.com/office/drawing/2014/main" id="{5F0F1218-E5BA-45BA-B251-23853D80A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" y="1107"/>
              <a:ext cx="15" cy="122"/>
            </a:xfrm>
            <a:custGeom>
              <a:avLst/>
              <a:gdLst>
                <a:gd name="T0" fmla="*/ 0 w 6"/>
                <a:gd name="T1" fmla="*/ 2278 h 46"/>
                <a:gd name="T2" fmla="*/ 83 w 6"/>
                <a:gd name="T3" fmla="*/ 1231 h 46"/>
                <a:gd name="T4" fmla="*/ 238 w 6"/>
                <a:gd name="T5" fmla="*/ 0 h 46"/>
                <a:gd name="T6" fmla="*/ 83 w 6"/>
                <a:gd name="T7" fmla="*/ 1231 h 46"/>
                <a:gd name="T8" fmla="*/ 0 w 6"/>
                <a:gd name="T9" fmla="*/ 227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6">
                  <a:moveTo>
                    <a:pt x="0" y="46"/>
                  </a:moveTo>
                  <a:cubicBezTo>
                    <a:pt x="1" y="43"/>
                    <a:pt x="2" y="34"/>
                    <a:pt x="2" y="25"/>
                  </a:cubicBezTo>
                  <a:cubicBezTo>
                    <a:pt x="3" y="16"/>
                    <a:pt x="3" y="5"/>
                    <a:pt x="6" y="0"/>
                  </a:cubicBezTo>
                  <a:cubicBezTo>
                    <a:pt x="3" y="5"/>
                    <a:pt x="2" y="16"/>
                    <a:pt x="2" y="25"/>
                  </a:cubicBezTo>
                  <a:cubicBezTo>
                    <a:pt x="1" y="35"/>
                    <a:pt x="1" y="43"/>
                    <a:pt x="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9" name="Freeform 708">
              <a:extLst>
                <a:ext uri="{FF2B5EF4-FFF2-40B4-BE49-F238E27FC236}">
                  <a16:creationId xmlns:a16="http://schemas.microsoft.com/office/drawing/2014/main" id="{3B0BC301-137B-49A2-A532-CF964D75B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" y="1091"/>
              <a:ext cx="67" cy="130"/>
            </a:xfrm>
            <a:custGeom>
              <a:avLst/>
              <a:gdLst>
                <a:gd name="T0" fmla="*/ 1022 w 27"/>
                <a:gd name="T1" fmla="*/ 0 h 49"/>
                <a:gd name="T2" fmla="*/ 566 w 27"/>
                <a:gd name="T3" fmla="*/ 1289 h 49"/>
                <a:gd name="T4" fmla="*/ 258 w 27"/>
                <a:gd name="T5" fmla="*/ 2372 h 49"/>
                <a:gd name="T6" fmla="*/ 0 w 27"/>
                <a:gd name="T7" fmla="*/ 2428 h 49"/>
                <a:gd name="T8" fmla="*/ 337 w 27"/>
                <a:gd name="T9" fmla="*/ 1345 h 49"/>
                <a:gd name="T10" fmla="*/ 794 w 27"/>
                <a:gd name="T11" fmla="*/ 56 h 49"/>
                <a:gd name="T12" fmla="*/ 1022 w 27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9">
                  <a:moveTo>
                    <a:pt x="27" y="0"/>
                  </a:moveTo>
                  <a:cubicBezTo>
                    <a:pt x="22" y="1"/>
                    <a:pt x="18" y="15"/>
                    <a:pt x="15" y="26"/>
                  </a:cubicBezTo>
                  <a:cubicBezTo>
                    <a:pt x="12" y="38"/>
                    <a:pt x="11" y="48"/>
                    <a:pt x="7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5" y="48"/>
                    <a:pt x="5" y="38"/>
                    <a:pt x="9" y="27"/>
                  </a:cubicBezTo>
                  <a:cubicBezTo>
                    <a:pt x="12" y="16"/>
                    <a:pt x="15" y="1"/>
                    <a:pt x="21" y="1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0" name="Freeform 709">
              <a:extLst>
                <a:ext uri="{FF2B5EF4-FFF2-40B4-BE49-F238E27FC236}">
                  <a16:creationId xmlns:a16="http://schemas.microsoft.com/office/drawing/2014/main" id="{188CC9BA-2306-46E6-A91B-E79479359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" y="1093"/>
              <a:ext cx="67" cy="126"/>
            </a:xfrm>
            <a:custGeom>
              <a:avLst/>
              <a:gdLst>
                <a:gd name="T0" fmla="*/ 1022 w 27"/>
                <a:gd name="T1" fmla="*/ 0 h 47"/>
                <a:gd name="T2" fmla="*/ 566 w 27"/>
                <a:gd name="T3" fmla="*/ 1295 h 47"/>
                <a:gd name="T4" fmla="*/ 228 w 27"/>
                <a:gd name="T5" fmla="*/ 2373 h 47"/>
                <a:gd name="T6" fmla="*/ 0 w 27"/>
                <a:gd name="T7" fmla="*/ 2429 h 47"/>
                <a:gd name="T8" fmla="*/ 308 w 27"/>
                <a:gd name="T9" fmla="*/ 1295 h 47"/>
                <a:gd name="T10" fmla="*/ 794 w 27"/>
                <a:gd name="T11" fmla="*/ 0 h 47"/>
                <a:gd name="T12" fmla="*/ 1022 w 27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7">
                  <a:moveTo>
                    <a:pt x="27" y="0"/>
                  </a:moveTo>
                  <a:cubicBezTo>
                    <a:pt x="21" y="0"/>
                    <a:pt x="18" y="14"/>
                    <a:pt x="15" y="25"/>
                  </a:cubicBezTo>
                  <a:cubicBezTo>
                    <a:pt x="11" y="36"/>
                    <a:pt x="11" y="46"/>
                    <a:pt x="6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" y="47"/>
                    <a:pt x="5" y="37"/>
                    <a:pt x="8" y="25"/>
                  </a:cubicBezTo>
                  <a:cubicBezTo>
                    <a:pt x="12" y="14"/>
                    <a:pt x="16" y="0"/>
                    <a:pt x="21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1" name="Freeform 710">
              <a:extLst>
                <a:ext uri="{FF2B5EF4-FFF2-40B4-BE49-F238E27FC236}">
                  <a16:creationId xmlns:a16="http://schemas.microsoft.com/office/drawing/2014/main" id="{A7A93BFF-C439-44FF-B1F8-11EE8C99D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" y="1099"/>
              <a:ext cx="37" cy="117"/>
            </a:xfrm>
            <a:custGeom>
              <a:avLst/>
              <a:gdLst>
                <a:gd name="T0" fmla="*/ 0 w 15"/>
                <a:gd name="T1" fmla="*/ 2199 h 44"/>
                <a:gd name="T2" fmla="*/ 224 w 15"/>
                <a:gd name="T3" fmla="*/ 1202 h 44"/>
                <a:gd name="T4" fmla="*/ 553 w 15"/>
                <a:gd name="T5" fmla="*/ 0 h 44"/>
                <a:gd name="T6" fmla="*/ 224 w 15"/>
                <a:gd name="T7" fmla="*/ 1202 h 44"/>
                <a:gd name="T8" fmla="*/ 0 w 15"/>
                <a:gd name="T9" fmla="*/ 2199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44">
                  <a:moveTo>
                    <a:pt x="0" y="44"/>
                  </a:moveTo>
                  <a:cubicBezTo>
                    <a:pt x="2" y="41"/>
                    <a:pt x="4" y="33"/>
                    <a:pt x="6" y="24"/>
                  </a:cubicBezTo>
                  <a:cubicBezTo>
                    <a:pt x="9" y="15"/>
                    <a:pt x="11" y="4"/>
                    <a:pt x="15" y="0"/>
                  </a:cubicBezTo>
                  <a:cubicBezTo>
                    <a:pt x="11" y="4"/>
                    <a:pt x="8" y="15"/>
                    <a:pt x="6" y="24"/>
                  </a:cubicBezTo>
                  <a:cubicBezTo>
                    <a:pt x="3" y="33"/>
                    <a:pt x="2" y="41"/>
                    <a:pt x="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2" name="Freeform 711">
              <a:extLst>
                <a:ext uri="{FF2B5EF4-FFF2-40B4-BE49-F238E27FC236}">
                  <a16:creationId xmlns:a16="http://schemas.microsoft.com/office/drawing/2014/main" id="{85527D0C-2921-4961-8672-D6FA0D6D9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1096"/>
              <a:ext cx="40" cy="117"/>
            </a:xfrm>
            <a:custGeom>
              <a:avLst/>
              <a:gdLst>
                <a:gd name="T0" fmla="*/ 0 w 16"/>
                <a:gd name="T1" fmla="*/ 2199 h 44"/>
                <a:gd name="T2" fmla="*/ 283 w 16"/>
                <a:gd name="T3" fmla="*/ 1202 h 44"/>
                <a:gd name="T4" fmla="*/ 625 w 16"/>
                <a:gd name="T5" fmla="*/ 0 h 44"/>
                <a:gd name="T6" fmla="*/ 238 w 16"/>
                <a:gd name="T7" fmla="*/ 1202 h 44"/>
                <a:gd name="T8" fmla="*/ 0 w 16"/>
                <a:gd name="T9" fmla="*/ 2199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44">
                  <a:moveTo>
                    <a:pt x="0" y="44"/>
                  </a:moveTo>
                  <a:cubicBezTo>
                    <a:pt x="3" y="41"/>
                    <a:pt x="4" y="33"/>
                    <a:pt x="7" y="24"/>
                  </a:cubicBezTo>
                  <a:cubicBezTo>
                    <a:pt x="10" y="15"/>
                    <a:pt x="12" y="4"/>
                    <a:pt x="16" y="0"/>
                  </a:cubicBezTo>
                  <a:cubicBezTo>
                    <a:pt x="12" y="4"/>
                    <a:pt x="9" y="15"/>
                    <a:pt x="6" y="24"/>
                  </a:cubicBezTo>
                  <a:cubicBezTo>
                    <a:pt x="4" y="33"/>
                    <a:pt x="3" y="41"/>
                    <a:pt x="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3" name="Freeform 712">
              <a:extLst>
                <a:ext uri="{FF2B5EF4-FFF2-40B4-BE49-F238E27FC236}">
                  <a16:creationId xmlns:a16="http://schemas.microsoft.com/office/drawing/2014/main" id="{D799B730-3036-43E3-9451-A039AF9FC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" y="1176"/>
              <a:ext cx="23" cy="40"/>
            </a:xfrm>
            <a:custGeom>
              <a:avLst/>
              <a:gdLst>
                <a:gd name="T0" fmla="*/ 0 w 9"/>
                <a:gd name="T1" fmla="*/ 0 h 15"/>
                <a:gd name="T2" fmla="*/ 386 w 9"/>
                <a:gd name="T3" fmla="*/ 760 h 15"/>
                <a:gd name="T4" fmla="*/ 215 w 9"/>
                <a:gd name="T5" fmla="*/ 456 h 15"/>
                <a:gd name="T6" fmla="*/ 0 w 9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5">
                  <a:moveTo>
                    <a:pt x="0" y="0"/>
                  </a:moveTo>
                  <a:cubicBezTo>
                    <a:pt x="1" y="2"/>
                    <a:pt x="7" y="13"/>
                    <a:pt x="9" y="15"/>
                  </a:cubicBezTo>
                  <a:cubicBezTo>
                    <a:pt x="8" y="13"/>
                    <a:pt x="6" y="10"/>
                    <a:pt x="5" y="9"/>
                  </a:cubicBezTo>
                  <a:cubicBezTo>
                    <a:pt x="5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4" name="Freeform 713">
              <a:extLst>
                <a:ext uri="{FF2B5EF4-FFF2-40B4-BE49-F238E27FC236}">
                  <a16:creationId xmlns:a16="http://schemas.microsoft.com/office/drawing/2014/main" id="{BEBEB661-0511-40FB-B3D7-4BBA232E6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1099"/>
              <a:ext cx="85" cy="122"/>
            </a:xfrm>
            <a:custGeom>
              <a:avLst/>
              <a:gdLst>
                <a:gd name="T0" fmla="*/ 1333 w 34"/>
                <a:gd name="T1" fmla="*/ 90 h 46"/>
                <a:gd name="T2" fmla="*/ 750 w 34"/>
                <a:gd name="T3" fmla="*/ 1231 h 46"/>
                <a:gd name="T4" fmla="*/ 283 w 34"/>
                <a:gd name="T5" fmla="*/ 2223 h 46"/>
                <a:gd name="T6" fmla="*/ 0 w 34"/>
                <a:gd name="T7" fmla="*/ 2180 h 46"/>
                <a:gd name="T8" fmla="*/ 470 w 34"/>
                <a:gd name="T9" fmla="*/ 1196 h 46"/>
                <a:gd name="T10" fmla="*/ 1145 w 34"/>
                <a:gd name="T11" fmla="*/ 56 h 46"/>
                <a:gd name="T12" fmla="*/ 1333 w 34"/>
                <a:gd name="T13" fmla="*/ 9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46">
                  <a:moveTo>
                    <a:pt x="34" y="2"/>
                  </a:moveTo>
                  <a:cubicBezTo>
                    <a:pt x="29" y="1"/>
                    <a:pt x="24" y="15"/>
                    <a:pt x="19" y="25"/>
                  </a:cubicBezTo>
                  <a:cubicBezTo>
                    <a:pt x="13" y="36"/>
                    <a:pt x="11" y="46"/>
                    <a:pt x="7" y="4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5"/>
                    <a:pt x="7" y="35"/>
                    <a:pt x="12" y="24"/>
                  </a:cubicBezTo>
                  <a:cubicBezTo>
                    <a:pt x="18" y="14"/>
                    <a:pt x="23" y="0"/>
                    <a:pt x="29" y="1"/>
                  </a:cubicBezTo>
                  <a:lnTo>
                    <a:pt x="34" y="2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5" name="Freeform 714">
              <a:extLst>
                <a:ext uri="{FF2B5EF4-FFF2-40B4-BE49-F238E27FC236}">
                  <a16:creationId xmlns:a16="http://schemas.microsoft.com/office/drawing/2014/main" id="{F3863C9A-636A-46AF-9CC1-F7163E208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1107"/>
              <a:ext cx="85" cy="117"/>
            </a:xfrm>
            <a:custGeom>
              <a:avLst/>
              <a:gdLst>
                <a:gd name="T0" fmla="*/ 1333 w 34"/>
                <a:gd name="T1" fmla="*/ 149 h 44"/>
                <a:gd name="T2" fmla="*/ 708 w 34"/>
                <a:gd name="T3" fmla="*/ 1202 h 44"/>
                <a:gd name="T4" fmla="*/ 238 w 34"/>
                <a:gd name="T5" fmla="*/ 2199 h 44"/>
                <a:gd name="T6" fmla="*/ 0 w 34"/>
                <a:gd name="T7" fmla="*/ 2143 h 44"/>
                <a:gd name="T8" fmla="*/ 470 w 34"/>
                <a:gd name="T9" fmla="*/ 1146 h 44"/>
                <a:gd name="T10" fmla="*/ 1095 w 34"/>
                <a:gd name="T11" fmla="*/ 56 h 44"/>
                <a:gd name="T12" fmla="*/ 1333 w 34"/>
                <a:gd name="T13" fmla="*/ 149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44">
                  <a:moveTo>
                    <a:pt x="34" y="3"/>
                  </a:moveTo>
                  <a:cubicBezTo>
                    <a:pt x="28" y="2"/>
                    <a:pt x="24" y="14"/>
                    <a:pt x="18" y="24"/>
                  </a:cubicBezTo>
                  <a:cubicBezTo>
                    <a:pt x="13" y="35"/>
                    <a:pt x="10" y="44"/>
                    <a:pt x="6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" y="44"/>
                    <a:pt x="7" y="34"/>
                    <a:pt x="12" y="23"/>
                  </a:cubicBezTo>
                  <a:cubicBezTo>
                    <a:pt x="17" y="13"/>
                    <a:pt x="22" y="0"/>
                    <a:pt x="28" y="1"/>
                  </a:cubicBezTo>
                  <a:lnTo>
                    <a:pt x="34" y="3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6" name="Freeform 715">
              <a:extLst>
                <a:ext uri="{FF2B5EF4-FFF2-40B4-BE49-F238E27FC236}">
                  <a16:creationId xmlns:a16="http://schemas.microsoft.com/office/drawing/2014/main" id="{FE3B9405-464C-4945-8751-5EFF3C069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107"/>
              <a:ext cx="58" cy="106"/>
            </a:xfrm>
            <a:custGeom>
              <a:avLst/>
              <a:gdLst>
                <a:gd name="T0" fmla="*/ 0 w 23"/>
                <a:gd name="T1" fmla="*/ 1974 h 40"/>
                <a:gd name="T2" fmla="*/ 401 w 23"/>
                <a:gd name="T3" fmla="*/ 1081 h 40"/>
                <a:gd name="T4" fmla="*/ 928 w 23"/>
                <a:gd name="T5" fmla="*/ 0 h 40"/>
                <a:gd name="T6" fmla="*/ 368 w 23"/>
                <a:gd name="T7" fmla="*/ 1081 h 40"/>
                <a:gd name="T8" fmla="*/ 0 w 23"/>
                <a:gd name="T9" fmla="*/ 197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0">
                  <a:moveTo>
                    <a:pt x="0" y="40"/>
                  </a:moveTo>
                  <a:cubicBezTo>
                    <a:pt x="3" y="38"/>
                    <a:pt x="6" y="30"/>
                    <a:pt x="10" y="22"/>
                  </a:cubicBezTo>
                  <a:cubicBezTo>
                    <a:pt x="14" y="13"/>
                    <a:pt x="19" y="3"/>
                    <a:pt x="23" y="0"/>
                  </a:cubicBezTo>
                  <a:cubicBezTo>
                    <a:pt x="19" y="3"/>
                    <a:pt x="14" y="13"/>
                    <a:pt x="9" y="22"/>
                  </a:cubicBezTo>
                  <a:cubicBezTo>
                    <a:pt x="5" y="30"/>
                    <a:pt x="3" y="38"/>
                    <a:pt x="0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7" name="Freeform 716">
              <a:extLst>
                <a:ext uri="{FF2B5EF4-FFF2-40B4-BE49-F238E27FC236}">
                  <a16:creationId xmlns:a16="http://schemas.microsoft.com/office/drawing/2014/main" id="{39AFFF0C-9111-48E1-A1D4-20F2CEF7E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1112"/>
              <a:ext cx="60" cy="107"/>
            </a:xfrm>
            <a:custGeom>
              <a:avLst/>
              <a:gdLst>
                <a:gd name="T0" fmla="*/ 0 w 24"/>
                <a:gd name="T1" fmla="*/ 2046 h 40"/>
                <a:gd name="T2" fmla="*/ 438 w 24"/>
                <a:gd name="T3" fmla="*/ 1073 h 40"/>
                <a:gd name="T4" fmla="*/ 938 w 24"/>
                <a:gd name="T5" fmla="*/ 0 h 40"/>
                <a:gd name="T6" fmla="*/ 395 w 24"/>
                <a:gd name="T7" fmla="*/ 1073 h 40"/>
                <a:gd name="T8" fmla="*/ 0 w 24"/>
                <a:gd name="T9" fmla="*/ 204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0">
                  <a:moveTo>
                    <a:pt x="0" y="40"/>
                  </a:moveTo>
                  <a:cubicBezTo>
                    <a:pt x="3" y="37"/>
                    <a:pt x="7" y="30"/>
                    <a:pt x="11" y="21"/>
                  </a:cubicBezTo>
                  <a:cubicBezTo>
                    <a:pt x="15" y="13"/>
                    <a:pt x="19" y="3"/>
                    <a:pt x="24" y="0"/>
                  </a:cubicBezTo>
                  <a:cubicBezTo>
                    <a:pt x="19" y="3"/>
                    <a:pt x="14" y="13"/>
                    <a:pt x="10" y="21"/>
                  </a:cubicBezTo>
                  <a:cubicBezTo>
                    <a:pt x="6" y="30"/>
                    <a:pt x="3" y="37"/>
                    <a:pt x="0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8" name="Freeform 717">
              <a:extLst>
                <a:ext uri="{FF2B5EF4-FFF2-40B4-BE49-F238E27FC236}">
                  <a16:creationId xmlns:a16="http://schemas.microsoft.com/office/drawing/2014/main" id="{4146B612-9343-4084-82A1-CA42D3835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" y="1133"/>
              <a:ext cx="110" cy="107"/>
            </a:xfrm>
            <a:custGeom>
              <a:avLst/>
              <a:gdLst>
                <a:gd name="T0" fmla="*/ 1720 w 44"/>
                <a:gd name="T1" fmla="*/ 209 h 40"/>
                <a:gd name="T2" fmla="*/ 908 w 44"/>
                <a:gd name="T3" fmla="*/ 1132 h 40"/>
                <a:gd name="T4" fmla="*/ 238 w 44"/>
                <a:gd name="T5" fmla="*/ 1990 h 40"/>
                <a:gd name="T6" fmla="*/ 0 w 44"/>
                <a:gd name="T7" fmla="*/ 1897 h 40"/>
                <a:gd name="T8" fmla="*/ 675 w 44"/>
                <a:gd name="T9" fmla="*/ 1030 h 40"/>
                <a:gd name="T10" fmla="*/ 1488 w 44"/>
                <a:gd name="T11" fmla="*/ 94 h 40"/>
                <a:gd name="T12" fmla="*/ 1720 w 44"/>
                <a:gd name="T13" fmla="*/ 209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0">
                  <a:moveTo>
                    <a:pt x="44" y="4"/>
                  </a:moveTo>
                  <a:cubicBezTo>
                    <a:pt x="39" y="2"/>
                    <a:pt x="30" y="13"/>
                    <a:pt x="23" y="22"/>
                  </a:cubicBezTo>
                  <a:cubicBezTo>
                    <a:pt x="15" y="31"/>
                    <a:pt x="10" y="40"/>
                    <a:pt x="6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38"/>
                    <a:pt x="9" y="29"/>
                    <a:pt x="17" y="20"/>
                  </a:cubicBezTo>
                  <a:cubicBezTo>
                    <a:pt x="24" y="11"/>
                    <a:pt x="33" y="0"/>
                    <a:pt x="38" y="2"/>
                  </a:cubicBezTo>
                  <a:lnTo>
                    <a:pt x="44" y="4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9" name="Freeform 718">
              <a:extLst>
                <a:ext uri="{FF2B5EF4-FFF2-40B4-BE49-F238E27FC236}">
                  <a16:creationId xmlns:a16="http://schemas.microsoft.com/office/drawing/2014/main" id="{0BCF2FF8-F2DE-4A98-8670-6E2AEB082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1144"/>
              <a:ext cx="110" cy="109"/>
            </a:xfrm>
            <a:custGeom>
              <a:avLst/>
              <a:gdLst>
                <a:gd name="T0" fmla="*/ 1720 w 44"/>
                <a:gd name="T1" fmla="*/ 205 h 41"/>
                <a:gd name="T2" fmla="*/ 908 w 44"/>
                <a:gd name="T3" fmla="*/ 1146 h 41"/>
                <a:gd name="T4" fmla="*/ 238 w 44"/>
                <a:gd name="T5" fmla="*/ 1951 h 41"/>
                <a:gd name="T6" fmla="*/ 0 w 44"/>
                <a:gd name="T7" fmla="*/ 1845 h 41"/>
                <a:gd name="T8" fmla="*/ 675 w 44"/>
                <a:gd name="T9" fmla="*/ 1053 h 41"/>
                <a:gd name="T10" fmla="*/ 1488 w 44"/>
                <a:gd name="T11" fmla="*/ 93 h 41"/>
                <a:gd name="T12" fmla="*/ 1720 w 44"/>
                <a:gd name="T13" fmla="*/ 205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1">
                  <a:moveTo>
                    <a:pt x="44" y="4"/>
                  </a:moveTo>
                  <a:cubicBezTo>
                    <a:pt x="39" y="2"/>
                    <a:pt x="30" y="14"/>
                    <a:pt x="23" y="23"/>
                  </a:cubicBezTo>
                  <a:cubicBezTo>
                    <a:pt x="15" y="32"/>
                    <a:pt x="10" y="41"/>
                    <a:pt x="6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39"/>
                    <a:pt x="9" y="30"/>
                    <a:pt x="17" y="21"/>
                  </a:cubicBezTo>
                  <a:cubicBezTo>
                    <a:pt x="24" y="11"/>
                    <a:pt x="33" y="0"/>
                    <a:pt x="38" y="2"/>
                  </a:cubicBezTo>
                  <a:lnTo>
                    <a:pt x="44" y="4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0" name="Freeform 719">
              <a:extLst>
                <a:ext uri="{FF2B5EF4-FFF2-40B4-BE49-F238E27FC236}">
                  <a16:creationId xmlns:a16="http://schemas.microsoft.com/office/drawing/2014/main" id="{C6979B9B-1C3A-402C-BB5A-B031DDD7E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" y="1139"/>
              <a:ext cx="80" cy="93"/>
            </a:xfrm>
            <a:custGeom>
              <a:avLst/>
              <a:gdLst>
                <a:gd name="T0" fmla="*/ 0 w 32"/>
                <a:gd name="T1" fmla="*/ 1743 h 35"/>
                <a:gd name="T2" fmla="*/ 550 w 32"/>
                <a:gd name="T3" fmla="*/ 938 h 35"/>
                <a:gd name="T4" fmla="*/ 1250 w 32"/>
                <a:gd name="T5" fmla="*/ 0 h 35"/>
                <a:gd name="T6" fmla="*/ 520 w 32"/>
                <a:gd name="T7" fmla="*/ 903 h 35"/>
                <a:gd name="T8" fmla="*/ 0 w 32"/>
                <a:gd name="T9" fmla="*/ 1743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0" y="35"/>
                  </a:moveTo>
                  <a:cubicBezTo>
                    <a:pt x="4" y="33"/>
                    <a:pt x="8" y="26"/>
                    <a:pt x="14" y="19"/>
                  </a:cubicBezTo>
                  <a:cubicBezTo>
                    <a:pt x="20" y="11"/>
                    <a:pt x="26" y="2"/>
                    <a:pt x="32" y="0"/>
                  </a:cubicBezTo>
                  <a:cubicBezTo>
                    <a:pt x="26" y="2"/>
                    <a:pt x="19" y="11"/>
                    <a:pt x="13" y="18"/>
                  </a:cubicBezTo>
                  <a:cubicBezTo>
                    <a:pt x="8" y="26"/>
                    <a:pt x="4" y="33"/>
                    <a:pt x="0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1" name="Freeform 720">
              <a:extLst>
                <a:ext uri="{FF2B5EF4-FFF2-40B4-BE49-F238E27FC236}">
                  <a16:creationId xmlns:a16="http://schemas.microsoft.com/office/drawing/2014/main" id="{33F79AF8-2253-4D78-9956-96FD364E1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152"/>
              <a:ext cx="80" cy="91"/>
            </a:xfrm>
            <a:custGeom>
              <a:avLst/>
              <a:gdLst>
                <a:gd name="T0" fmla="*/ 0 w 32"/>
                <a:gd name="T1" fmla="*/ 1748 h 34"/>
                <a:gd name="T2" fmla="*/ 550 w 32"/>
                <a:gd name="T3" fmla="*/ 918 h 34"/>
                <a:gd name="T4" fmla="*/ 1250 w 32"/>
                <a:gd name="T5" fmla="*/ 0 h 34"/>
                <a:gd name="T6" fmla="*/ 520 w 32"/>
                <a:gd name="T7" fmla="*/ 918 h 34"/>
                <a:gd name="T8" fmla="*/ 0 w 32"/>
                <a:gd name="T9" fmla="*/ 1748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4">
                  <a:moveTo>
                    <a:pt x="0" y="34"/>
                  </a:moveTo>
                  <a:cubicBezTo>
                    <a:pt x="3" y="32"/>
                    <a:pt x="8" y="25"/>
                    <a:pt x="14" y="18"/>
                  </a:cubicBezTo>
                  <a:cubicBezTo>
                    <a:pt x="20" y="11"/>
                    <a:pt x="26" y="2"/>
                    <a:pt x="32" y="0"/>
                  </a:cubicBezTo>
                  <a:cubicBezTo>
                    <a:pt x="26" y="2"/>
                    <a:pt x="19" y="10"/>
                    <a:pt x="13" y="18"/>
                  </a:cubicBezTo>
                  <a:cubicBezTo>
                    <a:pt x="8" y="25"/>
                    <a:pt x="3" y="32"/>
                    <a:pt x="0" y="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2" name="Freeform 721">
              <a:extLst>
                <a:ext uri="{FF2B5EF4-FFF2-40B4-BE49-F238E27FC236}">
                  <a16:creationId xmlns:a16="http://schemas.microsoft.com/office/drawing/2014/main" id="{D7D39539-CE5D-46AD-BCAC-45C6EB3E7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" y="1184"/>
              <a:ext cx="7" cy="45"/>
            </a:xfrm>
            <a:custGeom>
              <a:avLst/>
              <a:gdLst>
                <a:gd name="T0" fmla="*/ 0 w 3"/>
                <a:gd name="T1" fmla="*/ 0 h 17"/>
                <a:gd name="T2" fmla="*/ 86 w 3"/>
                <a:gd name="T3" fmla="*/ 834 h 17"/>
                <a:gd name="T4" fmla="*/ 28 w 3"/>
                <a:gd name="T5" fmla="*/ 484 h 17"/>
                <a:gd name="T6" fmla="*/ 0 w 3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7">
                  <a:moveTo>
                    <a:pt x="0" y="0"/>
                  </a:moveTo>
                  <a:cubicBezTo>
                    <a:pt x="0" y="2"/>
                    <a:pt x="1" y="14"/>
                    <a:pt x="3" y="17"/>
                  </a:cubicBezTo>
                  <a:cubicBezTo>
                    <a:pt x="3" y="15"/>
                    <a:pt x="2" y="11"/>
                    <a:pt x="1" y="10"/>
                  </a:cubicBezTo>
                  <a:cubicBezTo>
                    <a:pt x="1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3" name="Freeform 722">
              <a:extLst>
                <a:ext uri="{FF2B5EF4-FFF2-40B4-BE49-F238E27FC236}">
                  <a16:creationId xmlns:a16="http://schemas.microsoft.com/office/drawing/2014/main" id="{EE10EFD5-064F-4F02-8EE1-E3F499698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1171"/>
              <a:ext cx="18" cy="42"/>
            </a:xfrm>
            <a:custGeom>
              <a:avLst/>
              <a:gdLst>
                <a:gd name="T0" fmla="*/ 0 w 7"/>
                <a:gd name="T1" fmla="*/ 0 h 16"/>
                <a:gd name="T2" fmla="*/ 303 w 7"/>
                <a:gd name="T3" fmla="*/ 759 h 16"/>
                <a:gd name="T4" fmla="*/ 172 w 7"/>
                <a:gd name="T5" fmla="*/ 433 h 16"/>
                <a:gd name="T6" fmla="*/ 0 w 7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6">
                  <a:moveTo>
                    <a:pt x="0" y="0"/>
                  </a:moveTo>
                  <a:cubicBezTo>
                    <a:pt x="1" y="2"/>
                    <a:pt x="5" y="13"/>
                    <a:pt x="7" y="16"/>
                  </a:cubicBezTo>
                  <a:cubicBezTo>
                    <a:pt x="6" y="14"/>
                    <a:pt x="4" y="10"/>
                    <a:pt x="4" y="9"/>
                  </a:cubicBezTo>
                  <a:cubicBezTo>
                    <a:pt x="4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4" name="Freeform 723">
              <a:extLst>
                <a:ext uri="{FF2B5EF4-FFF2-40B4-BE49-F238E27FC236}">
                  <a16:creationId xmlns:a16="http://schemas.microsoft.com/office/drawing/2014/main" id="{E2D7AB7E-91F2-4781-B5B5-DDB16890D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" y="1189"/>
              <a:ext cx="47" cy="144"/>
            </a:xfrm>
            <a:custGeom>
              <a:avLst/>
              <a:gdLst>
                <a:gd name="T0" fmla="*/ 411 w 19"/>
                <a:gd name="T1" fmla="*/ 0 h 54"/>
                <a:gd name="T2" fmla="*/ 482 w 19"/>
                <a:gd name="T3" fmla="*/ 1421 h 54"/>
                <a:gd name="T4" fmla="*/ 606 w 19"/>
                <a:gd name="T5" fmla="*/ 2581 h 54"/>
                <a:gd name="T6" fmla="*/ 378 w 19"/>
                <a:gd name="T7" fmla="*/ 2731 h 54"/>
                <a:gd name="T8" fmla="*/ 257 w 19"/>
                <a:gd name="T9" fmla="*/ 1571 h 54"/>
                <a:gd name="T10" fmla="*/ 183 w 19"/>
                <a:gd name="T11" fmla="*/ 93 h 54"/>
                <a:gd name="T12" fmla="*/ 411 w 19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54">
                  <a:moveTo>
                    <a:pt x="11" y="0"/>
                  </a:moveTo>
                  <a:cubicBezTo>
                    <a:pt x="6" y="3"/>
                    <a:pt x="10" y="16"/>
                    <a:pt x="13" y="28"/>
                  </a:cubicBezTo>
                  <a:cubicBezTo>
                    <a:pt x="15" y="39"/>
                    <a:pt x="19" y="49"/>
                    <a:pt x="16" y="51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4" y="52"/>
                    <a:pt x="10" y="43"/>
                    <a:pt x="7" y="31"/>
                  </a:cubicBezTo>
                  <a:cubicBezTo>
                    <a:pt x="5" y="20"/>
                    <a:pt x="0" y="5"/>
                    <a:pt x="5" y="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5" name="Freeform 724">
              <a:extLst>
                <a:ext uri="{FF2B5EF4-FFF2-40B4-BE49-F238E27FC236}">
                  <a16:creationId xmlns:a16="http://schemas.microsoft.com/office/drawing/2014/main" id="{970609FE-88E0-49DE-970A-600FB1B43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1171"/>
              <a:ext cx="45" cy="144"/>
            </a:xfrm>
            <a:custGeom>
              <a:avLst/>
              <a:gdLst>
                <a:gd name="T0" fmla="*/ 438 w 18"/>
                <a:gd name="T1" fmla="*/ 0 h 54"/>
                <a:gd name="T2" fmla="*/ 438 w 18"/>
                <a:gd name="T3" fmla="*/ 1365 h 54"/>
                <a:gd name="T4" fmla="*/ 550 w 18"/>
                <a:gd name="T5" fmla="*/ 2525 h 54"/>
                <a:gd name="T6" fmla="*/ 363 w 18"/>
                <a:gd name="T7" fmla="*/ 2731 h 54"/>
                <a:gd name="T8" fmla="*/ 238 w 18"/>
                <a:gd name="T9" fmla="*/ 1571 h 54"/>
                <a:gd name="T10" fmla="*/ 208 w 18"/>
                <a:gd name="T11" fmla="*/ 149 h 54"/>
                <a:gd name="T12" fmla="*/ 438 w 18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54">
                  <a:moveTo>
                    <a:pt x="11" y="0"/>
                  </a:moveTo>
                  <a:cubicBezTo>
                    <a:pt x="6" y="3"/>
                    <a:pt x="9" y="16"/>
                    <a:pt x="11" y="27"/>
                  </a:cubicBezTo>
                  <a:cubicBezTo>
                    <a:pt x="14" y="39"/>
                    <a:pt x="18" y="48"/>
                    <a:pt x="14" y="50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3" y="52"/>
                    <a:pt x="9" y="42"/>
                    <a:pt x="6" y="31"/>
                  </a:cubicBezTo>
                  <a:cubicBezTo>
                    <a:pt x="3" y="19"/>
                    <a:pt x="0" y="6"/>
                    <a:pt x="5" y="3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6" name="Freeform 725">
              <a:extLst>
                <a:ext uri="{FF2B5EF4-FFF2-40B4-BE49-F238E27FC236}">
                  <a16:creationId xmlns:a16="http://schemas.microsoft.com/office/drawing/2014/main" id="{73592D08-07AF-4221-A53A-D8E6C0170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203"/>
              <a:ext cx="25" cy="122"/>
            </a:xfrm>
            <a:custGeom>
              <a:avLst/>
              <a:gdLst>
                <a:gd name="T0" fmla="*/ 395 w 10"/>
                <a:gd name="T1" fmla="*/ 2278 h 46"/>
                <a:gd name="T2" fmla="*/ 238 w 10"/>
                <a:gd name="T3" fmla="*/ 1231 h 46"/>
                <a:gd name="T4" fmla="*/ 83 w 10"/>
                <a:gd name="T5" fmla="*/ 0 h 46"/>
                <a:gd name="T6" fmla="*/ 208 w 10"/>
                <a:gd name="T7" fmla="*/ 1286 h 46"/>
                <a:gd name="T8" fmla="*/ 395 w 10"/>
                <a:gd name="T9" fmla="*/ 227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46">
                  <a:moveTo>
                    <a:pt x="10" y="46"/>
                  </a:moveTo>
                  <a:cubicBezTo>
                    <a:pt x="10" y="42"/>
                    <a:pt x="8" y="34"/>
                    <a:pt x="6" y="25"/>
                  </a:cubicBezTo>
                  <a:cubicBezTo>
                    <a:pt x="4" y="16"/>
                    <a:pt x="0" y="5"/>
                    <a:pt x="2" y="0"/>
                  </a:cubicBezTo>
                  <a:cubicBezTo>
                    <a:pt x="0" y="5"/>
                    <a:pt x="3" y="16"/>
                    <a:pt x="5" y="26"/>
                  </a:cubicBezTo>
                  <a:cubicBezTo>
                    <a:pt x="7" y="35"/>
                    <a:pt x="10" y="42"/>
                    <a:pt x="1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7" name="Freeform 726">
              <a:extLst>
                <a:ext uri="{FF2B5EF4-FFF2-40B4-BE49-F238E27FC236}">
                  <a16:creationId xmlns:a16="http://schemas.microsoft.com/office/drawing/2014/main" id="{73B9771D-BA28-4F2A-873E-A35DF849A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1184"/>
              <a:ext cx="25" cy="123"/>
            </a:xfrm>
            <a:custGeom>
              <a:avLst/>
              <a:gdLst>
                <a:gd name="T0" fmla="*/ 363 w 10"/>
                <a:gd name="T1" fmla="*/ 2353 h 46"/>
                <a:gd name="T2" fmla="*/ 208 w 10"/>
                <a:gd name="T3" fmla="*/ 1281 h 46"/>
                <a:gd name="T4" fmla="*/ 83 w 10"/>
                <a:gd name="T5" fmla="*/ 0 h 46"/>
                <a:gd name="T6" fmla="*/ 208 w 10"/>
                <a:gd name="T7" fmla="*/ 1281 h 46"/>
                <a:gd name="T8" fmla="*/ 363 w 10"/>
                <a:gd name="T9" fmla="*/ 2353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46">
                  <a:moveTo>
                    <a:pt x="9" y="46"/>
                  </a:moveTo>
                  <a:cubicBezTo>
                    <a:pt x="10" y="42"/>
                    <a:pt x="7" y="34"/>
                    <a:pt x="5" y="25"/>
                  </a:cubicBezTo>
                  <a:cubicBezTo>
                    <a:pt x="3" y="16"/>
                    <a:pt x="0" y="5"/>
                    <a:pt x="2" y="0"/>
                  </a:cubicBezTo>
                  <a:cubicBezTo>
                    <a:pt x="0" y="5"/>
                    <a:pt x="3" y="16"/>
                    <a:pt x="5" y="25"/>
                  </a:cubicBezTo>
                  <a:cubicBezTo>
                    <a:pt x="7" y="34"/>
                    <a:pt x="10" y="42"/>
                    <a:pt x="9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8" name="Freeform 727">
              <a:extLst>
                <a:ext uri="{FF2B5EF4-FFF2-40B4-BE49-F238E27FC236}">
                  <a16:creationId xmlns:a16="http://schemas.microsoft.com/office/drawing/2014/main" id="{AEB3E4C2-0A79-406F-9922-CE59DBB71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" y="1136"/>
              <a:ext cx="28" cy="141"/>
            </a:xfrm>
            <a:custGeom>
              <a:avLst/>
              <a:gdLst>
                <a:gd name="T0" fmla="*/ 461 w 11"/>
                <a:gd name="T1" fmla="*/ 0 h 53"/>
                <a:gd name="T2" fmla="*/ 298 w 11"/>
                <a:gd name="T3" fmla="*/ 1394 h 53"/>
                <a:gd name="T4" fmla="*/ 298 w 11"/>
                <a:gd name="T5" fmla="*/ 2562 h 53"/>
                <a:gd name="T6" fmla="*/ 51 w 11"/>
                <a:gd name="T7" fmla="*/ 2655 h 53"/>
                <a:gd name="T8" fmla="*/ 51 w 11"/>
                <a:gd name="T9" fmla="*/ 1508 h 53"/>
                <a:gd name="T10" fmla="*/ 247 w 11"/>
                <a:gd name="T11" fmla="*/ 93 h 53"/>
                <a:gd name="T12" fmla="*/ 461 w 11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53">
                  <a:moveTo>
                    <a:pt x="11" y="0"/>
                  </a:moveTo>
                  <a:cubicBezTo>
                    <a:pt x="6" y="2"/>
                    <a:pt x="7" y="17"/>
                    <a:pt x="7" y="28"/>
                  </a:cubicBezTo>
                  <a:cubicBezTo>
                    <a:pt x="7" y="40"/>
                    <a:pt x="11" y="50"/>
                    <a:pt x="7" y="51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5" y="52"/>
                    <a:pt x="1" y="42"/>
                    <a:pt x="1" y="30"/>
                  </a:cubicBezTo>
                  <a:cubicBezTo>
                    <a:pt x="1" y="19"/>
                    <a:pt x="0" y="4"/>
                    <a:pt x="6" y="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9" name="Freeform 728">
              <a:extLst>
                <a:ext uri="{FF2B5EF4-FFF2-40B4-BE49-F238E27FC236}">
                  <a16:creationId xmlns:a16="http://schemas.microsoft.com/office/drawing/2014/main" id="{F0E07010-0BBD-4ABE-8184-77594C02E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" y="1125"/>
              <a:ext cx="30" cy="142"/>
            </a:xfrm>
            <a:custGeom>
              <a:avLst/>
              <a:gdLst>
                <a:gd name="T0" fmla="*/ 470 w 12"/>
                <a:gd name="T1" fmla="*/ 0 h 53"/>
                <a:gd name="T2" fmla="*/ 313 w 12"/>
                <a:gd name="T3" fmla="*/ 1385 h 53"/>
                <a:gd name="T4" fmla="*/ 238 w 12"/>
                <a:gd name="T5" fmla="*/ 2634 h 53"/>
                <a:gd name="T6" fmla="*/ 0 w 12"/>
                <a:gd name="T7" fmla="*/ 2727 h 53"/>
                <a:gd name="T8" fmla="*/ 83 w 12"/>
                <a:gd name="T9" fmla="*/ 1535 h 53"/>
                <a:gd name="T10" fmla="*/ 283 w 12"/>
                <a:gd name="T11" fmla="*/ 94 h 53"/>
                <a:gd name="T12" fmla="*/ 470 w 12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53">
                  <a:moveTo>
                    <a:pt x="12" y="0"/>
                  </a:moveTo>
                  <a:cubicBezTo>
                    <a:pt x="7" y="2"/>
                    <a:pt x="8" y="16"/>
                    <a:pt x="8" y="27"/>
                  </a:cubicBezTo>
                  <a:cubicBezTo>
                    <a:pt x="8" y="39"/>
                    <a:pt x="10" y="49"/>
                    <a:pt x="6" y="5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1"/>
                    <a:pt x="2" y="42"/>
                    <a:pt x="2" y="30"/>
                  </a:cubicBezTo>
                  <a:cubicBezTo>
                    <a:pt x="2" y="18"/>
                    <a:pt x="1" y="4"/>
                    <a:pt x="7" y="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0" name="Freeform 729">
              <a:extLst>
                <a:ext uri="{FF2B5EF4-FFF2-40B4-BE49-F238E27FC236}">
                  <a16:creationId xmlns:a16="http://schemas.microsoft.com/office/drawing/2014/main" id="{CBFCF961-6E6B-4757-B4CD-D811A17B6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1149"/>
              <a:ext cx="5" cy="123"/>
            </a:xfrm>
            <a:custGeom>
              <a:avLst/>
              <a:gdLst>
                <a:gd name="T0" fmla="*/ 0 w 2"/>
                <a:gd name="T1" fmla="*/ 2353 h 46"/>
                <a:gd name="T2" fmla="*/ 50 w 2"/>
                <a:gd name="T3" fmla="*/ 1281 h 46"/>
                <a:gd name="T4" fmla="*/ 83 w 2"/>
                <a:gd name="T5" fmla="*/ 0 h 46"/>
                <a:gd name="T6" fmla="*/ 0 w 2"/>
                <a:gd name="T7" fmla="*/ 1281 h 46"/>
                <a:gd name="T8" fmla="*/ 0 w 2"/>
                <a:gd name="T9" fmla="*/ 2353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46">
                  <a:moveTo>
                    <a:pt x="0" y="46"/>
                  </a:moveTo>
                  <a:cubicBezTo>
                    <a:pt x="2" y="43"/>
                    <a:pt x="1" y="34"/>
                    <a:pt x="1" y="25"/>
                  </a:cubicBezTo>
                  <a:cubicBezTo>
                    <a:pt x="1" y="16"/>
                    <a:pt x="0" y="5"/>
                    <a:pt x="2" y="0"/>
                  </a:cubicBezTo>
                  <a:cubicBezTo>
                    <a:pt x="0" y="5"/>
                    <a:pt x="0" y="16"/>
                    <a:pt x="0" y="25"/>
                  </a:cubicBezTo>
                  <a:cubicBezTo>
                    <a:pt x="0" y="35"/>
                    <a:pt x="2" y="43"/>
                    <a:pt x="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1" name="Freeform 730">
              <a:extLst>
                <a:ext uri="{FF2B5EF4-FFF2-40B4-BE49-F238E27FC236}">
                  <a16:creationId xmlns:a16="http://schemas.microsoft.com/office/drawing/2014/main" id="{C1D6C971-784B-494A-A3D0-0330796F2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1136"/>
              <a:ext cx="8" cy="125"/>
            </a:xfrm>
            <a:custGeom>
              <a:avLst/>
              <a:gdLst>
                <a:gd name="T0" fmla="*/ 56 w 3"/>
                <a:gd name="T1" fmla="*/ 2348 h 47"/>
                <a:gd name="T2" fmla="*/ 93 w 3"/>
                <a:gd name="T3" fmla="*/ 1245 h 47"/>
                <a:gd name="T4" fmla="*/ 149 w 3"/>
                <a:gd name="T5" fmla="*/ 0 h 47"/>
                <a:gd name="T6" fmla="*/ 56 w 3"/>
                <a:gd name="T7" fmla="*/ 1245 h 47"/>
                <a:gd name="T8" fmla="*/ 56 w 3"/>
                <a:gd name="T9" fmla="*/ 2348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7">
                  <a:moveTo>
                    <a:pt x="1" y="47"/>
                  </a:moveTo>
                  <a:cubicBezTo>
                    <a:pt x="2" y="43"/>
                    <a:pt x="2" y="34"/>
                    <a:pt x="2" y="25"/>
                  </a:cubicBezTo>
                  <a:cubicBezTo>
                    <a:pt x="1" y="16"/>
                    <a:pt x="0" y="5"/>
                    <a:pt x="3" y="0"/>
                  </a:cubicBezTo>
                  <a:cubicBezTo>
                    <a:pt x="0" y="5"/>
                    <a:pt x="1" y="16"/>
                    <a:pt x="1" y="25"/>
                  </a:cubicBezTo>
                  <a:cubicBezTo>
                    <a:pt x="1" y="35"/>
                    <a:pt x="2" y="43"/>
                    <a:pt x="1" y="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2" name="Freeform 731">
              <a:extLst>
                <a:ext uri="{FF2B5EF4-FFF2-40B4-BE49-F238E27FC236}">
                  <a16:creationId xmlns:a16="http://schemas.microsoft.com/office/drawing/2014/main" id="{EBFAD9CF-17DA-44D4-A994-6B7E7CDDB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1243"/>
              <a:ext cx="33" cy="29"/>
            </a:xfrm>
            <a:custGeom>
              <a:avLst/>
              <a:gdLst>
                <a:gd name="T0" fmla="*/ 0 w 13"/>
                <a:gd name="T1" fmla="*/ 0 h 11"/>
                <a:gd name="T2" fmla="*/ 541 w 13"/>
                <a:gd name="T3" fmla="*/ 527 h 11"/>
                <a:gd name="T4" fmla="*/ 297 w 13"/>
                <a:gd name="T5" fmla="*/ 327 h 11"/>
                <a:gd name="T6" fmla="*/ 0 w 13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cubicBezTo>
                    <a:pt x="1" y="2"/>
                    <a:pt x="10" y="10"/>
                    <a:pt x="13" y="11"/>
                  </a:cubicBezTo>
                  <a:cubicBezTo>
                    <a:pt x="12" y="10"/>
                    <a:pt x="8" y="8"/>
                    <a:pt x="7" y="7"/>
                  </a:cubicBezTo>
                  <a:cubicBezTo>
                    <a:pt x="7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3" name="Freeform 732">
              <a:extLst>
                <a:ext uri="{FF2B5EF4-FFF2-40B4-BE49-F238E27FC236}">
                  <a16:creationId xmlns:a16="http://schemas.microsoft.com/office/drawing/2014/main" id="{80FF3D8C-67C2-41C7-A583-62D8E2195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" y="1203"/>
              <a:ext cx="27" cy="34"/>
            </a:xfrm>
            <a:custGeom>
              <a:avLst/>
              <a:gdLst>
                <a:gd name="T0" fmla="*/ 0 w 11"/>
                <a:gd name="T1" fmla="*/ 0 h 13"/>
                <a:gd name="T2" fmla="*/ 398 w 11"/>
                <a:gd name="T3" fmla="*/ 609 h 13"/>
                <a:gd name="T4" fmla="*/ 253 w 11"/>
                <a:gd name="T5" fmla="*/ 377 h 13"/>
                <a:gd name="T6" fmla="*/ 0 w 11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3">
                  <a:moveTo>
                    <a:pt x="0" y="0"/>
                  </a:moveTo>
                  <a:cubicBezTo>
                    <a:pt x="1" y="2"/>
                    <a:pt x="8" y="12"/>
                    <a:pt x="11" y="13"/>
                  </a:cubicBezTo>
                  <a:cubicBezTo>
                    <a:pt x="10" y="12"/>
                    <a:pt x="7" y="8"/>
                    <a:pt x="7" y="8"/>
                  </a:cubicBezTo>
                  <a:cubicBezTo>
                    <a:pt x="6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4" name="Freeform 733">
              <a:extLst>
                <a:ext uri="{FF2B5EF4-FFF2-40B4-BE49-F238E27FC236}">
                  <a16:creationId xmlns:a16="http://schemas.microsoft.com/office/drawing/2014/main" id="{0DE2884D-CD85-4B55-9665-E26AD974C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" y="1157"/>
              <a:ext cx="88" cy="120"/>
            </a:xfrm>
            <a:custGeom>
              <a:avLst/>
              <a:gdLst>
                <a:gd name="T0" fmla="*/ 1398 w 35"/>
                <a:gd name="T1" fmla="*/ 56 h 45"/>
                <a:gd name="T2" fmla="*/ 714 w 35"/>
                <a:gd name="T3" fmla="*/ 1216 h 45"/>
                <a:gd name="T4" fmla="*/ 241 w 35"/>
                <a:gd name="T5" fmla="*/ 2275 h 45"/>
                <a:gd name="T6" fmla="*/ 0 w 35"/>
                <a:gd name="T7" fmla="*/ 2184 h 45"/>
                <a:gd name="T8" fmla="*/ 475 w 35"/>
                <a:gd name="T9" fmla="*/ 1160 h 45"/>
                <a:gd name="T10" fmla="*/ 1114 w 35"/>
                <a:gd name="T11" fmla="*/ 0 h 45"/>
                <a:gd name="T12" fmla="*/ 1398 w 35"/>
                <a:gd name="T13" fmla="*/ 56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5">
                  <a:moveTo>
                    <a:pt x="35" y="1"/>
                  </a:moveTo>
                  <a:cubicBezTo>
                    <a:pt x="29" y="0"/>
                    <a:pt x="23" y="13"/>
                    <a:pt x="18" y="24"/>
                  </a:cubicBezTo>
                  <a:cubicBezTo>
                    <a:pt x="13" y="35"/>
                    <a:pt x="10" y="45"/>
                    <a:pt x="6" y="4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" y="44"/>
                    <a:pt x="6" y="34"/>
                    <a:pt x="12" y="23"/>
                  </a:cubicBezTo>
                  <a:cubicBezTo>
                    <a:pt x="16" y="13"/>
                    <a:pt x="23" y="0"/>
                    <a:pt x="28" y="0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5" name="Freeform 734">
              <a:extLst>
                <a:ext uri="{FF2B5EF4-FFF2-40B4-BE49-F238E27FC236}">
                  <a16:creationId xmlns:a16="http://schemas.microsoft.com/office/drawing/2014/main" id="{24E2E77F-DBC7-462A-B57F-043688640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1157"/>
              <a:ext cx="87" cy="126"/>
            </a:xfrm>
            <a:custGeom>
              <a:avLst/>
              <a:gdLst>
                <a:gd name="T0" fmla="*/ 1335 w 35"/>
                <a:gd name="T1" fmla="*/ 94 h 47"/>
                <a:gd name="T2" fmla="*/ 691 w 35"/>
                <a:gd name="T3" fmla="*/ 1295 h 47"/>
                <a:gd name="T4" fmla="*/ 229 w 35"/>
                <a:gd name="T5" fmla="*/ 2429 h 47"/>
                <a:gd name="T6" fmla="*/ 0 w 35"/>
                <a:gd name="T7" fmla="*/ 2373 h 47"/>
                <a:gd name="T8" fmla="*/ 462 w 35"/>
                <a:gd name="T9" fmla="*/ 1295 h 47"/>
                <a:gd name="T10" fmla="*/ 1076 w 35"/>
                <a:gd name="T11" fmla="*/ 56 h 47"/>
                <a:gd name="T12" fmla="*/ 1335 w 35"/>
                <a:gd name="T13" fmla="*/ 94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7">
                  <a:moveTo>
                    <a:pt x="35" y="2"/>
                  </a:moveTo>
                  <a:cubicBezTo>
                    <a:pt x="29" y="1"/>
                    <a:pt x="23" y="15"/>
                    <a:pt x="18" y="25"/>
                  </a:cubicBezTo>
                  <a:cubicBezTo>
                    <a:pt x="13" y="36"/>
                    <a:pt x="10" y="47"/>
                    <a:pt x="6" y="4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47"/>
                    <a:pt x="7" y="35"/>
                    <a:pt x="12" y="25"/>
                  </a:cubicBezTo>
                  <a:cubicBezTo>
                    <a:pt x="17" y="14"/>
                    <a:pt x="22" y="0"/>
                    <a:pt x="28" y="1"/>
                  </a:cubicBezTo>
                  <a:lnTo>
                    <a:pt x="35" y="2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6" name="Freeform 735">
              <a:extLst>
                <a:ext uri="{FF2B5EF4-FFF2-40B4-BE49-F238E27FC236}">
                  <a16:creationId xmlns:a16="http://schemas.microsoft.com/office/drawing/2014/main" id="{E27AD6A8-068A-48D6-89B8-B79D4D1E7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1160"/>
              <a:ext cx="57" cy="109"/>
            </a:xfrm>
            <a:custGeom>
              <a:avLst/>
              <a:gdLst>
                <a:gd name="T0" fmla="*/ 0 w 23"/>
                <a:gd name="T1" fmla="*/ 2050 h 41"/>
                <a:gd name="T2" fmla="*/ 382 w 23"/>
                <a:gd name="T3" fmla="*/ 1087 h 41"/>
                <a:gd name="T4" fmla="*/ 865 w 23"/>
                <a:gd name="T5" fmla="*/ 0 h 41"/>
                <a:gd name="T6" fmla="*/ 337 w 23"/>
                <a:gd name="T7" fmla="*/ 1087 h 41"/>
                <a:gd name="T8" fmla="*/ 0 w 23"/>
                <a:gd name="T9" fmla="*/ 205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1">
                  <a:moveTo>
                    <a:pt x="0" y="41"/>
                  </a:moveTo>
                  <a:cubicBezTo>
                    <a:pt x="3" y="39"/>
                    <a:pt x="6" y="31"/>
                    <a:pt x="10" y="22"/>
                  </a:cubicBezTo>
                  <a:cubicBezTo>
                    <a:pt x="14" y="14"/>
                    <a:pt x="18" y="4"/>
                    <a:pt x="23" y="0"/>
                  </a:cubicBezTo>
                  <a:cubicBezTo>
                    <a:pt x="18" y="4"/>
                    <a:pt x="13" y="14"/>
                    <a:pt x="9" y="22"/>
                  </a:cubicBezTo>
                  <a:cubicBezTo>
                    <a:pt x="6" y="31"/>
                    <a:pt x="3" y="39"/>
                    <a:pt x="0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7" name="Freeform 736">
              <a:extLst>
                <a:ext uri="{FF2B5EF4-FFF2-40B4-BE49-F238E27FC236}">
                  <a16:creationId xmlns:a16="http://schemas.microsoft.com/office/drawing/2014/main" id="{31644942-DC18-45DA-BDA9-E97B8B938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1165"/>
              <a:ext cx="55" cy="110"/>
            </a:xfrm>
            <a:custGeom>
              <a:avLst/>
              <a:gdLst>
                <a:gd name="T0" fmla="*/ 0 w 22"/>
                <a:gd name="T1" fmla="*/ 2122 h 41"/>
                <a:gd name="T2" fmla="*/ 395 w 22"/>
                <a:gd name="T3" fmla="*/ 1138 h 41"/>
                <a:gd name="T4" fmla="*/ 863 w 22"/>
                <a:gd name="T5" fmla="*/ 0 h 41"/>
                <a:gd name="T6" fmla="*/ 363 w 22"/>
                <a:gd name="T7" fmla="*/ 1138 h 41"/>
                <a:gd name="T8" fmla="*/ 0 w 22"/>
                <a:gd name="T9" fmla="*/ 212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41">
                  <a:moveTo>
                    <a:pt x="0" y="41"/>
                  </a:moveTo>
                  <a:cubicBezTo>
                    <a:pt x="3" y="38"/>
                    <a:pt x="6" y="30"/>
                    <a:pt x="10" y="22"/>
                  </a:cubicBezTo>
                  <a:cubicBezTo>
                    <a:pt x="14" y="13"/>
                    <a:pt x="18" y="3"/>
                    <a:pt x="22" y="0"/>
                  </a:cubicBezTo>
                  <a:cubicBezTo>
                    <a:pt x="18" y="3"/>
                    <a:pt x="13" y="13"/>
                    <a:pt x="9" y="22"/>
                  </a:cubicBezTo>
                  <a:cubicBezTo>
                    <a:pt x="5" y="30"/>
                    <a:pt x="3" y="38"/>
                    <a:pt x="0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8" name="Freeform 737">
              <a:extLst>
                <a:ext uri="{FF2B5EF4-FFF2-40B4-BE49-F238E27FC236}">
                  <a16:creationId xmlns:a16="http://schemas.microsoft.com/office/drawing/2014/main" id="{6161BFB0-7B14-407A-AFC3-5CEB532A3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224"/>
              <a:ext cx="10" cy="45"/>
            </a:xfrm>
            <a:custGeom>
              <a:avLst/>
              <a:gdLst>
                <a:gd name="T0" fmla="*/ 0 w 4"/>
                <a:gd name="T1" fmla="*/ 0 h 17"/>
                <a:gd name="T2" fmla="*/ 158 w 4"/>
                <a:gd name="T3" fmla="*/ 834 h 17"/>
                <a:gd name="T4" fmla="*/ 83 w 4"/>
                <a:gd name="T5" fmla="*/ 484 h 17"/>
                <a:gd name="T6" fmla="*/ 0 w 4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7">
                  <a:moveTo>
                    <a:pt x="0" y="0"/>
                  </a:moveTo>
                  <a:cubicBezTo>
                    <a:pt x="0" y="2"/>
                    <a:pt x="2" y="14"/>
                    <a:pt x="4" y="17"/>
                  </a:cubicBezTo>
                  <a:cubicBezTo>
                    <a:pt x="3" y="15"/>
                    <a:pt x="2" y="11"/>
                    <a:pt x="2" y="10"/>
                  </a:cubicBezTo>
                  <a:cubicBezTo>
                    <a:pt x="2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9" name="Freeform 738">
              <a:extLst>
                <a:ext uri="{FF2B5EF4-FFF2-40B4-BE49-F238E27FC236}">
                  <a16:creationId xmlns:a16="http://schemas.microsoft.com/office/drawing/2014/main" id="{C3C79CDF-9755-4AAF-984C-B2E71E065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2" y="1163"/>
              <a:ext cx="73" cy="122"/>
            </a:xfrm>
            <a:custGeom>
              <a:avLst/>
              <a:gdLst>
                <a:gd name="T0" fmla="*/ 1165 w 29"/>
                <a:gd name="T1" fmla="*/ 56 h 46"/>
                <a:gd name="T2" fmla="*/ 639 w 29"/>
                <a:gd name="T3" fmla="*/ 1231 h 46"/>
                <a:gd name="T4" fmla="*/ 242 w 29"/>
                <a:gd name="T5" fmla="*/ 2278 h 46"/>
                <a:gd name="T6" fmla="*/ 0 w 29"/>
                <a:gd name="T7" fmla="*/ 2278 h 46"/>
                <a:gd name="T8" fmla="*/ 368 w 29"/>
                <a:gd name="T9" fmla="*/ 1231 h 46"/>
                <a:gd name="T10" fmla="*/ 926 w 29"/>
                <a:gd name="T11" fmla="*/ 0 h 46"/>
                <a:gd name="T12" fmla="*/ 1165 w 29"/>
                <a:gd name="T13" fmla="*/ 5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46">
                  <a:moveTo>
                    <a:pt x="29" y="1"/>
                  </a:moveTo>
                  <a:cubicBezTo>
                    <a:pt x="23" y="1"/>
                    <a:pt x="19" y="14"/>
                    <a:pt x="16" y="25"/>
                  </a:cubicBezTo>
                  <a:cubicBezTo>
                    <a:pt x="12" y="36"/>
                    <a:pt x="10" y="46"/>
                    <a:pt x="6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46"/>
                    <a:pt x="5" y="36"/>
                    <a:pt x="9" y="25"/>
                  </a:cubicBezTo>
                  <a:cubicBezTo>
                    <a:pt x="13" y="14"/>
                    <a:pt x="18" y="0"/>
                    <a:pt x="23" y="0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0" name="Freeform 739">
              <a:extLst>
                <a:ext uri="{FF2B5EF4-FFF2-40B4-BE49-F238E27FC236}">
                  <a16:creationId xmlns:a16="http://schemas.microsoft.com/office/drawing/2014/main" id="{76B5CCCF-1181-431C-B1B3-497AB9A64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7" y="1163"/>
              <a:ext cx="70" cy="122"/>
            </a:xfrm>
            <a:custGeom>
              <a:avLst/>
              <a:gdLst>
                <a:gd name="T0" fmla="*/ 1095 w 28"/>
                <a:gd name="T1" fmla="*/ 0 h 46"/>
                <a:gd name="T2" fmla="*/ 595 w 28"/>
                <a:gd name="T3" fmla="*/ 1231 h 46"/>
                <a:gd name="T4" fmla="*/ 238 w 28"/>
                <a:gd name="T5" fmla="*/ 2278 h 46"/>
                <a:gd name="T6" fmla="*/ 0 w 28"/>
                <a:gd name="T7" fmla="*/ 2278 h 46"/>
                <a:gd name="T8" fmla="*/ 363 w 28"/>
                <a:gd name="T9" fmla="*/ 1231 h 46"/>
                <a:gd name="T10" fmla="*/ 863 w 28"/>
                <a:gd name="T11" fmla="*/ 56 h 46"/>
                <a:gd name="T12" fmla="*/ 1095 w 28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46">
                  <a:moveTo>
                    <a:pt x="28" y="0"/>
                  </a:moveTo>
                  <a:cubicBezTo>
                    <a:pt x="22" y="0"/>
                    <a:pt x="19" y="14"/>
                    <a:pt x="15" y="25"/>
                  </a:cubicBezTo>
                  <a:cubicBezTo>
                    <a:pt x="12" y="36"/>
                    <a:pt x="10" y="46"/>
                    <a:pt x="6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46"/>
                    <a:pt x="5" y="36"/>
                    <a:pt x="9" y="25"/>
                  </a:cubicBezTo>
                  <a:cubicBezTo>
                    <a:pt x="13" y="14"/>
                    <a:pt x="16" y="1"/>
                    <a:pt x="22" y="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1" name="Freeform 740">
              <a:extLst>
                <a:ext uri="{FF2B5EF4-FFF2-40B4-BE49-F238E27FC236}">
                  <a16:creationId xmlns:a16="http://schemas.microsoft.com/office/drawing/2014/main" id="{931CC149-7207-4A18-8C77-169453B32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168"/>
              <a:ext cx="45" cy="115"/>
            </a:xfrm>
            <a:custGeom>
              <a:avLst/>
              <a:gdLst>
                <a:gd name="T0" fmla="*/ 0 w 18"/>
                <a:gd name="T1" fmla="*/ 2204 h 43"/>
                <a:gd name="T2" fmla="*/ 313 w 18"/>
                <a:gd name="T3" fmla="*/ 1187 h 43"/>
                <a:gd name="T4" fmla="*/ 708 w 18"/>
                <a:gd name="T5" fmla="*/ 0 h 43"/>
                <a:gd name="T6" fmla="*/ 283 w 18"/>
                <a:gd name="T7" fmla="*/ 1187 h 43"/>
                <a:gd name="T8" fmla="*/ 0 w 18"/>
                <a:gd name="T9" fmla="*/ 2204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3" y="40"/>
                    <a:pt x="5" y="32"/>
                    <a:pt x="8" y="23"/>
                  </a:cubicBezTo>
                  <a:cubicBezTo>
                    <a:pt x="11" y="14"/>
                    <a:pt x="14" y="3"/>
                    <a:pt x="18" y="0"/>
                  </a:cubicBezTo>
                  <a:cubicBezTo>
                    <a:pt x="14" y="3"/>
                    <a:pt x="10" y="14"/>
                    <a:pt x="7" y="23"/>
                  </a:cubicBezTo>
                  <a:cubicBezTo>
                    <a:pt x="4" y="32"/>
                    <a:pt x="3" y="40"/>
                    <a:pt x="0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2" name="Freeform 741">
              <a:extLst>
                <a:ext uri="{FF2B5EF4-FFF2-40B4-BE49-F238E27FC236}">
                  <a16:creationId xmlns:a16="http://schemas.microsoft.com/office/drawing/2014/main" id="{4990725D-10F7-4337-ADCE-14F04C895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1165"/>
              <a:ext cx="45" cy="118"/>
            </a:xfrm>
            <a:custGeom>
              <a:avLst/>
              <a:gdLst>
                <a:gd name="T0" fmla="*/ 0 w 18"/>
                <a:gd name="T1" fmla="*/ 2272 h 44"/>
                <a:gd name="T2" fmla="*/ 313 w 18"/>
                <a:gd name="T3" fmla="*/ 1236 h 44"/>
                <a:gd name="T4" fmla="*/ 708 w 18"/>
                <a:gd name="T5" fmla="*/ 0 h 44"/>
                <a:gd name="T6" fmla="*/ 283 w 18"/>
                <a:gd name="T7" fmla="*/ 1236 h 44"/>
                <a:gd name="T8" fmla="*/ 0 w 18"/>
                <a:gd name="T9" fmla="*/ 227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44">
                  <a:moveTo>
                    <a:pt x="0" y="44"/>
                  </a:moveTo>
                  <a:cubicBezTo>
                    <a:pt x="2" y="41"/>
                    <a:pt x="5" y="33"/>
                    <a:pt x="8" y="24"/>
                  </a:cubicBezTo>
                  <a:cubicBezTo>
                    <a:pt x="11" y="15"/>
                    <a:pt x="14" y="4"/>
                    <a:pt x="18" y="0"/>
                  </a:cubicBezTo>
                  <a:cubicBezTo>
                    <a:pt x="14" y="4"/>
                    <a:pt x="10" y="15"/>
                    <a:pt x="7" y="24"/>
                  </a:cubicBezTo>
                  <a:cubicBezTo>
                    <a:pt x="4" y="33"/>
                    <a:pt x="2" y="41"/>
                    <a:pt x="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3" name="Freeform 742">
              <a:extLst>
                <a:ext uri="{FF2B5EF4-FFF2-40B4-BE49-F238E27FC236}">
                  <a16:creationId xmlns:a16="http://schemas.microsoft.com/office/drawing/2014/main" id="{FF71E0EC-3335-4D1C-B92A-53219045B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1155"/>
              <a:ext cx="62" cy="128"/>
            </a:xfrm>
            <a:custGeom>
              <a:avLst/>
              <a:gdLst>
                <a:gd name="T0" fmla="*/ 947 w 25"/>
                <a:gd name="T1" fmla="*/ 0 h 48"/>
                <a:gd name="T2" fmla="*/ 536 w 25"/>
                <a:gd name="T3" fmla="*/ 1309 h 48"/>
                <a:gd name="T4" fmla="*/ 228 w 25"/>
                <a:gd name="T5" fmla="*/ 2424 h 48"/>
                <a:gd name="T6" fmla="*/ 0 w 25"/>
                <a:gd name="T7" fmla="*/ 2424 h 48"/>
                <a:gd name="T8" fmla="*/ 308 w 25"/>
                <a:gd name="T9" fmla="*/ 1365 h 48"/>
                <a:gd name="T10" fmla="*/ 719 w 25"/>
                <a:gd name="T11" fmla="*/ 0 h 48"/>
                <a:gd name="T12" fmla="*/ 947 w 2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48">
                  <a:moveTo>
                    <a:pt x="25" y="0"/>
                  </a:moveTo>
                  <a:cubicBezTo>
                    <a:pt x="19" y="0"/>
                    <a:pt x="17" y="15"/>
                    <a:pt x="14" y="26"/>
                  </a:cubicBezTo>
                  <a:cubicBezTo>
                    <a:pt x="11" y="38"/>
                    <a:pt x="11" y="48"/>
                    <a:pt x="6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" y="48"/>
                    <a:pt x="5" y="38"/>
                    <a:pt x="8" y="27"/>
                  </a:cubicBezTo>
                  <a:cubicBezTo>
                    <a:pt x="11" y="15"/>
                    <a:pt x="13" y="1"/>
                    <a:pt x="19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4" name="Freeform 743">
              <a:extLst>
                <a:ext uri="{FF2B5EF4-FFF2-40B4-BE49-F238E27FC236}">
                  <a16:creationId xmlns:a16="http://schemas.microsoft.com/office/drawing/2014/main" id="{27744BA9-3DF3-4377-9D0E-6A134C415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1144"/>
              <a:ext cx="62" cy="136"/>
            </a:xfrm>
            <a:custGeom>
              <a:avLst/>
              <a:gdLst>
                <a:gd name="T0" fmla="*/ 947 w 25"/>
                <a:gd name="T1" fmla="*/ 0 h 51"/>
                <a:gd name="T2" fmla="*/ 536 w 25"/>
                <a:gd name="T3" fmla="*/ 1459 h 51"/>
                <a:gd name="T4" fmla="*/ 228 w 25"/>
                <a:gd name="T5" fmla="*/ 2581 h 51"/>
                <a:gd name="T6" fmla="*/ 0 w 25"/>
                <a:gd name="T7" fmla="*/ 2581 h 51"/>
                <a:gd name="T8" fmla="*/ 308 w 25"/>
                <a:gd name="T9" fmla="*/ 1515 h 51"/>
                <a:gd name="T10" fmla="*/ 640 w 25"/>
                <a:gd name="T11" fmla="*/ 56 h 51"/>
                <a:gd name="T12" fmla="*/ 947 w 25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51">
                  <a:moveTo>
                    <a:pt x="25" y="0"/>
                  </a:moveTo>
                  <a:cubicBezTo>
                    <a:pt x="19" y="0"/>
                    <a:pt x="17" y="18"/>
                    <a:pt x="14" y="29"/>
                  </a:cubicBezTo>
                  <a:cubicBezTo>
                    <a:pt x="11" y="41"/>
                    <a:pt x="10" y="51"/>
                    <a:pt x="6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1"/>
                    <a:pt x="5" y="41"/>
                    <a:pt x="8" y="30"/>
                  </a:cubicBezTo>
                  <a:cubicBezTo>
                    <a:pt x="11" y="18"/>
                    <a:pt x="12" y="2"/>
                    <a:pt x="17" y="1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5" name="Freeform 744">
              <a:extLst>
                <a:ext uri="{FF2B5EF4-FFF2-40B4-BE49-F238E27FC236}">
                  <a16:creationId xmlns:a16="http://schemas.microsoft.com/office/drawing/2014/main" id="{EACC2921-E554-459B-83CD-C47B222AD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1163"/>
              <a:ext cx="38" cy="117"/>
            </a:xfrm>
            <a:custGeom>
              <a:avLst/>
              <a:gdLst>
                <a:gd name="T0" fmla="*/ 0 w 15"/>
                <a:gd name="T1" fmla="*/ 2199 h 44"/>
                <a:gd name="T2" fmla="*/ 296 w 15"/>
                <a:gd name="T3" fmla="*/ 1146 h 44"/>
                <a:gd name="T4" fmla="*/ 616 w 15"/>
                <a:gd name="T5" fmla="*/ 0 h 44"/>
                <a:gd name="T6" fmla="*/ 243 w 15"/>
                <a:gd name="T7" fmla="*/ 1202 h 44"/>
                <a:gd name="T8" fmla="*/ 0 w 15"/>
                <a:gd name="T9" fmla="*/ 2199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44">
                  <a:moveTo>
                    <a:pt x="0" y="44"/>
                  </a:moveTo>
                  <a:cubicBezTo>
                    <a:pt x="3" y="41"/>
                    <a:pt x="4" y="33"/>
                    <a:pt x="7" y="23"/>
                  </a:cubicBezTo>
                  <a:cubicBezTo>
                    <a:pt x="9" y="14"/>
                    <a:pt x="11" y="4"/>
                    <a:pt x="15" y="0"/>
                  </a:cubicBezTo>
                  <a:cubicBezTo>
                    <a:pt x="11" y="4"/>
                    <a:pt x="9" y="14"/>
                    <a:pt x="6" y="24"/>
                  </a:cubicBezTo>
                  <a:cubicBezTo>
                    <a:pt x="4" y="33"/>
                    <a:pt x="3" y="41"/>
                    <a:pt x="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6" name="Freeform 745">
              <a:extLst>
                <a:ext uri="{FF2B5EF4-FFF2-40B4-BE49-F238E27FC236}">
                  <a16:creationId xmlns:a16="http://schemas.microsoft.com/office/drawing/2014/main" id="{35F01665-12F6-4DCF-9246-EFCECE47D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" y="1155"/>
              <a:ext cx="35" cy="122"/>
            </a:xfrm>
            <a:custGeom>
              <a:avLst/>
              <a:gdLst>
                <a:gd name="T0" fmla="*/ 0 w 14"/>
                <a:gd name="T1" fmla="*/ 2278 h 46"/>
                <a:gd name="T2" fmla="*/ 238 w 14"/>
                <a:gd name="T3" fmla="*/ 1231 h 46"/>
                <a:gd name="T4" fmla="*/ 550 w 14"/>
                <a:gd name="T5" fmla="*/ 0 h 46"/>
                <a:gd name="T6" fmla="*/ 238 w 14"/>
                <a:gd name="T7" fmla="*/ 1286 h 46"/>
                <a:gd name="T8" fmla="*/ 0 w 14"/>
                <a:gd name="T9" fmla="*/ 227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46">
                  <a:moveTo>
                    <a:pt x="0" y="46"/>
                  </a:moveTo>
                  <a:cubicBezTo>
                    <a:pt x="2" y="43"/>
                    <a:pt x="4" y="34"/>
                    <a:pt x="6" y="25"/>
                  </a:cubicBezTo>
                  <a:cubicBezTo>
                    <a:pt x="9" y="16"/>
                    <a:pt x="10" y="4"/>
                    <a:pt x="14" y="0"/>
                  </a:cubicBezTo>
                  <a:cubicBezTo>
                    <a:pt x="10" y="4"/>
                    <a:pt x="8" y="16"/>
                    <a:pt x="6" y="26"/>
                  </a:cubicBezTo>
                  <a:cubicBezTo>
                    <a:pt x="3" y="35"/>
                    <a:pt x="2" y="43"/>
                    <a:pt x="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7" name="Freeform 746">
              <a:extLst>
                <a:ext uri="{FF2B5EF4-FFF2-40B4-BE49-F238E27FC236}">
                  <a16:creationId xmlns:a16="http://schemas.microsoft.com/office/drawing/2014/main" id="{D56B8CCE-26E1-4A32-86F9-D27943BAD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1240"/>
              <a:ext cx="20" cy="40"/>
            </a:xfrm>
            <a:custGeom>
              <a:avLst/>
              <a:gdLst>
                <a:gd name="T0" fmla="*/ 0 w 8"/>
                <a:gd name="T1" fmla="*/ 0 h 15"/>
                <a:gd name="T2" fmla="*/ 313 w 8"/>
                <a:gd name="T3" fmla="*/ 760 h 15"/>
                <a:gd name="T4" fmla="*/ 158 w 8"/>
                <a:gd name="T5" fmla="*/ 397 h 15"/>
                <a:gd name="T6" fmla="*/ 0 w 8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5">
                  <a:moveTo>
                    <a:pt x="0" y="0"/>
                  </a:moveTo>
                  <a:cubicBezTo>
                    <a:pt x="0" y="1"/>
                    <a:pt x="5" y="13"/>
                    <a:pt x="8" y="15"/>
                  </a:cubicBezTo>
                  <a:cubicBezTo>
                    <a:pt x="7" y="13"/>
                    <a:pt x="5" y="9"/>
                    <a:pt x="4" y="8"/>
                  </a:cubicBezTo>
                  <a:cubicBezTo>
                    <a:pt x="4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8" name="Freeform 747">
              <a:extLst>
                <a:ext uri="{FF2B5EF4-FFF2-40B4-BE49-F238E27FC236}">
                  <a16:creationId xmlns:a16="http://schemas.microsoft.com/office/drawing/2014/main" id="{DA0B46F3-9876-4DFE-ACBD-B7037E6CD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" y="1219"/>
              <a:ext cx="25" cy="37"/>
            </a:xfrm>
            <a:custGeom>
              <a:avLst/>
              <a:gdLst>
                <a:gd name="T0" fmla="*/ 0 w 10"/>
                <a:gd name="T1" fmla="*/ 0 h 14"/>
                <a:gd name="T2" fmla="*/ 395 w 10"/>
                <a:gd name="T3" fmla="*/ 685 h 14"/>
                <a:gd name="T4" fmla="*/ 238 w 10"/>
                <a:gd name="T5" fmla="*/ 391 h 14"/>
                <a:gd name="T6" fmla="*/ 0 w 10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4">
                  <a:moveTo>
                    <a:pt x="0" y="0"/>
                  </a:moveTo>
                  <a:cubicBezTo>
                    <a:pt x="1" y="2"/>
                    <a:pt x="8" y="12"/>
                    <a:pt x="10" y="14"/>
                  </a:cubicBezTo>
                  <a:cubicBezTo>
                    <a:pt x="9" y="13"/>
                    <a:pt x="6" y="9"/>
                    <a:pt x="6" y="8"/>
                  </a:cubicBezTo>
                  <a:cubicBezTo>
                    <a:pt x="5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9" name="Freeform 748">
              <a:extLst>
                <a:ext uri="{FF2B5EF4-FFF2-40B4-BE49-F238E27FC236}">
                  <a16:creationId xmlns:a16="http://schemas.microsoft.com/office/drawing/2014/main" id="{59A74AD0-288B-493E-972D-9F3EC68CF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" y="1235"/>
              <a:ext cx="18" cy="42"/>
            </a:xfrm>
            <a:custGeom>
              <a:avLst/>
              <a:gdLst>
                <a:gd name="T0" fmla="*/ 0 w 7"/>
                <a:gd name="T1" fmla="*/ 0 h 16"/>
                <a:gd name="T2" fmla="*/ 303 w 7"/>
                <a:gd name="T3" fmla="*/ 759 h 16"/>
                <a:gd name="T4" fmla="*/ 172 w 7"/>
                <a:gd name="T5" fmla="*/ 433 h 16"/>
                <a:gd name="T6" fmla="*/ 0 w 7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6">
                  <a:moveTo>
                    <a:pt x="0" y="0"/>
                  </a:moveTo>
                  <a:cubicBezTo>
                    <a:pt x="1" y="2"/>
                    <a:pt x="5" y="14"/>
                    <a:pt x="7" y="16"/>
                  </a:cubicBezTo>
                  <a:cubicBezTo>
                    <a:pt x="7" y="14"/>
                    <a:pt x="5" y="10"/>
                    <a:pt x="4" y="9"/>
                  </a:cubicBezTo>
                  <a:cubicBezTo>
                    <a:pt x="4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2" name="Group 749">
            <a:extLst>
              <a:ext uri="{FF2B5EF4-FFF2-40B4-BE49-F238E27FC236}">
                <a16:creationId xmlns:a16="http://schemas.microsoft.com/office/drawing/2014/main" id="{DB557817-143F-475C-A896-FDD274D428A8}"/>
              </a:ext>
            </a:extLst>
          </p:cNvPr>
          <p:cNvGrpSpPr>
            <a:grpSpLocks/>
          </p:cNvGrpSpPr>
          <p:nvPr/>
        </p:nvGrpSpPr>
        <p:grpSpPr bwMode="auto">
          <a:xfrm rot="-5328310">
            <a:off x="5839619" y="4067969"/>
            <a:ext cx="2455862" cy="1181100"/>
            <a:chOff x="2352" y="1491"/>
            <a:chExt cx="1547" cy="744"/>
          </a:xfrm>
        </p:grpSpPr>
        <p:sp>
          <p:nvSpPr>
            <p:cNvPr id="21597" name="Freeform 750">
              <a:extLst>
                <a:ext uri="{FF2B5EF4-FFF2-40B4-BE49-F238E27FC236}">
                  <a16:creationId xmlns:a16="http://schemas.microsoft.com/office/drawing/2014/main" id="{C8DA5F2C-C833-44CB-90C4-40CCF2443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1509"/>
              <a:ext cx="35" cy="144"/>
            </a:xfrm>
            <a:custGeom>
              <a:avLst/>
              <a:gdLst>
                <a:gd name="T0" fmla="*/ 283 w 14"/>
                <a:gd name="T1" fmla="*/ 93 h 54"/>
                <a:gd name="T2" fmla="*/ 208 w 14"/>
                <a:gd name="T3" fmla="*/ 1421 h 54"/>
                <a:gd name="T4" fmla="*/ 0 w 14"/>
                <a:gd name="T5" fmla="*/ 2731 h 54"/>
                <a:gd name="T6" fmla="*/ 238 w 14"/>
                <a:gd name="T7" fmla="*/ 2581 h 54"/>
                <a:gd name="T8" fmla="*/ 438 w 14"/>
                <a:gd name="T9" fmla="*/ 1309 h 54"/>
                <a:gd name="T10" fmla="*/ 550 w 14"/>
                <a:gd name="T11" fmla="*/ 0 h 54"/>
                <a:gd name="T12" fmla="*/ 283 w 14"/>
                <a:gd name="T13" fmla="*/ 9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4">
                  <a:moveTo>
                    <a:pt x="7" y="2"/>
                  </a:moveTo>
                  <a:cubicBezTo>
                    <a:pt x="3" y="3"/>
                    <a:pt x="5" y="21"/>
                    <a:pt x="5" y="28"/>
                  </a:cubicBezTo>
                  <a:cubicBezTo>
                    <a:pt x="5" y="35"/>
                    <a:pt x="5" y="52"/>
                    <a:pt x="0" y="54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1" y="49"/>
                    <a:pt x="11" y="32"/>
                    <a:pt x="11" y="26"/>
                  </a:cubicBezTo>
                  <a:cubicBezTo>
                    <a:pt x="11" y="19"/>
                    <a:pt x="10" y="1"/>
                    <a:pt x="14" y="0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Freeform 751">
              <a:extLst>
                <a:ext uri="{FF2B5EF4-FFF2-40B4-BE49-F238E27FC236}">
                  <a16:creationId xmlns:a16="http://schemas.microsoft.com/office/drawing/2014/main" id="{AB6C9137-5D15-48EB-B80C-DBC789545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1517"/>
              <a:ext cx="27" cy="152"/>
            </a:xfrm>
            <a:custGeom>
              <a:avLst/>
              <a:gdLst>
                <a:gd name="T0" fmla="*/ 150 w 11"/>
                <a:gd name="T1" fmla="*/ 93 h 57"/>
                <a:gd name="T2" fmla="*/ 71 w 11"/>
                <a:gd name="T3" fmla="*/ 1421 h 57"/>
                <a:gd name="T4" fmla="*/ 0 w 11"/>
                <a:gd name="T5" fmla="*/ 2880 h 57"/>
                <a:gd name="T6" fmla="*/ 223 w 11"/>
                <a:gd name="T7" fmla="*/ 2731 h 57"/>
                <a:gd name="T8" fmla="*/ 295 w 11"/>
                <a:gd name="T9" fmla="*/ 1272 h 57"/>
                <a:gd name="T10" fmla="*/ 368 w 11"/>
                <a:gd name="T11" fmla="*/ 0 h 57"/>
                <a:gd name="T12" fmla="*/ 150 w 11"/>
                <a:gd name="T13" fmla="*/ 93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57">
                  <a:moveTo>
                    <a:pt x="4" y="2"/>
                  </a:moveTo>
                  <a:cubicBezTo>
                    <a:pt x="0" y="3"/>
                    <a:pt x="2" y="21"/>
                    <a:pt x="2" y="28"/>
                  </a:cubicBezTo>
                  <a:cubicBezTo>
                    <a:pt x="2" y="35"/>
                    <a:pt x="5" y="55"/>
                    <a:pt x="0" y="57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52"/>
                    <a:pt x="8" y="32"/>
                    <a:pt x="8" y="25"/>
                  </a:cubicBezTo>
                  <a:cubicBezTo>
                    <a:pt x="8" y="19"/>
                    <a:pt x="6" y="2"/>
                    <a:pt x="10" y="0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Freeform 752">
              <a:extLst>
                <a:ext uri="{FF2B5EF4-FFF2-40B4-BE49-F238E27FC236}">
                  <a16:creationId xmlns:a16="http://schemas.microsoft.com/office/drawing/2014/main" id="{8B5E153B-B588-4214-ACCC-9E4996401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1496"/>
              <a:ext cx="78" cy="117"/>
            </a:xfrm>
            <a:custGeom>
              <a:avLst/>
              <a:gdLst>
                <a:gd name="T0" fmla="*/ 956 w 31"/>
                <a:gd name="T1" fmla="*/ 0 h 44"/>
                <a:gd name="T2" fmla="*/ 556 w 31"/>
                <a:gd name="T3" fmla="*/ 1109 h 44"/>
                <a:gd name="T4" fmla="*/ 0 w 31"/>
                <a:gd name="T5" fmla="*/ 2199 h 44"/>
                <a:gd name="T6" fmla="*/ 284 w 31"/>
                <a:gd name="T7" fmla="*/ 2199 h 44"/>
                <a:gd name="T8" fmla="*/ 843 w 31"/>
                <a:gd name="T9" fmla="*/ 1109 h 44"/>
                <a:gd name="T10" fmla="*/ 1240 w 31"/>
                <a:gd name="T11" fmla="*/ 56 h 44"/>
                <a:gd name="T12" fmla="*/ 956 w 31"/>
                <a:gd name="T13" fmla="*/ 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44">
                  <a:moveTo>
                    <a:pt x="24" y="0"/>
                  </a:moveTo>
                  <a:cubicBezTo>
                    <a:pt x="19" y="0"/>
                    <a:pt x="16" y="16"/>
                    <a:pt x="14" y="22"/>
                  </a:cubicBezTo>
                  <a:cubicBezTo>
                    <a:pt x="12" y="28"/>
                    <a:pt x="6" y="44"/>
                    <a:pt x="0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2" y="44"/>
                    <a:pt x="18" y="28"/>
                    <a:pt x="21" y="22"/>
                  </a:cubicBezTo>
                  <a:cubicBezTo>
                    <a:pt x="23" y="15"/>
                    <a:pt x="26" y="1"/>
                    <a:pt x="31" y="1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Freeform 753">
              <a:extLst>
                <a:ext uri="{FF2B5EF4-FFF2-40B4-BE49-F238E27FC236}">
                  <a16:creationId xmlns:a16="http://schemas.microsoft.com/office/drawing/2014/main" id="{D37C1BF3-2D41-4E35-AA05-BE022144E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493"/>
              <a:ext cx="73" cy="128"/>
            </a:xfrm>
            <a:custGeom>
              <a:avLst/>
              <a:gdLst>
                <a:gd name="T0" fmla="*/ 873 w 29"/>
                <a:gd name="T1" fmla="*/ 0 h 48"/>
                <a:gd name="T2" fmla="*/ 481 w 29"/>
                <a:gd name="T3" fmla="*/ 1160 h 48"/>
                <a:gd name="T4" fmla="*/ 0 w 29"/>
                <a:gd name="T5" fmla="*/ 2424 h 48"/>
                <a:gd name="T6" fmla="*/ 284 w 29"/>
                <a:gd name="T7" fmla="*/ 2424 h 48"/>
                <a:gd name="T8" fmla="*/ 768 w 29"/>
                <a:gd name="T9" fmla="*/ 1160 h 48"/>
                <a:gd name="T10" fmla="*/ 1165 w 29"/>
                <a:gd name="T11" fmla="*/ 56 h 48"/>
                <a:gd name="T12" fmla="*/ 873 w 29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48">
                  <a:moveTo>
                    <a:pt x="22" y="0"/>
                  </a:moveTo>
                  <a:cubicBezTo>
                    <a:pt x="18" y="0"/>
                    <a:pt x="14" y="17"/>
                    <a:pt x="12" y="23"/>
                  </a:cubicBezTo>
                  <a:cubicBezTo>
                    <a:pt x="10" y="29"/>
                    <a:pt x="6" y="48"/>
                    <a:pt x="0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12" y="48"/>
                    <a:pt x="17" y="29"/>
                    <a:pt x="19" y="23"/>
                  </a:cubicBezTo>
                  <a:cubicBezTo>
                    <a:pt x="21" y="17"/>
                    <a:pt x="24" y="1"/>
                    <a:pt x="29" y="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Freeform 754">
              <a:extLst>
                <a:ext uri="{FF2B5EF4-FFF2-40B4-BE49-F238E27FC236}">
                  <a16:creationId xmlns:a16="http://schemas.microsoft.com/office/drawing/2014/main" id="{3A65415C-CAE5-4A2C-94F7-1967A4EEC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1672"/>
              <a:ext cx="95" cy="128"/>
            </a:xfrm>
            <a:custGeom>
              <a:avLst/>
              <a:gdLst>
                <a:gd name="T0" fmla="*/ 83 w 38"/>
                <a:gd name="T1" fmla="*/ 307 h 48"/>
                <a:gd name="T2" fmla="*/ 750 w 38"/>
                <a:gd name="T3" fmla="*/ 1309 h 48"/>
                <a:gd name="T4" fmla="*/ 1300 w 38"/>
                <a:gd name="T5" fmla="*/ 2424 h 48"/>
                <a:gd name="T6" fmla="*/ 1375 w 38"/>
                <a:gd name="T7" fmla="*/ 2125 h 48"/>
                <a:gd name="T8" fmla="*/ 833 w 38"/>
                <a:gd name="T9" fmla="*/ 1003 h 48"/>
                <a:gd name="T10" fmla="*/ 238 w 38"/>
                <a:gd name="T11" fmla="*/ 0 h 48"/>
                <a:gd name="T12" fmla="*/ 83 w 38"/>
                <a:gd name="T13" fmla="*/ 30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48">
                  <a:moveTo>
                    <a:pt x="2" y="6"/>
                  </a:moveTo>
                  <a:cubicBezTo>
                    <a:pt x="0" y="10"/>
                    <a:pt x="14" y="22"/>
                    <a:pt x="19" y="26"/>
                  </a:cubicBezTo>
                  <a:cubicBezTo>
                    <a:pt x="23" y="31"/>
                    <a:pt x="35" y="43"/>
                    <a:pt x="33" y="48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8" y="37"/>
                    <a:pt x="26" y="25"/>
                    <a:pt x="21" y="20"/>
                  </a:cubicBezTo>
                  <a:cubicBezTo>
                    <a:pt x="17" y="15"/>
                    <a:pt x="4" y="4"/>
                    <a:pt x="6" y="0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Freeform 755">
              <a:extLst>
                <a:ext uri="{FF2B5EF4-FFF2-40B4-BE49-F238E27FC236}">
                  <a16:creationId xmlns:a16="http://schemas.microsoft.com/office/drawing/2014/main" id="{ED35BFBA-8AC6-4A8E-9A11-AEC88494F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1704"/>
              <a:ext cx="107" cy="131"/>
            </a:xfrm>
            <a:custGeom>
              <a:avLst/>
              <a:gdLst>
                <a:gd name="T0" fmla="*/ 75 w 43"/>
                <a:gd name="T1" fmla="*/ 251 h 49"/>
                <a:gd name="T2" fmla="*/ 694 w 43"/>
                <a:gd name="T3" fmla="*/ 1281 h 49"/>
                <a:gd name="T4" fmla="*/ 1461 w 43"/>
                <a:gd name="T5" fmla="*/ 2502 h 49"/>
                <a:gd name="T6" fmla="*/ 1573 w 43"/>
                <a:gd name="T7" fmla="*/ 2195 h 49"/>
                <a:gd name="T8" fmla="*/ 799 w 43"/>
                <a:gd name="T9" fmla="*/ 973 h 49"/>
                <a:gd name="T10" fmla="*/ 187 w 43"/>
                <a:gd name="T11" fmla="*/ 0 h 49"/>
                <a:gd name="T12" fmla="*/ 75 w 43"/>
                <a:gd name="T13" fmla="*/ 251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9">
                  <a:moveTo>
                    <a:pt x="2" y="5"/>
                  </a:moveTo>
                  <a:cubicBezTo>
                    <a:pt x="0" y="9"/>
                    <a:pt x="14" y="21"/>
                    <a:pt x="18" y="25"/>
                  </a:cubicBezTo>
                  <a:cubicBezTo>
                    <a:pt x="23" y="30"/>
                    <a:pt x="40" y="44"/>
                    <a:pt x="38" y="49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3" y="38"/>
                    <a:pt x="26" y="24"/>
                    <a:pt x="21" y="19"/>
                  </a:cubicBezTo>
                  <a:cubicBezTo>
                    <a:pt x="16" y="15"/>
                    <a:pt x="3" y="4"/>
                    <a:pt x="5" y="0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Freeform 756">
              <a:extLst>
                <a:ext uri="{FF2B5EF4-FFF2-40B4-BE49-F238E27FC236}">
                  <a16:creationId xmlns:a16="http://schemas.microsoft.com/office/drawing/2014/main" id="{383D9027-C9E9-4607-8EA0-D204F770E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1565"/>
              <a:ext cx="62" cy="139"/>
            </a:xfrm>
            <a:custGeom>
              <a:avLst/>
              <a:gdLst>
                <a:gd name="T0" fmla="*/ 104 w 25"/>
                <a:gd name="T1" fmla="*/ 209 h 52"/>
                <a:gd name="T2" fmla="*/ 412 w 25"/>
                <a:gd name="T3" fmla="*/ 1371 h 52"/>
                <a:gd name="T4" fmla="*/ 640 w 25"/>
                <a:gd name="T5" fmla="*/ 2657 h 52"/>
                <a:gd name="T6" fmla="*/ 794 w 25"/>
                <a:gd name="T7" fmla="*/ 2408 h 52"/>
                <a:gd name="T8" fmla="*/ 610 w 25"/>
                <a:gd name="T9" fmla="*/ 1128 h 52"/>
                <a:gd name="T10" fmla="*/ 337 w 25"/>
                <a:gd name="T11" fmla="*/ 0 h 52"/>
                <a:gd name="T12" fmla="*/ 104 w 25"/>
                <a:gd name="T13" fmla="*/ 209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52">
                  <a:moveTo>
                    <a:pt x="3" y="4"/>
                  </a:moveTo>
                  <a:cubicBezTo>
                    <a:pt x="0" y="7"/>
                    <a:pt x="8" y="20"/>
                    <a:pt x="11" y="27"/>
                  </a:cubicBezTo>
                  <a:cubicBezTo>
                    <a:pt x="14" y="33"/>
                    <a:pt x="21" y="48"/>
                    <a:pt x="17" y="52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5" y="43"/>
                    <a:pt x="18" y="28"/>
                    <a:pt x="16" y="22"/>
                  </a:cubicBezTo>
                  <a:cubicBezTo>
                    <a:pt x="13" y="16"/>
                    <a:pt x="6" y="3"/>
                    <a:pt x="9" y="0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Freeform 757">
              <a:extLst>
                <a:ext uri="{FF2B5EF4-FFF2-40B4-BE49-F238E27FC236}">
                  <a16:creationId xmlns:a16="http://schemas.microsoft.com/office/drawing/2014/main" id="{432DFE89-4036-4FCF-ACCE-B8322F99A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1587"/>
              <a:ext cx="72" cy="144"/>
            </a:xfrm>
            <a:custGeom>
              <a:avLst/>
              <a:gdLst>
                <a:gd name="T0" fmla="*/ 104 w 29"/>
                <a:gd name="T1" fmla="*/ 205 h 54"/>
                <a:gd name="T2" fmla="*/ 412 w 29"/>
                <a:gd name="T3" fmla="*/ 1421 h 54"/>
                <a:gd name="T4" fmla="*/ 765 w 29"/>
                <a:gd name="T5" fmla="*/ 2731 h 54"/>
                <a:gd name="T6" fmla="*/ 948 w 29"/>
                <a:gd name="T7" fmla="*/ 2525 h 54"/>
                <a:gd name="T8" fmla="*/ 611 w 29"/>
                <a:gd name="T9" fmla="*/ 1216 h 54"/>
                <a:gd name="T10" fmla="*/ 308 w 29"/>
                <a:gd name="T11" fmla="*/ 0 h 54"/>
                <a:gd name="T12" fmla="*/ 104 w 29"/>
                <a:gd name="T13" fmla="*/ 205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54">
                  <a:moveTo>
                    <a:pt x="3" y="4"/>
                  </a:moveTo>
                  <a:cubicBezTo>
                    <a:pt x="0" y="8"/>
                    <a:pt x="9" y="22"/>
                    <a:pt x="11" y="28"/>
                  </a:cubicBezTo>
                  <a:cubicBezTo>
                    <a:pt x="14" y="34"/>
                    <a:pt x="24" y="50"/>
                    <a:pt x="20" y="54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9" y="46"/>
                    <a:pt x="19" y="30"/>
                    <a:pt x="16" y="24"/>
                  </a:cubicBezTo>
                  <a:cubicBezTo>
                    <a:pt x="13" y="17"/>
                    <a:pt x="5" y="4"/>
                    <a:pt x="8" y="0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Freeform 758">
              <a:extLst>
                <a:ext uri="{FF2B5EF4-FFF2-40B4-BE49-F238E27FC236}">
                  <a16:creationId xmlns:a16="http://schemas.microsoft.com/office/drawing/2014/main" id="{127D5018-F45F-468F-B4FE-EF4C19511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813"/>
              <a:ext cx="115" cy="91"/>
            </a:xfrm>
            <a:custGeom>
              <a:avLst/>
              <a:gdLst>
                <a:gd name="T0" fmla="*/ 0 w 46"/>
                <a:gd name="T1" fmla="*/ 401 h 34"/>
                <a:gd name="T2" fmla="*/ 938 w 46"/>
                <a:gd name="T3" fmla="*/ 1038 h 34"/>
                <a:gd name="T4" fmla="*/ 1770 w 46"/>
                <a:gd name="T5" fmla="*/ 1748 h 34"/>
                <a:gd name="T6" fmla="*/ 1770 w 46"/>
                <a:gd name="T7" fmla="*/ 1440 h 34"/>
                <a:gd name="T8" fmla="*/ 938 w 46"/>
                <a:gd name="T9" fmla="*/ 674 h 34"/>
                <a:gd name="T10" fmla="*/ 50 w 46"/>
                <a:gd name="T11" fmla="*/ 0 h 34"/>
                <a:gd name="T12" fmla="*/ 0 w 46"/>
                <a:gd name="T13" fmla="*/ 401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34">
                  <a:moveTo>
                    <a:pt x="0" y="8"/>
                  </a:moveTo>
                  <a:cubicBezTo>
                    <a:pt x="0" y="12"/>
                    <a:pt x="17" y="17"/>
                    <a:pt x="24" y="20"/>
                  </a:cubicBezTo>
                  <a:cubicBezTo>
                    <a:pt x="30" y="22"/>
                    <a:pt x="45" y="29"/>
                    <a:pt x="45" y="34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2"/>
                    <a:pt x="30" y="16"/>
                    <a:pt x="24" y="13"/>
                  </a:cubicBezTo>
                  <a:cubicBezTo>
                    <a:pt x="18" y="10"/>
                    <a:pt x="1" y="5"/>
                    <a:pt x="1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Freeform 759">
              <a:extLst>
                <a:ext uri="{FF2B5EF4-FFF2-40B4-BE49-F238E27FC236}">
                  <a16:creationId xmlns:a16="http://schemas.microsoft.com/office/drawing/2014/main" id="{FBF40319-3BA6-48BD-84F0-EF295E5DF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851"/>
              <a:ext cx="123" cy="85"/>
            </a:xfrm>
            <a:custGeom>
              <a:avLst/>
              <a:gdLst>
                <a:gd name="T0" fmla="*/ 0 w 49"/>
                <a:gd name="T1" fmla="*/ 353 h 32"/>
                <a:gd name="T2" fmla="*/ 919 w 49"/>
                <a:gd name="T3" fmla="*/ 938 h 32"/>
                <a:gd name="T4" fmla="*/ 1948 w 49"/>
                <a:gd name="T5" fmla="*/ 1594 h 32"/>
                <a:gd name="T6" fmla="*/ 1948 w 49"/>
                <a:gd name="T7" fmla="*/ 1291 h 32"/>
                <a:gd name="T8" fmla="*/ 919 w 49"/>
                <a:gd name="T9" fmla="*/ 600 h 32"/>
                <a:gd name="T10" fmla="*/ 50 w 49"/>
                <a:gd name="T11" fmla="*/ 0 h 32"/>
                <a:gd name="T12" fmla="*/ 0 w 49"/>
                <a:gd name="T13" fmla="*/ 353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32">
                  <a:moveTo>
                    <a:pt x="0" y="7"/>
                  </a:moveTo>
                  <a:cubicBezTo>
                    <a:pt x="0" y="11"/>
                    <a:pt x="17" y="16"/>
                    <a:pt x="23" y="19"/>
                  </a:cubicBezTo>
                  <a:cubicBezTo>
                    <a:pt x="29" y="22"/>
                    <a:pt x="49" y="27"/>
                    <a:pt x="49" y="32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0"/>
                    <a:pt x="30" y="15"/>
                    <a:pt x="23" y="12"/>
                  </a:cubicBezTo>
                  <a:cubicBezTo>
                    <a:pt x="17" y="10"/>
                    <a:pt x="1" y="5"/>
                    <a:pt x="1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Freeform 760">
              <a:extLst>
                <a:ext uri="{FF2B5EF4-FFF2-40B4-BE49-F238E27FC236}">
                  <a16:creationId xmlns:a16="http://schemas.microsoft.com/office/drawing/2014/main" id="{20BCC8E0-8332-49B9-BC77-D9EE18B14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" y="2048"/>
              <a:ext cx="138" cy="64"/>
            </a:xfrm>
            <a:custGeom>
              <a:avLst/>
              <a:gdLst>
                <a:gd name="T0" fmla="*/ 158 w 55"/>
                <a:gd name="T1" fmla="*/ 1059 h 24"/>
                <a:gd name="T2" fmla="*/ 1184 w 55"/>
                <a:gd name="T3" fmla="*/ 661 h 24"/>
                <a:gd name="T4" fmla="*/ 2178 w 55"/>
                <a:gd name="T5" fmla="*/ 456 h 24"/>
                <a:gd name="T6" fmla="*/ 2020 w 55"/>
                <a:gd name="T7" fmla="*/ 205 h 24"/>
                <a:gd name="T8" fmla="*/ 994 w 55"/>
                <a:gd name="T9" fmla="*/ 397 h 24"/>
                <a:gd name="T10" fmla="*/ 0 w 55"/>
                <a:gd name="T11" fmla="*/ 760 h 24"/>
                <a:gd name="T12" fmla="*/ 158 w 55"/>
                <a:gd name="T13" fmla="*/ 1059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24">
                  <a:moveTo>
                    <a:pt x="4" y="21"/>
                  </a:moveTo>
                  <a:cubicBezTo>
                    <a:pt x="7" y="24"/>
                    <a:pt x="23" y="16"/>
                    <a:pt x="30" y="13"/>
                  </a:cubicBezTo>
                  <a:cubicBezTo>
                    <a:pt x="36" y="11"/>
                    <a:pt x="52" y="5"/>
                    <a:pt x="55" y="9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7" y="0"/>
                    <a:pt x="31" y="6"/>
                    <a:pt x="25" y="8"/>
                  </a:cubicBezTo>
                  <a:cubicBezTo>
                    <a:pt x="19" y="11"/>
                    <a:pt x="3" y="18"/>
                    <a:pt x="0" y="15"/>
                  </a:cubicBezTo>
                  <a:lnTo>
                    <a:pt x="4" y="2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761">
              <a:extLst>
                <a:ext uri="{FF2B5EF4-FFF2-40B4-BE49-F238E27FC236}">
                  <a16:creationId xmlns:a16="http://schemas.microsoft.com/office/drawing/2014/main" id="{433B96FE-AC7D-4790-9EF8-5FCB8EA04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" y="2061"/>
              <a:ext cx="145" cy="80"/>
            </a:xfrm>
            <a:custGeom>
              <a:avLst/>
              <a:gdLst>
                <a:gd name="T0" fmla="*/ 158 w 58"/>
                <a:gd name="T1" fmla="*/ 1365 h 30"/>
                <a:gd name="T2" fmla="*/ 1145 w 58"/>
                <a:gd name="T3" fmla="*/ 968 h 30"/>
                <a:gd name="T4" fmla="*/ 2270 w 58"/>
                <a:gd name="T5" fmla="*/ 456 h 30"/>
                <a:gd name="T6" fmla="*/ 2083 w 58"/>
                <a:gd name="T7" fmla="*/ 205 h 30"/>
                <a:gd name="T8" fmla="*/ 938 w 58"/>
                <a:gd name="T9" fmla="*/ 704 h 30"/>
                <a:gd name="T10" fmla="*/ 0 w 58"/>
                <a:gd name="T11" fmla="*/ 1059 h 30"/>
                <a:gd name="T12" fmla="*/ 158 w 58"/>
                <a:gd name="T13" fmla="*/ 1365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30">
                  <a:moveTo>
                    <a:pt x="4" y="27"/>
                  </a:moveTo>
                  <a:cubicBezTo>
                    <a:pt x="7" y="30"/>
                    <a:pt x="23" y="22"/>
                    <a:pt x="29" y="19"/>
                  </a:cubicBezTo>
                  <a:cubicBezTo>
                    <a:pt x="35" y="17"/>
                    <a:pt x="54" y="5"/>
                    <a:pt x="58" y="9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9" y="0"/>
                    <a:pt x="31" y="12"/>
                    <a:pt x="24" y="14"/>
                  </a:cubicBezTo>
                  <a:cubicBezTo>
                    <a:pt x="18" y="17"/>
                    <a:pt x="3" y="24"/>
                    <a:pt x="0" y="21"/>
                  </a:cubicBezTo>
                  <a:lnTo>
                    <a:pt x="4" y="27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Freeform 762">
              <a:extLst>
                <a:ext uri="{FF2B5EF4-FFF2-40B4-BE49-F238E27FC236}">
                  <a16:creationId xmlns:a16="http://schemas.microsoft.com/office/drawing/2014/main" id="{4C073809-E1F9-438D-9032-6274C7EBE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1957"/>
              <a:ext cx="127" cy="35"/>
            </a:xfrm>
            <a:custGeom>
              <a:avLst/>
              <a:gdLst>
                <a:gd name="T0" fmla="*/ 75 w 51"/>
                <a:gd name="T1" fmla="*/ 369 h 13"/>
                <a:gd name="T2" fmla="*/ 1004 w 51"/>
                <a:gd name="T3" fmla="*/ 428 h 13"/>
                <a:gd name="T4" fmla="*/ 1960 w 51"/>
                <a:gd name="T5" fmla="*/ 681 h 13"/>
                <a:gd name="T6" fmla="*/ 1885 w 51"/>
                <a:gd name="T7" fmla="*/ 369 h 13"/>
                <a:gd name="T8" fmla="*/ 882 w 51"/>
                <a:gd name="T9" fmla="*/ 94 h 13"/>
                <a:gd name="T10" fmla="*/ 0 w 51"/>
                <a:gd name="T11" fmla="*/ 0 h 13"/>
                <a:gd name="T12" fmla="*/ 75 w 51"/>
                <a:gd name="T13" fmla="*/ 369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13">
                  <a:moveTo>
                    <a:pt x="2" y="7"/>
                  </a:moveTo>
                  <a:cubicBezTo>
                    <a:pt x="3" y="11"/>
                    <a:pt x="19" y="8"/>
                    <a:pt x="26" y="8"/>
                  </a:cubicBezTo>
                  <a:cubicBezTo>
                    <a:pt x="33" y="8"/>
                    <a:pt x="49" y="8"/>
                    <a:pt x="51" y="1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7" y="2"/>
                    <a:pt x="30" y="2"/>
                    <a:pt x="23" y="2"/>
                  </a:cubicBezTo>
                  <a:cubicBezTo>
                    <a:pt x="17" y="2"/>
                    <a:pt x="2" y="4"/>
                    <a:pt x="0" y="0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763">
              <a:extLst>
                <a:ext uri="{FF2B5EF4-FFF2-40B4-BE49-F238E27FC236}">
                  <a16:creationId xmlns:a16="http://schemas.microsoft.com/office/drawing/2014/main" id="{66FE5A9E-3921-4945-A26D-9B0CC32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" y="1989"/>
              <a:ext cx="135" cy="32"/>
            </a:xfrm>
            <a:custGeom>
              <a:avLst/>
              <a:gdLst>
                <a:gd name="T0" fmla="*/ 83 w 54"/>
                <a:gd name="T1" fmla="*/ 397 h 12"/>
                <a:gd name="T2" fmla="*/ 1063 w 54"/>
                <a:gd name="T3" fmla="*/ 456 h 12"/>
                <a:gd name="T4" fmla="*/ 2113 w 54"/>
                <a:gd name="T5" fmla="*/ 547 h 12"/>
                <a:gd name="T6" fmla="*/ 2033 w 54"/>
                <a:gd name="T7" fmla="*/ 248 h 12"/>
                <a:gd name="T8" fmla="*/ 938 w 54"/>
                <a:gd name="T9" fmla="*/ 149 h 12"/>
                <a:gd name="T10" fmla="*/ 0 w 54"/>
                <a:gd name="T11" fmla="*/ 93 h 12"/>
                <a:gd name="T12" fmla="*/ 83 w 54"/>
                <a:gd name="T13" fmla="*/ 39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12">
                  <a:moveTo>
                    <a:pt x="2" y="8"/>
                  </a:moveTo>
                  <a:cubicBezTo>
                    <a:pt x="3" y="12"/>
                    <a:pt x="20" y="9"/>
                    <a:pt x="27" y="9"/>
                  </a:cubicBezTo>
                  <a:cubicBezTo>
                    <a:pt x="34" y="9"/>
                    <a:pt x="52" y="6"/>
                    <a:pt x="54" y="11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0" y="0"/>
                    <a:pt x="31" y="3"/>
                    <a:pt x="24" y="3"/>
                  </a:cubicBezTo>
                  <a:cubicBezTo>
                    <a:pt x="18" y="3"/>
                    <a:pt x="2" y="6"/>
                    <a:pt x="0" y="2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Freeform 764">
              <a:extLst>
                <a:ext uri="{FF2B5EF4-FFF2-40B4-BE49-F238E27FC236}">
                  <a16:creationId xmlns:a16="http://schemas.microsoft.com/office/drawing/2014/main" id="{5DA68F6B-1DBC-4CBD-91A0-84C2B8267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" y="2093"/>
              <a:ext cx="115" cy="107"/>
            </a:xfrm>
            <a:custGeom>
              <a:avLst/>
              <a:gdLst>
                <a:gd name="T0" fmla="*/ 283 w 46"/>
                <a:gd name="T1" fmla="*/ 1953 h 40"/>
                <a:gd name="T2" fmla="*/ 1020 w 46"/>
                <a:gd name="T3" fmla="*/ 1030 h 40"/>
                <a:gd name="T4" fmla="*/ 1800 w 46"/>
                <a:gd name="T5" fmla="*/ 209 h 40"/>
                <a:gd name="T6" fmla="*/ 1563 w 46"/>
                <a:gd name="T7" fmla="*/ 94 h 40"/>
                <a:gd name="T8" fmla="*/ 783 w 46"/>
                <a:gd name="T9" fmla="*/ 915 h 40"/>
                <a:gd name="T10" fmla="*/ 0 w 46"/>
                <a:gd name="T11" fmla="*/ 1795 h 40"/>
                <a:gd name="T12" fmla="*/ 283 w 46"/>
                <a:gd name="T13" fmla="*/ 1953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40">
                  <a:moveTo>
                    <a:pt x="7" y="38"/>
                  </a:moveTo>
                  <a:cubicBezTo>
                    <a:pt x="11" y="40"/>
                    <a:pt x="21" y="25"/>
                    <a:pt x="26" y="20"/>
                  </a:cubicBezTo>
                  <a:cubicBezTo>
                    <a:pt x="30" y="15"/>
                    <a:pt x="41" y="2"/>
                    <a:pt x="46" y="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5" y="0"/>
                    <a:pt x="24" y="13"/>
                    <a:pt x="20" y="18"/>
                  </a:cubicBezTo>
                  <a:cubicBezTo>
                    <a:pt x="15" y="23"/>
                    <a:pt x="5" y="37"/>
                    <a:pt x="0" y="35"/>
                  </a:cubicBezTo>
                  <a:lnTo>
                    <a:pt x="7" y="38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Freeform 765">
              <a:extLst>
                <a:ext uri="{FF2B5EF4-FFF2-40B4-BE49-F238E27FC236}">
                  <a16:creationId xmlns:a16="http://schemas.microsoft.com/office/drawing/2014/main" id="{CB293B1E-0611-4F06-82FF-11FD0EBA7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" y="2099"/>
              <a:ext cx="113" cy="117"/>
            </a:xfrm>
            <a:custGeom>
              <a:avLst/>
              <a:gdLst>
                <a:gd name="T0" fmla="*/ 239 w 45"/>
                <a:gd name="T1" fmla="*/ 2143 h 44"/>
                <a:gd name="T2" fmla="*/ 997 w 45"/>
                <a:gd name="T3" fmla="*/ 1202 h 44"/>
                <a:gd name="T4" fmla="*/ 1790 w 45"/>
                <a:gd name="T5" fmla="*/ 205 h 44"/>
                <a:gd name="T6" fmla="*/ 1552 w 45"/>
                <a:gd name="T7" fmla="*/ 93 h 44"/>
                <a:gd name="T8" fmla="*/ 713 w 45"/>
                <a:gd name="T9" fmla="*/ 1109 h 44"/>
                <a:gd name="T10" fmla="*/ 0 w 45"/>
                <a:gd name="T11" fmla="*/ 1960 h 44"/>
                <a:gd name="T12" fmla="*/ 239 w 45"/>
                <a:gd name="T13" fmla="*/ 214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44">
                  <a:moveTo>
                    <a:pt x="6" y="43"/>
                  </a:moveTo>
                  <a:cubicBezTo>
                    <a:pt x="10" y="44"/>
                    <a:pt x="20" y="29"/>
                    <a:pt x="25" y="24"/>
                  </a:cubicBezTo>
                  <a:cubicBezTo>
                    <a:pt x="29" y="19"/>
                    <a:pt x="40" y="2"/>
                    <a:pt x="45" y="4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4" y="0"/>
                    <a:pt x="23" y="17"/>
                    <a:pt x="18" y="22"/>
                  </a:cubicBezTo>
                  <a:cubicBezTo>
                    <a:pt x="14" y="27"/>
                    <a:pt x="4" y="41"/>
                    <a:pt x="0" y="39"/>
                  </a:cubicBezTo>
                  <a:lnTo>
                    <a:pt x="6" y="43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766">
              <a:extLst>
                <a:ext uri="{FF2B5EF4-FFF2-40B4-BE49-F238E27FC236}">
                  <a16:creationId xmlns:a16="http://schemas.microsoft.com/office/drawing/2014/main" id="{A3194BF8-2257-4057-A23E-F09648BA1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2072"/>
              <a:ext cx="35" cy="141"/>
            </a:xfrm>
            <a:custGeom>
              <a:avLst/>
              <a:gdLst>
                <a:gd name="T0" fmla="*/ 438 w 14"/>
                <a:gd name="T1" fmla="*/ 2506 h 53"/>
                <a:gd name="T2" fmla="*/ 313 w 14"/>
                <a:gd name="T3" fmla="*/ 1202 h 53"/>
                <a:gd name="T4" fmla="*/ 395 w 14"/>
                <a:gd name="T5" fmla="*/ 0 h 53"/>
                <a:gd name="T6" fmla="*/ 158 w 14"/>
                <a:gd name="T7" fmla="*/ 205 h 53"/>
                <a:gd name="T8" fmla="*/ 83 w 14"/>
                <a:gd name="T9" fmla="*/ 1359 h 53"/>
                <a:gd name="T10" fmla="*/ 158 w 14"/>
                <a:gd name="T11" fmla="*/ 2655 h 53"/>
                <a:gd name="T12" fmla="*/ 438 w 14"/>
                <a:gd name="T13" fmla="*/ 2506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3">
                  <a:moveTo>
                    <a:pt x="11" y="50"/>
                  </a:moveTo>
                  <a:cubicBezTo>
                    <a:pt x="14" y="48"/>
                    <a:pt x="9" y="30"/>
                    <a:pt x="8" y="24"/>
                  </a:cubicBezTo>
                  <a:cubicBezTo>
                    <a:pt x="7" y="17"/>
                    <a:pt x="5" y="3"/>
                    <a:pt x="10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6"/>
                    <a:pt x="1" y="21"/>
                    <a:pt x="2" y="27"/>
                  </a:cubicBezTo>
                  <a:cubicBezTo>
                    <a:pt x="4" y="34"/>
                    <a:pt x="7" y="51"/>
                    <a:pt x="4" y="53"/>
                  </a:cubicBezTo>
                  <a:lnTo>
                    <a:pt x="11" y="5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767">
              <a:extLst>
                <a:ext uri="{FF2B5EF4-FFF2-40B4-BE49-F238E27FC236}">
                  <a16:creationId xmlns:a16="http://schemas.microsoft.com/office/drawing/2014/main" id="{E4924327-EDC2-41EE-AE54-2A89F9DDB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2051"/>
              <a:ext cx="47" cy="152"/>
            </a:xfrm>
            <a:custGeom>
              <a:avLst/>
              <a:gdLst>
                <a:gd name="T0" fmla="*/ 564 w 19"/>
                <a:gd name="T1" fmla="*/ 2787 h 57"/>
                <a:gd name="T2" fmla="*/ 482 w 19"/>
                <a:gd name="T3" fmla="*/ 1421 h 57"/>
                <a:gd name="T4" fmla="*/ 411 w 19"/>
                <a:gd name="T5" fmla="*/ 0 h 57"/>
                <a:gd name="T6" fmla="*/ 183 w 19"/>
                <a:gd name="T7" fmla="*/ 205 h 57"/>
                <a:gd name="T8" fmla="*/ 257 w 19"/>
                <a:gd name="T9" fmla="*/ 1613 h 57"/>
                <a:gd name="T10" fmla="*/ 331 w 19"/>
                <a:gd name="T11" fmla="*/ 2880 h 57"/>
                <a:gd name="T12" fmla="*/ 564 w 19"/>
                <a:gd name="T13" fmla="*/ 278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57">
                  <a:moveTo>
                    <a:pt x="15" y="55"/>
                  </a:moveTo>
                  <a:cubicBezTo>
                    <a:pt x="19" y="52"/>
                    <a:pt x="14" y="35"/>
                    <a:pt x="13" y="28"/>
                  </a:cubicBezTo>
                  <a:cubicBezTo>
                    <a:pt x="12" y="22"/>
                    <a:pt x="6" y="3"/>
                    <a:pt x="11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7"/>
                    <a:pt x="6" y="25"/>
                    <a:pt x="7" y="32"/>
                  </a:cubicBezTo>
                  <a:cubicBezTo>
                    <a:pt x="8" y="38"/>
                    <a:pt x="13" y="55"/>
                    <a:pt x="9" y="57"/>
                  </a:cubicBezTo>
                  <a:lnTo>
                    <a:pt x="15" y="55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768">
              <a:extLst>
                <a:ext uri="{FF2B5EF4-FFF2-40B4-BE49-F238E27FC236}">
                  <a16:creationId xmlns:a16="http://schemas.microsoft.com/office/drawing/2014/main" id="{CA47B1B7-2B26-40C3-9EEC-502B671EF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2112"/>
              <a:ext cx="70" cy="120"/>
            </a:xfrm>
            <a:custGeom>
              <a:avLst/>
              <a:gdLst>
                <a:gd name="T0" fmla="*/ 283 w 28"/>
                <a:gd name="T1" fmla="*/ 2275 h 45"/>
                <a:gd name="T2" fmla="*/ 595 w 28"/>
                <a:gd name="T3" fmla="*/ 1160 h 45"/>
                <a:gd name="T4" fmla="*/ 1095 w 28"/>
                <a:gd name="T5" fmla="*/ 0 h 45"/>
                <a:gd name="T6" fmla="*/ 833 w 28"/>
                <a:gd name="T7" fmla="*/ 56 h 45"/>
                <a:gd name="T8" fmla="*/ 363 w 28"/>
                <a:gd name="T9" fmla="*/ 1160 h 45"/>
                <a:gd name="T10" fmla="*/ 0 w 28"/>
                <a:gd name="T11" fmla="*/ 2275 h 45"/>
                <a:gd name="T12" fmla="*/ 283 w 28"/>
                <a:gd name="T13" fmla="*/ 2275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45">
                  <a:moveTo>
                    <a:pt x="7" y="45"/>
                  </a:moveTo>
                  <a:cubicBezTo>
                    <a:pt x="11" y="45"/>
                    <a:pt x="13" y="29"/>
                    <a:pt x="15" y="23"/>
                  </a:cubicBezTo>
                  <a:cubicBezTo>
                    <a:pt x="17" y="17"/>
                    <a:pt x="22" y="0"/>
                    <a:pt x="28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6" y="1"/>
                    <a:pt x="11" y="17"/>
                    <a:pt x="9" y="23"/>
                  </a:cubicBezTo>
                  <a:cubicBezTo>
                    <a:pt x="7" y="30"/>
                    <a:pt x="4" y="44"/>
                    <a:pt x="0" y="45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769">
              <a:extLst>
                <a:ext uri="{FF2B5EF4-FFF2-40B4-BE49-F238E27FC236}">
                  <a16:creationId xmlns:a16="http://schemas.microsoft.com/office/drawing/2014/main" id="{E82D9339-93B6-46C1-9F24-8E66DF0BF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2104"/>
              <a:ext cx="65" cy="131"/>
            </a:xfrm>
            <a:custGeom>
              <a:avLst/>
              <a:gdLst>
                <a:gd name="T0" fmla="*/ 238 w 26"/>
                <a:gd name="T1" fmla="*/ 2502 h 49"/>
                <a:gd name="T2" fmla="*/ 595 w 26"/>
                <a:gd name="T3" fmla="*/ 1281 h 49"/>
                <a:gd name="T4" fmla="*/ 1020 w 26"/>
                <a:gd name="T5" fmla="*/ 0 h 49"/>
                <a:gd name="T6" fmla="*/ 750 w 26"/>
                <a:gd name="T7" fmla="*/ 0 h 49"/>
                <a:gd name="T8" fmla="*/ 313 w 26"/>
                <a:gd name="T9" fmla="*/ 1337 h 49"/>
                <a:gd name="T10" fmla="*/ 0 w 26"/>
                <a:gd name="T11" fmla="*/ 2444 h 49"/>
                <a:gd name="T12" fmla="*/ 238 w 26"/>
                <a:gd name="T13" fmla="*/ 2502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9">
                  <a:moveTo>
                    <a:pt x="6" y="49"/>
                  </a:moveTo>
                  <a:cubicBezTo>
                    <a:pt x="10" y="48"/>
                    <a:pt x="13" y="31"/>
                    <a:pt x="15" y="25"/>
                  </a:cubicBezTo>
                  <a:cubicBezTo>
                    <a:pt x="17" y="19"/>
                    <a:pt x="20" y="0"/>
                    <a:pt x="2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0" y="19"/>
                    <a:pt x="8" y="26"/>
                  </a:cubicBezTo>
                  <a:cubicBezTo>
                    <a:pt x="6" y="32"/>
                    <a:pt x="4" y="48"/>
                    <a:pt x="0" y="48"/>
                  </a:cubicBezTo>
                  <a:lnTo>
                    <a:pt x="6" y="49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770">
              <a:extLst>
                <a:ext uri="{FF2B5EF4-FFF2-40B4-BE49-F238E27FC236}">
                  <a16:creationId xmlns:a16="http://schemas.microsoft.com/office/drawing/2014/main" id="{731DD069-5932-445E-97B5-7B12E1FA1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1995"/>
              <a:ext cx="85" cy="136"/>
            </a:xfrm>
            <a:custGeom>
              <a:avLst/>
              <a:gdLst>
                <a:gd name="T0" fmla="*/ 1250 w 34"/>
                <a:gd name="T1" fmla="*/ 2333 h 51"/>
                <a:gd name="T2" fmla="*/ 708 w 34"/>
                <a:gd name="T3" fmla="*/ 1160 h 51"/>
                <a:gd name="T4" fmla="*/ 283 w 34"/>
                <a:gd name="T5" fmla="*/ 0 h 51"/>
                <a:gd name="T6" fmla="*/ 125 w 34"/>
                <a:gd name="T7" fmla="*/ 248 h 51"/>
                <a:gd name="T8" fmla="*/ 550 w 34"/>
                <a:gd name="T9" fmla="*/ 1459 h 51"/>
                <a:gd name="T10" fmla="*/ 1063 w 34"/>
                <a:gd name="T11" fmla="*/ 2581 h 51"/>
                <a:gd name="T12" fmla="*/ 1250 w 34"/>
                <a:gd name="T13" fmla="*/ 2333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51">
                  <a:moveTo>
                    <a:pt x="32" y="46"/>
                  </a:moveTo>
                  <a:cubicBezTo>
                    <a:pt x="34" y="42"/>
                    <a:pt x="22" y="29"/>
                    <a:pt x="18" y="23"/>
                  </a:cubicBezTo>
                  <a:cubicBezTo>
                    <a:pt x="14" y="18"/>
                    <a:pt x="4" y="4"/>
                    <a:pt x="7" y="0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10"/>
                    <a:pt x="10" y="23"/>
                    <a:pt x="14" y="29"/>
                  </a:cubicBezTo>
                  <a:cubicBezTo>
                    <a:pt x="18" y="34"/>
                    <a:pt x="29" y="48"/>
                    <a:pt x="27" y="51"/>
                  </a:cubicBezTo>
                  <a:lnTo>
                    <a:pt x="32" y="46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771">
              <a:extLst>
                <a:ext uri="{FF2B5EF4-FFF2-40B4-BE49-F238E27FC236}">
                  <a16:creationId xmlns:a16="http://schemas.microsoft.com/office/drawing/2014/main" id="{E31A81CA-BBE5-46B6-9A20-FE5E24CBA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965"/>
              <a:ext cx="95" cy="139"/>
            </a:xfrm>
            <a:custGeom>
              <a:avLst/>
              <a:gdLst>
                <a:gd name="T0" fmla="*/ 1375 w 38"/>
                <a:gd name="T1" fmla="*/ 2408 h 52"/>
                <a:gd name="T2" fmla="*/ 863 w 38"/>
                <a:gd name="T3" fmla="*/ 1222 h 52"/>
                <a:gd name="T4" fmla="*/ 238 w 38"/>
                <a:gd name="T5" fmla="*/ 0 h 52"/>
                <a:gd name="T6" fmla="*/ 125 w 38"/>
                <a:gd name="T7" fmla="*/ 251 h 52"/>
                <a:gd name="T8" fmla="*/ 708 w 38"/>
                <a:gd name="T9" fmla="*/ 1529 h 52"/>
                <a:gd name="T10" fmla="*/ 1220 w 38"/>
                <a:gd name="T11" fmla="*/ 2657 h 52"/>
                <a:gd name="T12" fmla="*/ 1375 w 38"/>
                <a:gd name="T13" fmla="*/ 2408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52">
                  <a:moveTo>
                    <a:pt x="35" y="47"/>
                  </a:moveTo>
                  <a:cubicBezTo>
                    <a:pt x="38" y="43"/>
                    <a:pt x="26" y="30"/>
                    <a:pt x="22" y="24"/>
                  </a:cubicBezTo>
                  <a:cubicBezTo>
                    <a:pt x="18" y="19"/>
                    <a:pt x="3" y="4"/>
                    <a:pt x="6" y="0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10"/>
                    <a:pt x="14" y="24"/>
                    <a:pt x="18" y="30"/>
                  </a:cubicBezTo>
                  <a:cubicBezTo>
                    <a:pt x="22" y="35"/>
                    <a:pt x="33" y="48"/>
                    <a:pt x="31" y="52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Freeform 772">
              <a:extLst>
                <a:ext uri="{FF2B5EF4-FFF2-40B4-BE49-F238E27FC236}">
                  <a16:creationId xmlns:a16="http://schemas.microsoft.com/office/drawing/2014/main" id="{5FDFA9AF-8DCB-4886-A5C1-3447AAF47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1805"/>
              <a:ext cx="124" cy="62"/>
            </a:xfrm>
            <a:custGeom>
              <a:avLst/>
              <a:gdLst>
                <a:gd name="T0" fmla="*/ 1895 w 50"/>
                <a:gd name="T1" fmla="*/ 844 h 23"/>
                <a:gd name="T2" fmla="*/ 918 w 50"/>
                <a:gd name="T3" fmla="*/ 472 h 23"/>
                <a:gd name="T4" fmla="*/ 0 w 50"/>
                <a:gd name="T5" fmla="*/ 0 h 23"/>
                <a:gd name="T6" fmla="*/ 30 w 50"/>
                <a:gd name="T7" fmla="*/ 313 h 23"/>
                <a:gd name="T8" fmla="*/ 977 w 50"/>
                <a:gd name="T9" fmla="*/ 844 h 23"/>
                <a:gd name="T10" fmla="*/ 1895 w 50"/>
                <a:gd name="T11" fmla="*/ 1213 h 23"/>
                <a:gd name="T12" fmla="*/ 1895 w 50"/>
                <a:gd name="T13" fmla="*/ 844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23">
                  <a:moveTo>
                    <a:pt x="50" y="16"/>
                  </a:moveTo>
                  <a:cubicBezTo>
                    <a:pt x="49" y="11"/>
                    <a:pt x="31" y="10"/>
                    <a:pt x="24" y="9"/>
                  </a:cubicBezTo>
                  <a:cubicBezTo>
                    <a:pt x="18" y="8"/>
                    <a:pt x="1" y="5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11"/>
                    <a:pt x="19" y="14"/>
                    <a:pt x="26" y="16"/>
                  </a:cubicBezTo>
                  <a:cubicBezTo>
                    <a:pt x="32" y="17"/>
                    <a:pt x="50" y="19"/>
                    <a:pt x="50" y="23"/>
                  </a:cubicBezTo>
                  <a:lnTo>
                    <a:pt x="50" y="16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773">
              <a:extLst>
                <a:ext uri="{FF2B5EF4-FFF2-40B4-BE49-F238E27FC236}">
                  <a16:creationId xmlns:a16="http://schemas.microsoft.com/office/drawing/2014/main" id="{01074021-7B22-4B74-96CE-F24BB141E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1768"/>
              <a:ext cx="122" cy="61"/>
            </a:xfrm>
            <a:custGeom>
              <a:avLst/>
              <a:gdLst>
                <a:gd name="T0" fmla="*/ 1885 w 49"/>
                <a:gd name="T1" fmla="*/ 780 h 23"/>
                <a:gd name="T2" fmla="*/ 924 w 49"/>
                <a:gd name="T3" fmla="*/ 507 h 23"/>
                <a:gd name="T4" fmla="*/ 0 w 49"/>
                <a:gd name="T5" fmla="*/ 0 h 23"/>
                <a:gd name="T6" fmla="*/ 30 w 49"/>
                <a:gd name="T7" fmla="*/ 353 h 23"/>
                <a:gd name="T8" fmla="*/ 954 w 49"/>
                <a:gd name="T9" fmla="*/ 780 h 23"/>
                <a:gd name="T10" fmla="*/ 1885 w 49"/>
                <a:gd name="T11" fmla="*/ 1140 h 23"/>
                <a:gd name="T12" fmla="*/ 1885 w 49"/>
                <a:gd name="T13" fmla="*/ 78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23">
                  <a:moveTo>
                    <a:pt x="49" y="16"/>
                  </a:moveTo>
                  <a:cubicBezTo>
                    <a:pt x="48" y="12"/>
                    <a:pt x="30" y="11"/>
                    <a:pt x="24" y="10"/>
                  </a:cubicBezTo>
                  <a:cubicBezTo>
                    <a:pt x="17" y="8"/>
                    <a:pt x="1" y="6"/>
                    <a:pt x="0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12"/>
                    <a:pt x="18" y="15"/>
                    <a:pt x="25" y="16"/>
                  </a:cubicBezTo>
                  <a:cubicBezTo>
                    <a:pt x="32" y="17"/>
                    <a:pt x="49" y="19"/>
                    <a:pt x="49" y="23"/>
                  </a:cubicBezTo>
                  <a:lnTo>
                    <a:pt x="49" y="16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Freeform 774">
              <a:extLst>
                <a:ext uri="{FF2B5EF4-FFF2-40B4-BE49-F238E27FC236}">
                  <a16:creationId xmlns:a16="http://schemas.microsoft.com/office/drawing/2014/main" id="{6551BE45-B385-4A32-87A1-B151F4FA3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1909"/>
              <a:ext cx="104" cy="99"/>
            </a:xfrm>
            <a:custGeom>
              <a:avLst/>
              <a:gdLst>
                <a:gd name="T0" fmla="*/ 1550 w 42"/>
                <a:gd name="T1" fmla="*/ 1589 h 37"/>
                <a:gd name="T2" fmla="*/ 790 w 42"/>
                <a:gd name="T3" fmla="*/ 859 h 37"/>
                <a:gd name="T4" fmla="*/ 74 w 42"/>
                <a:gd name="T5" fmla="*/ 0 h 37"/>
                <a:gd name="T6" fmla="*/ 30 w 42"/>
                <a:gd name="T7" fmla="*/ 308 h 37"/>
                <a:gd name="T8" fmla="*/ 760 w 42"/>
                <a:gd name="T9" fmla="*/ 1225 h 37"/>
                <a:gd name="T10" fmla="*/ 1471 w 42"/>
                <a:gd name="T11" fmla="*/ 1897 h 37"/>
                <a:gd name="T12" fmla="*/ 1550 w 42"/>
                <a:gd name="T13" fmla="*/ 1589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37">
                  <a:moveTo>
                    <a:pt x="41" y="31"/>
                  </a:moveTo>
                  <a:cubicBezTo>
                    <a:pt x="42" y="26"/>
                    <a:pt x="27" y="20"/>
                    <a:pt x="21" y="17"/>
                  </a:cubicBezTo>
                  <a:cubicBezTo>
                    <a:pt x="15" y="14"/>
                    <a:pt x="1" y="5"/>
                    <a:pt x="2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2"/>
                    <a:pt x="14" y="20"/>
                    <a:pt x="20" y="24"/>
                  </a:cubicBezTo>
                  <a:cubicBezTo>
                    <a:pt x="26" y="27"/>
                    <a:pt x="39" y="33"/>
                    <a:pt x="39" y="37"/>
                  </a:cubicBezTo>
                  <a:lnTo>
                    <a:pt x="41" y="3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Freeform 775">
              <a:extLst>
                <a:ext uri="{FF2B5EF4-FFF2-40B4-BE49-F238E27FC236}">
                  <a16:creationId xmlns:a16="http://schemas.microsoft.com/office/drawing/2014/main" id="{601CA6A6-ECC9-46FD-B463-CFB53DC02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1877"/>
              <a:ext cx="115" cy="96"/>
            </a:xfrm>
            <a:custGeom>
              <a:avLst/>
              <a:gdLst>
                <a:gd name="T0" fmla="*/ 1770 w 46"/>
                <a:gd name="T1" fmla="*/ 1515 h 36"/>
                <a:gd name="T2" fmla="*/ 938 w 46"/>
                <a:gd name="T3" fmla="*/ 819 h 36"/>
                <a:gd name="T4" fmla="*/ 83 w 46"/>
                <a:gd name="T5" fmla="*/ 0 h 36"/>
                <a:gd name="T6" fmla="*/ 50 w 46"/>
                <a:gd name="T7" fmla="*/ 307 h 36"/>
                <a:gd name="T8" fmla="*/ 908 w 46"/>
                <a:gd name="T9" fmla="*/ 1117 h 36"/>
                <a:gd name="T10" fmla="*/ 1720 w 46"/>
                <a:gd name="T11" fmla="*/ 1821 h 36"/>
                <a:gd name="T12" fmla="*/ 1770 w 46"/>
                <a:gd name="T13" fmla="*/ 1515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36">
                  <a:moveTo>
                    <a:pt x="45" y="30"/>
                  </a:moveTo>
                  <a:cubicBezTo>
                    <a:pt x="46" y="25"/>
                    <a:pt x="30" y="19"/>
                    <a:pt x="24" y="16"/>
                  </a:cubicBezTo>
                  <a:cubicBezTo>
                    <a:pt x="19" y="12"/>
                    <a:pt x="1" y="5"/>
                    <a:pt x="2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1"/>
                    <a:pt x="17" y="19"/>
                    <a:pt x="23" y="22"/>
                  </a:cubicBezTo>
                  <a:cubicBezTo>
                    <a:pt x="29" y="26"/>
                    <a:pt x="44" y="32"/>
                    <a:pt x="44" y="36"/>
                  </a:cubicBezTo>
                  <a:lnTo>
                    <a:pt x="45" y="3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776">
              <a:extLst>
                <a:ext uri="{FF2B5EF4-FFF2-40B4-BE49-F238E27FC236}">
                  <a16:creationId xmlns:a16="http://schemas.microsoft.com/office/drawing/2014/main" id="{E727C142-99C9-4790-A6E3-E17FD5844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1565"/>
              <a:ext cx="115" cy="107"/>
            </a:xfrm>
            <a:custGeom>
              <a:avLst/>
              <a:gdLst>
                <a:gd name="T0" fmla="*/ 1563 w 46"/>
                <a:gd name="T1" fmla="*/ 94 h 40"/>
                <a:gd name="T2" fmla="*/ 833 w 46"/>
                <a:gd name="T3" fmla="*/ 1030 h 40"/>
                <a:gd name="T4" fmla="*/ 0 w 46"/>
                <a:gd name="T5" fmla="*/ 1795 h 40"/>
                <a:gd name="T6" fmla="*/ 283 w 46"/>
                <a:gd name="T7" fmla="*/ 1953 h 40"/>
                <a:gd name="T8" fmla="*/ 1095 w 46"/>
                <a:gd name="T9" fmla="*/ 1132 h 40"/>
                <a:gd name="T10" fmla="*/ 1800 w 46"/>
                <a:gd name="T11" fmla="*/ 209 h 40"/>
                <a:gd name="T12" fmla="*/ 1563 w 46"/>
                <a:gd name="T13" fmla="*/ 94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40">
                  <a:moveTo>
                    <a:pt x="40" y="2"/>
                  </a:moveTo>
                  <a:cubicBezTo>
                    <a:pt x="36" y="0"/>
                    <a:pt x="26" y="15"/>
                    <a:pt x="21" y="20"/>
                  </a:cubicBezTo>
                  <a:cubicBezTo>
                    <a:pt x="17" y="25"/>
                    <a:pt x="6" y="37"/>
                    <a:pt x="0" y="3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12" y="40"/>
                    <a:pt x="23" y="27"/>
                    <a:pt x="28" y="22"/>
                  </a:cubicBezTo>
                  <a:cubicBezTo>
                    <a:pt x="32" y="17"/>
                    <a:pt x="42" y="2"/>
                    <a:pt x="46" y="4"/>
                  </a:cubicBezTo>
                  <a:lnTo>
                    <a:pt x="40" y="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Freeform 777">
              <a:extLst>
                <a:ext uri="{FF2B5EF4-FFF2-40B4-BE49-F238E27FC236}">
                  <a16:creationId xmlns:a16="http://schemas.microsoft.com/office/drawing/2014/main" id="{69A6D850-FA5F-441B-AE45-E462A1EA9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1552"/>
              <a:ext cx="112" cy="107"/>
            </a:xfrm>
            <a:custGeom>
              <a:avLst/>
              <a:gdLst>
                <a:gd name="T0" fmla="*/ 1493 w 45"/>
                <a:gd name="T1" fmla="*/ 94 h 40"/>
                <a:gd name="T2" fmla="*/ 769 w 45"/>
                <a:gd name="T3" fmla="*/ 1030 h 40"/>
                <a:gd name="T4" fmla="*/ 0 w 45"/>
                <a:gd name="T5" fmla="*/ 1838 h 40"/>
                <a:gd name="T6" fmla="*/ 261 w 45"/>
                <a:gd name="T7" fmla="*/ 1953 h 40"/>
                <a:gd name="T8" fmla="*/ 1035 w 45"/>
                <a:gd name="T9" fmla="*/ 1132 h 40"/>
                <a:gd name="T10" fmla="*/ 1727 w 45"/>
                <a:gd name="T11" fmla="*/ 209 h 40"/>
                <a:gd name="T12" fmla="*/ 1493 w 45"/>
                <a:gd name="T13" fmla="*/ 94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40">
                  <a:moveTo>
                    <a:pt x="39" y="2"/>
                  </a:moveTo>
                  <a:cubicBezTo>
                    <a:pt x="35" y="0"/>
                    <a:pt x="25" y="15"/>
                    <a:pt x="20" y="20"/>
                  </a:cubicBezTo>
                  <a:cubicBezTo>
                    <a:pt x="16" y="25"/>
                    <a:pt x="5" y="38"/>
                    <a:pt x="0" y="36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12" y="40"/>
                    <a:pt x="22" y="27"/>
                    <a:pt x="27" y="22"/>
                  </a:cubicBezTo>
                  <a:cubicBezTo>
                    <a:pt x="31" y="17"/>
                    <a:pt x="41" y="2"/>
                    <a:pt x="45" y="4"/>
                  </a:cubicBezTo>
                  <a:lnTo>
                    <a:pt x="39" y="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Freeform 778">
              <a:extLst>
                <a:ext uri="{FF2B5EF4-FFF2-40B4-BE49-F238E27FC236}">
                  <a16:creationId xmlns:a16="http://schemas.microsoft.com/office/drawing/2014/main" id="{1BB147C3-EBED-4A0B-9F7F-4BDB4529A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1525"/>
              <a:ext cx="110" cy="112"/>
            </a:xfrm>
            <a:custGeom>
              <a:avLst/>
              <a:gdLst>
                <a:gd name="T0" fmla="*/ 1458 w 44"/>
                <a:gd name="T1" fmla="*/ 56 h 42"/>
                <a:gd name="T2" fmla="*/ 783 w 44"/>
                <a:gd name="T3" fmla="*/ 1160 h 42"/>
                <a:gd name="T4" fmla="*/ 0 w 44"/>
                <a:gd name="T5" fmla="*/ 2027 h 42"/>
                <a:gd name="T6" fmla="*/ 283 w 44"/>
                <a:gd name="T7" fmla="*/ 2069 h 42"/>
                <a:gd name="T8" fmla="*/ 1020 w 44"/>
                <a:gd name="T9" fmla="*/ 1272 h 42"/>
                <a:gd name="T10" fmla="*/ 1720 w 44"/>
                <a:gd name="T11" fmla="*/ 205 h 42"/>
                <a:gd name="T12" fmla="*/ 1458 w 44"/>
                <a:gd name="T13" fmla="*/ 56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2">
                  <a:moveTo>
                    <a:pt x="37" y="1"/>
                  </a:moveTo>
                  <a:cubicBezTo>
                    <a:pt x="33" y="0"/>
                    <a:pt x="24" y="17"/>
                    <a:pt x="20" y="23"/>
                  </a:cubicBezTo>
                  <a:cubicBezTo>
                    <a:pt x="16" y="28"/>
                    <a:pt x="6" y="41"/>
                    <a:pt x="0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3" y="42"/>
                    <a:pt x="22" y="30"/>
                    <a:pt x="26" y="25"/>
                  </a:cubicBezTo>
                  <a:cubicBezTo>
                    <a:pt x="31" y="19"/>
                    <a:pt x="40" y="2"/>
                    <a:pt x="44" y="4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Freeform 779">
              <a:extLst>
                <a:ext uri="{FF2B5EF4-FFF2-40B4-BE49-F238E27FC236}">
                  <a16:creationId xmlns:a16="http://schemas.microsoft.com/office/drawing/2014/main" id="{AFC0E3F9-1CCA-413D-A5E9-65FB93B05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515"/>
              <a:ext cx="107" cy="117"/>
            </a:xfrm>
            <a:custGeom>
              <a:avLst/>
              <a:gdLst>
                <a:gd name="T0" fmla="*/ 1386 w 43"/>
                <a:gd name="T1" fmla="*/ 56 h 44"/>
                <a:gd name="T2" fmla="*/ 724 w 43"/>
                <a:gd name="T3" fmla="*/ 1146 h 44"/>
                <a:gd name="T4" fmla="*/ 0 w 43"/>
                <a:gd name="T5" fmla="*/ 1994 h 44"/>
                <a:gd name="T6" fmla="*/ 229 w 43"/>
                <a:gd name="T7" fmla="*/ 2143 h 44"/>
                <a:gd name="T8" fmla="*/ 953 w 43"/>
                <a:gd name="T9" fmla="*/ 1244 h 44"/>
                <a:gd name="T10" fmla="*/ 1647 w 43"/>
                <a:gd name="T11" fmla="*/ 247 h 44"/>
                <a:gd name="T12" fmla="*/ 1386 w 43"/>
                <a:gd name="T13" fmla="*/ 5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4">
                  <a:moveTo>
                    <a:pt x="36" y="1"/>
                  </a:moveTo>
                  <a:cubicBezTo>
                    <a:pt x="32" y="0"/>
                    <a:pt x="23" y="17"/>
                    <a:pt x="19" y="23"/>
                  </a:cubicBezTo>
                  <a:cubicBezTo>
                    <a:pt x="15" y="28"/>
                    <a:pt x="5" y="42"/>
                    <a:pt x="0" y="40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4"/>
                    <a:pt x="21" y="30"/>
                    <a:pt x="25" y="25"/>
                  </a:cubicBezTo>
                  <a:cubicBezTo>
                    <a:pt x="29" y="19"/>
                    <a:pt x="39" y="4"/>
                    <a:pt x="43" y="5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Freeform 780">
              <a:extLst>
                <a:ext uri="{FF2B5EF4-FFF2-40B4-BE49-F238E27FC236}">
                  <a16:creationId xmlns:a16="http://schemas.microsoft.com/office/drawing/2014/main" id="{F8A77955-0FA2-4178-B2B7-49E921330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1611"/>
              <a:ext cx="115" cy="106"/>
            </a:xfrm>
            <a:custGeom>
              <a:avLst/>
              <a:gdLst>
                <a:gd name="T0" fmla="*/ 1563 w 46"/>
                <a:gd name="T1" fmla="*/ 90 h 40"/>
                <a:gd name="T2" fmla="*/ 783 w 46"/>
                <a:gd name="T3" fmla="*/ 983 h 40"/>
                <a:gd name="T4" fmla="*/ 0 w 46"/>
                <a:gd name="T5" fmla="*/ 1728 h 40"/>
                <a:gd name="T6" fmla="*/ 238 w 46"/>
                <a:gd name="T7" fmla="*/ 1882 h 40"/>
                <a:gd name="T8" fmla="*/ 1063 w 46"/>
                <a:gd name="T9" fmla="*/ 1081 h 40"/>
                <a:gd name="T10" fmla="*/ 1800 w 46"/>
                <a:gd name="T11" fmla="*/ 204 h 40"/>
                <a:gd name="T12" fmla="*/ 1563 w 46"/>
                <a:gd name="T13" fmla="*/ 9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40">
                  <a:moveTo>
                    <a:pt x="40" y="2"/>
                  </a:moveTo>
                  <a:cubicBezTo>
                    <a:pt x="36" y="0"/>
                    <a:pt x="25" y="15"/>
                    <a:pt x="20" y="20"/>
                  </a:cubicBezTo>
                  <a:cubicBezTo>
                    <a:pt x="16" y="25"/>
                    <a:pt x="5" y="37"/>
                    <a:pt x="0" y="35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1" y="40"/>
                    <a:pt x="22" y="27"/>
                    <a:pt x="27" y="22"/>
                  </a:cubicBezTo>
                  <a:cubicBezTo>
                    <a:pt x="31" y="17"/>
                    <a:pt x="42" y="3"/>
                    <a:pt x="46" y="4"/>
                  </a:cubicBezTo>
                  <a:lnTo>
                    <a:pt x="40" y="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Freeform 781">
              <a:extLst>
                <a:ext uri="{FF2B5EF4-FFF2-40B4-BE49-F238E27FC236}">
                  <a16:creationId xmlns:a16="http://schemas.microsoft.com/office/drawing/2014/main" id="{5E3AD1DB-5231-4F75-A32B-58086E2CC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1597"/>
              <a:ext cx="115" cy="107"/>
            </a:xfrm>
            <a:custGeom>
              <a:avLst/>
              <a:gdLst>
                <a:gd name="T0" fmla="*/ 1563 w 46"/>
                <a:gd name="T1" fmla="*/ 94 h 40"/>
                <a:gd name="T2" fmla="*/ 833 w 46"/>
                <a:gd name="T3" fmla="*/ 1030 h 40"/>
                <a:gd name="T4" fmla="*/ 0 w 46"/>
                <a:gd name="T5" fmla="*/ 1795 h 40"/>
                <a:gd name="T6" fmla="*/ 238 w 46"/>
                <a:gd name="T7" fmla="*/ 1953 h 40"/>
                <a:gd name="T8" fmla="*/ 1063 w 46"/>
                <a:gd name="T9" fmla="*/ 1132 h 40"/>
                <a:gd name="T10" fmla="*/ 1800 w 46"/>
                <a:gd name="T11" fmla="*/ 209 h 40"/>
                <a:gd name="T12" fmla="*/ 1563 w 46"/>
                <a:gd name="T13" fmla="*/ 94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40">
                  <a:moveTo>
                    <a:pt x="40" y="2"/>
                  </a:moveTo>
                  <a:cubicBezTo>
                    <a:pt x="36" y="0"/>
                    <a:pt x="25" y="15"/>
                    <a:pt x="21" y="20"/>
                  </a:cubicBezTo>
                  <a:cubicBezTo>
                    <a:pt x="16" y="25"/>
                    <a:pt x="5" y="37"/>
                    <a:pt x="0" y="35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1" y="40"/>
                    <a:pt x="22" y="27"/>
                    <a:pt x="27" y="22"/>
                  </a:cubicBezTo>
                  <a:cubicBezTo>
                    <a:pt x="31" y="17"/>
                    <a:pt x="42" y="3"/>
                    <a:pt x="46" y="4"/>
                  </a:cubicBezTo>
                  <a:lnTo>
                    <a:pt x="40" y="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782">
              <a:extLst>
                <a:ext uri="{FF2B5EF4-FFF2-40B4-BE49-F238E27FC236}">
                  <a16:creationId xmlns:a16="http://schemas.microsoft.com/office/drawing/2014/main" id="{3C8D536D-DD7D-40CE-85BC-DAD0C47FB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" y="1675"/>
              <a:ext cx="130" cy="88"/>
            </a:xfrm>
            <a:custGeom>
              <a:avLst/>
              <a:gdLst>
                <a:gd name="T0" fmla="*/ 1845 w 52"/>
                <a:gd name="T1" fmla="*/ 149 h 33"/>
                <a:gd name="T2" fmla="*/ 938 w 52"/>
                <a:gd name="T3" fmla="*/ 819 h 33"/>
                <a:gd name="T4" fmla="*/ 0 w 52"/>
                <a:gd name="T5" fmla="*/ 1309 h 33"/>
                <a:gd name="T6" fmla="*/ 238 w 52"/>
                <a:gd name="T7" fmla="*/ 1515 h 33"/>
                <a:gd name="T8" fmla="*/ 1175 w 52"/>
                <a:gd name="T9" fmla="*/ 1003 h 33"/>
                <a:gd name="T10" fmla="*/ 2033 w 52"/>
                <a:gd name="T11" fmla="*/ 307 h 33"/>
                <a:gd name="T12" fmla="*/ 1845 w 52"/>
                <a:gd name="T13" fmla="*/ 149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3">
                  <a:moveTo>
                    <a:pt x="47" y="3"/>
                  </a:moveTo>
                  <a:cubicBezTo>
                    <a:pt x="43" y="0"/>
                    <a:pt x="30" y="12"/>
                    <a:pt x="24" y="16"/>
                  </a:cubicBezTo>
                  <a:cubicBezTo>
                    <a:pt x="19" y="20"/>
                    <a:pt x="5" y="29"/>
                    <a:pt x="0" y="2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33"/>
                    <a:pt x="24" y="23"/>
                    <a:pt x="30" y="20"/>
                  </a:cubicBezTo>
                  <a:cubicBezTo>
                    <a:pt x="35" y="16"/>
                    <a:pt x="49" y="4"/>
                    <a:pt x="52" y="6"/>
                  </a:cubicBezTo>
                  <a:lnTo>
                    <a:pt x="47" y="3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783">
              <a:extLst>
                <a:ext uri="{FF2B5EF4-FFF2-40B4-BE49-F238E27FC236}">
                  <a16:creationId xmlns:a16="http://schemas.microsoft.com/office/drawing/2014/main" id="{C73C7164-4604-4559-8AB2-3A2724502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653"/>
              <a:ext cx="130" cy="96"/>
            </a:xfrm>
            <a:custGeom>
              <a:avLst/>
              <a:gdLst>
                <a:gd name="T0" fmla="*/ 1800 w 52"/>
                <a:gd name="T1" fmla="*/ 149 h 36"/>
                <a:gd name="T2" fmla="*/ 938 w 52"/>
                <a:gd name="T3" fmla="*/ 819 h 36"/>
                <a:gd name="T4" fmla="*/ 0 w 52"/>
                <a:gd name="T5" fmla="*/ 1515 h 36"/>
                <a:gd name="T6" fmla="*/ 208 w 52"/>
                <a:gd name="T7" fmla="*/ 1672 h 36"/>
                <a:gd name="T8" fmla="*/ 1145 w 52"/>
                <a:gd name="T9" fmla="*/ 1003 h 36"/>
                <a:gd name="T10" fmla="*/ 2033 w 52"/>
                <a:gd name="T11" fmla="*/ 363 h 36"/>
                <a:gd name="T12" fmla="*/ 1800 w 52"/>
                <a:gd name="T13" fmla="*/ 149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6">
                  <a:moveTo>
                    <a:pt x="46" y="3"/>
                  </a:moveTo>
                  <a:cubicBezTo>
                    <a:pt x="43" y="0"/>
                    <a:pt x="29" y="12"/>
                    <a:pt x="24" y="16"/>
                  </a:cubicBezTo>
                  <a:cubicBezTo>
                    <a:pt x="18" y="20"/>
                    <a:pt x="4" y="33"/>
                    <a:pt x="0" y="3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0" y="36"/>
                    <a:pt x="24" y="24"/>
                    <a:pt x="29" y="20"/>
                  </a:cubicBezTo>
                  <a:cubicBezTo>
                    <a:pt x="35" y="16"/>
                    <a:pt x="48" y="4"/>
                    <a:pt x="52" y="7"/>
                  </a:cubicBezTo>
                  <a:lnTo>
                    <a:pt x="46" y="3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784">
              <a:extLst>
                <a:ext uri="{FF2B5EF4-FFF2-40B4-BE49-F238E27FC236}">
                  <a16:creationId xmlns:a16="http://schemas.microsoft.com/office/drawing/2014/main" id="{9F69E51D-D4E3-4FBE-87C3-3C9F85B67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1829"/>
              <a:ext cx="143" cy="86"/>
            </a:xfrm>
            <a:custGeom>
              <a:avLst/>
              <a:gdLst>
                <a:gd name="T0" fmla="*/ 2052 w 57"/>
                <a:gd name="T1" fmla="*/ 159 h 32"/>
                <a:gd name="T2" fmla="*/ 993 w 57"/>
                <a:gd name="T3" fmla="*/ 839 h 32"/>
                <a:gd name="T4" fmla="*/ 0 w 57"/>
                <a:gd name="T5" fmla="*/ 1263 h 32"/>
                <a:gd name="T6" fmla="*/ 208 w 57"/>
                <a:gd name="T7" fmla="*/ 1459 h 32"/>
                <a:gd name="T8" fmla="*/ 1184 w 57"/>
                <a:gd name="T9" fmla="*/ 1091 h 32"/>
                <a:gd name="T10" fmla="*/ 2260 w 57"/>
                <a:gd name="T11" fmla="*/ 427 h 32"/>
                <a:gd name="T12" fmla="*/ 2052 w 57"/>
                <a:gd name="T13" fmla="*/ 159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32">
                  <a:moveTo>
                    <a:pt x="52" y="3"/>
                  </a:moveTo>
                  <a:cubicBezTo>
                    <a:pt x="48" y="0"/>
                    <a:pt x="31" y="13"/>
                    <a:pt x="25" y="16"/>
                  </a:cubicBezTo>
                  <a:cubicBezTo>
                    <a:pt x="19" y="19"/>
                    <a:pt x="4" y="27"/>
                    <a:pt x="0" y="24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9" y="32"/>
                    <a:pt x="24" y="24"/>
                    <a:pt x="30" y="21"/>
                  </a:cubicBezTo>
                  <a:cubicBezTo>
                    <a:pt x="36" y="18"/>
                    <a:pt x="53" y="5"/>
                    <a:pt x="57" y="8"/>
                  </a:cubicBezTo>
                  <a:lnTo>
                    <a:pt x="52" y="3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Freeform 785">
              <a:extLst>
                <a:ext uri="{FF2B5EF4-FFF2-40B4-BE49-F238E27FC236}">
                  <a16:creationId xmlns:a16="http://schemas.microsoft.com/office/drawing/2014/main" id="{64E460C4-3BE8-4C56-850F-B5960FCB5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1813"/>
              <a:ext cx="135" cy="78"/>
            </a:xfrm>
            <a:custGeom>
              <a:avLst/>
              <a:gdLst>
                <a:gd name="T0" fmla="*/ 1925 w 54"/>
                <a:gd name="T1" fmla="*/ 159 h 29"/>
                <a:gd name="T2" fmla="*/ 988 w 54"/>
                <a:gd name="T3" fmla="*/ 680 h 29"/>
                <a:gd name="T4" fmla="*/ 0 w 54"/>
                <a:gd name="T5" fmla="*/ 1092 h 29"/>
                <a:gd name="T6" fmla="*/ 208 w 54"/>
                <a:gd name="T7" fmla="*/ 1361 h 29"/>
                <a:gd name="T8" fmla="*/ 1175 w 54"/>
                <a:gd name="T9" fmla="*/ 933 h 29"/>
                <a:gd name="T10" fmla="*/ 2113 w 54"/>
                <a:gd name="T11" fmla="*/ 368 h 29"/>
                <a:gd name="T12" fmla="*/ 1925 w 54"/>
                <a:gd name="T13" fmla="*/ 159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29">
                  <a:moveTo>
                    <a:pt x="49" y="3"/>
                  </a:moveTo>
                  <a:cubicBezTo>
                    <a:pt x="46" y="0"/>
                    <a:pt x="31" y="10"/>
                    <a:pt x="25" y="13"/>
                  </a:cubicBezTo>
                  <a:cubicBezTo>
                    <a:pt x="19" y="16"/>
                    <a:pt x="4" y="24"/>
                    <a:pt x="0" y="21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9" y="29"/>
                    <a:pt x="24" y="21"/>
                    <a:pt x="30" y="18"/>
                  </a:cubicBezTo>
                  <a:cubicBezTo>
                    <a:pt x="36" y="15"/>
                    <a:pt x="51" y="4"/>
                    <a:pt x="54" y="7"/>
                  </a:cubicBezTo>
                  <a:lnTo>
                    <a:pt x="49" y="3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Freeform 786">
              <a:extLst>
                <a:ext uri="{FF2B5EF4-FFF2-40B4-BE49-F238E27FC236}">
                  <a16:creationId xmlns:a16="http://schemas.microsoft.com/office/drawing/2014/main" id="{AC51D84A-3011-49F4-966E-9E999093B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1763"/>
              <a:ext cx="138" cy="74"/>
            </a:xfrm>
            <a:custGeom>
              <a:avLst/>
              <a:gdLst>
                <a:gd name="T0" fmla="*/ 1977 w 55"/>
                <a:gd name="T1" fmla="*/ 148 h 28"/>
                <a:gd name="T2" fmla="*/ 994 w 55"/>
                <a:gd name="T3" fmla="*/ 685 h 28"/>
                <a:gd name="T4" fmla="*/ 0 w 55"/>
                <a:gd name="T5" fmla="*/ 978 h 28"/>
                <a:gd name="T6" fmla="*/ 208 w 55"/>
                <a:gd name="T7" fmla="*/ 1166 h 28"/>
                <a:gd name="T8" fmla="*/ 1184 w 55"/>
                <a:gd name="T9" fmla="*/ 922 h 28"/>
                <a:gd name="T10" fmla="*/ 2178 w 55"/>
                <a:gd name="T11" fmla="*/ 391 h 28"/>
                <a:gd name="T12" fmla="*/ 1977 w 55"/>
                <a:gd name="T13" fmla="*/ 148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28">
                  <a:moveTo>
                    <a:pt x="50" y="3"/>
                  </a:moveTo>
                  <a:cubicBezTo>
                    <a:pt x="47" y="0"/>
                    <a:pt x="31" y="11"/>
                    <a:pt x="25" y="14"/>
                  </a:cubicBezTo>
                  <a:cubicBezTo>
                    <a:pt x="19" y="17"/>
                    <a:pt x="4" y="24"/>
                    <a:pt x="0" y="20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9" y="28"/>
                    <a:pt x="24" y="22"/>
                    <a:pt x="30" y="19"/>
                  </a:cubicBezTo>
                  <a:cubicBezTo>
                    <a:pt x="36" y="16"/>
                    <a:pt x="52" y="5"/>
                    <a:pt x="55" y="8"/>
                  </a:cubicBezTo>
                  <a:lnTo>
                    <a:pt x="50" y="3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Freeform 787">
              <a:extLst>
                <a:ext uri="{FF2B5EF4-FFF2-40B4-BE49-F238E27FC236}">
                  <a16:creationId xmlns:a16="http://schemas.microsoft.com/office/drawing/2014/main" id="{2D911E52-101D-4EA2-9339-8110CC1C7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1739"/>
              <a:ext cx="138" cy="77"/>
            </a:xfrm>
            <a:custGeom>
              <a:avLst/>
              <a:gdLst>
                <a:gd name="T0" fmla="*/ 2020 w 55"/>
                <a:gd name="T1" fmla="*/ 149 h 29"/>
                <a:gd name="T2" fmla="*/ 994 w 55"/>
                <a:gd name="T3" fmla="*/ 690 h 29"/>
                <a:gd name="T4" fmla="*/ 0 w 55"/>
                <a:gd name="T5" fmla="*/ 993 h 29"/>
                <a:gd name="T6" fmla="*/ 208 w 55"/>
                <a:gd name="T7" fmla="*/ 1235 h 29"/>
                <a:gd name="T8" fmla="*/ 1184 w 55"/>
                <a:gd name="T9" fmla="*/ 895 h 29"/>
                <a:gd name="T10" fmla="*/ 2178 w 55"/>
                <a:gd name="T11" fmla="*/ 451 h 29"/>
                <a:gd name="T12" fmla="*/ 2020 w 55"/>
                <a:gd name="T13" fmla="*/ 149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29">
                  <a:moveTo>
                    <a:pt x="51" y="3"/>
                  </a:moveTo>
                  <a:cubicBezTo>
                    <a:pt x="48" y="0"/>
                    <a:pt x="31" y="11"/>
                    <a:pt x="25" y="14"/>
                  </a:cubicBezTo>
                  <a:cubicBezTo>
                    <a:pt x="19" y="16"/>
                    <a:pt x="4" y="24"/>
                    <a:pt x="0" y="2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29"/>
                    <a:pt x="24" y="21"/>
                    <a:pt x="30" y="18"/>
                  </a:cubicBezTo>
                  <a:cubicBezTo>
                    <a:pt x="36" y="15"/>
                    <a:pt x="51" y="6"/>
                    <a:pt x="55" y="9"/>
                  </a:cubicBezTo>
                  <a:lnTo>
                    <a:pt x="51" y="3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5" name="Freeform 788">
              <a:extLst>
                <a:ext uri="{FF2B5EF4-FFF2-40B4-BE49-F238E27FC236}">
                  <a16:creationId xmlns:a16="http://schemas.microsoft.com/office/drawing/2014/main" id="{24619B04-379F-4196-9F06-3EA3ED04E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1901"/>
              <a:ext cx="103" cy="112"/>
            </a:xfrm>
            <a:custGeom>
              <a:avLst/>
              <a:gdLst>
                <a:gd name="T0" fmla="*/ 1394 w 41"/>
                <a:gd name="T1" fmla="*/ 56 h 42"/>
                <a:gd name="T2" fmla="*/ 713 w 41"/>
                <a:gd name="T3" fmla="*/ 1059 h 42"/>
                <a:gd name="T4" fmla="*/ 0 w 41"/>
                <a:gd name="T5" fmla="*/ 1971 h 42"/>
                <a:gd name="T6" fmla="*/ 239 w 41"/>
                <a:gd name="T7" fmla="*/ 2069 h 42"/>
                <a:gd name="T8" fmla="*/ 997 w 41"/>
                <a:gd name="T9" fmla="*/ 1160 h 42"/>
                <a:gd name="T10" fmla="*/ 1635 w 41"/>
                <a:gd name="T11" fmla="*/ 93 h 42"/>
                <a:gd name="T12" fmla="*/ 1394 w 41"/>
                <a:gd name="T13" fmla="*/ 56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42">
                  <a:moveTo>
                    <a:pt x="35" y="1"/>
                  </a:moveTo>
                  <a:cubicBezTo>
                    <a:pt x="31" y="0"/>
                    <a:pt x="22" y="16"/>
                    <a:pt x="18" y="21"/>
                  </a:cubicBezTo>
                  <a:cubicBezTo>
                    <a:pt x="15" y="27"/>
                    <a:pt x="5" y="41"/>
                    <a:pt x="0" y="39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2" y="42"/>
                    <a:pt x="21" y="28"/>
                    <a:pt x="25" y="23"/>
                  </a:cubicBezTo>
                  <a:cubicBezTo>
                    <a:pt x="29" y="17"/>
                    <a:pt x="37" y="1"/>
                    <a:pt x="41" y="2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6" name="Freeform 789">
              <a:extLst>
                <a:ext uri="{FF2B5EF4-FFF2-40B4-BE49-F238E27FC236}">
                  <a16:creationId xmlns:a16="http://schemas.microsoft.com/office/drawing/2014/main" id="{7894E096-1C16-446F-BE51-80F47A494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1893"/>
              <a:ext cx="105" cy="112"/>
            </a:xfrm>
            <a:custGeom>
              <a:avLst/>
              <a:gdLst>
                <a:gd name="T0" fmla="*/ 1408 w 42"/>
                <a:gd name="T1" fmla="*/ 56 h 42"/>
                <a:gd name="T2" fmla="*/ 750 w 42"/>
                <a:gd name="T3" fmla="*/ 1059 h 42"/>
                <a:gd name="T4" fmla="*/ 0 w 42"/>
                <a:gd name="T5" fmla="*/ 1971 h 42"/>
                <a:gd name="T6" fmla="*/ 283 w 42"/>
                <a:gd name="T7" fmla="*/ 2069 h 42"/>
                <a:gd name="T8" fmla="*/ 1020 w 42"/>
                <a:gd name="T9" fmla="*/ 1160 h 42"/>
                <a:gd name="T10" fmla="*/ 1645 w 42"/>
                <a:gd name="T11" fmla="*/ 93 h 42"/>
                <a:gd name="T12" fmla="*/ 1408 w 42"/>
                <a:gd name="T13" fmla="*/ 56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36" y="1"/>
                  </a:moveTo>
                  <a:cubicBezTo>
                    <a:pt x="31" y="0"/>
                    <a:pt x="23" y="15"/>
                    <a:pt x="19" y="21"/>
                  </a:cubicBezTo>
                  <a:cubicBezTo>
                    <a:pt x="15" y="27"/>
                    <a:pt x="6" y="41"/>
                    <a:pt x="0" y="39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2" y="42"/>
                    <a:pt x="22" y="28"/>
                    <a:pt x="26" y="23"/>
                  </a:cubicBezTo>
                  <a:cubicBezTo>
                    <a:pt x="29" y="17"/>
                    <a:pt x="38" y="1"/>
                    <a:pt x="42" y="2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7" name="Freeform 790">
              <a:extLst>
                <a:ext uri="{FF2B5EF4-FFF2-40B4-BE49-F238E27FC236}">
                  <a16:creationId xmlns:a16="http://schemas.microsoft.com/office/drawing/2014/main" id="{4E760AAC-BFD4-4CCC-B473-5DF42B7FC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1875"/>
              <a:ext cx="117" cy="104"/>
            </a:xfrm>
            <a:custGeom>
              <a:avLst/>
              <a:gdLst>
                <a:gd name="T0" fmla="*/ 1573 w 47"/>
                <a:gd name="T1" fmla="*/ 93 h 39"/>
                <a:gd name="T2" fmla="*/ 799 w 47"/>
                <a:gd name="T3" fmla="*/ 1003 h 39"/>
                <a:gd name="T4" fmla="*/ 0 w 47"/>
                <a:gd name="T5" fmla="*/ 1763 h 39"/>
                <a:gd name="T6" fmla="*/ 229 w 47"/>
                <a:gd name="T7" fmla="*/ 1877 h 39"/>
                <a:gd name="T8" fmla="*/ 1036 w 47"/>
                <a:gd name="T9" fmla="*/ 1117 h 39"/>
                <a:gd name="T10" fmla="*/ 1802 w 47"/>
                <a:gd name="T11" fmla="*/ 205 h 39"/>
                <a:gd name="T12" fmla="*/ 1573 w 47"/>
                <a:gd name="T13" fmla="*/ 9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9">
                  <a:moveTo>
                    <a:pt x="41" y="2"/>
                  </a:moveTo>
                  <a:cubicBezTo>
                    <a:pt x="37" y="0"/>
                    <a:pt x="26" y="15"/>
                    <a:pt x="21" y="20"/>
                  </a:cubicBezTo>
                  <a:cubicBezTo>
                    <a:pt x="17" y="24"/>
                    <a:pt x="5" y="37"/>
                    <a:pt x="0" y="35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1" y="39"/>
                    <a:pt x="23" y="27"/>
                    <a:pt x="27" y="22"/>
                  </a:cubicBezTo>
                  <a:cubicBezTo>
                    <a:pt x="32" y="17"/>
                    <a:pt x="43" y="3"/>
                    <a:pt x="47" y="4"/>
                  </a:cubicBezTo>
                  <a:lnTo>
                    <a:pt x="41" y="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8" name="Freeform 791">
              <a:extLst>
                <a:ext uri="{FF2B5EF4-FFF2-40B4-BE49-F238E27FC236}">
                  <a16:creationId xmlns:a16="http://schemas.microsoft.com/office/drawing/2014/main" id="{958E22E2-AF4D-4EB0-87CB-D3BFB4098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1861"/>
              <a:ext cx="115" cy="107"/>
            </a:xfrm>
            <a:custGeom>
              <a:avLst/>
              <a:gdLst>
                <a:gd name="T0" fmla="*/ 1563 w 46"/>
                <a:gd name="T1" fmla="*/ 94 h 40"/>
                <a:gd name="T2" fmla="*/ 833 w 46"/>
                <a:gd name="T3" fmla="*/ 974 h 40"/>
                <a:gd name="T4" fmla="*/ 0 w 46"/>
                <a:gd name="T5" fmla="*/ 1795 h 40"/>
                <a:gd name="T6" fmla="*/ 238 w 46"/>
                <a:gd name="T7" fmla="*/ 1953 h 40"/>
                <a:gd name="T8" fmla="*/ 1063 w 46"/>
                <a:gd name="T9" fmla="*/ 1132 h 40"/>
                <a:gd name="T10" fmla="*/ 1800 w 46"/>
                <a:gd name="T11" fmla="*/ 209 h 40"/>
                <a:gd name="T12" fmla="*/ 1563 w 46"/>
                <a:gd name="T13" fmla="*/ 94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40">
                  <a:moveTo>
                    <a:pt x="40" y="2"/>
                  </a:moveTo>
                  <a:cubicBezTo>
                    <a:pt x="36" y="0"/>
                    <a:pt x="25" y="14"/>
                    <a:pt x="21" y="19"/>
                  </a:cubicBezTo>
                  <a:cubicBezTo>
                    <a:pt x="16" y="24"/>
                    <a:pt x="5" y="37"/>
                    <a:pt x="0" y="35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1" y="40"/>
                    <a:pt x="22" y="27"/>
                    <a:pt x="27" y="22"/>
                  </a:cubicBezTo>
                  <a:cubicBezTo>
                    <a:pt x="31" y="17"/>
                    <a:pt x="42" y="3"/>
                    <a:pt x="46" y="4"/>
                  </a:cubicBezTo>
                  <a:lnTo>
                    <a:pt x="40" y="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9" name="Freeform 792">
              <a:extLst>
                <a:ext uri="{FF2B5EF4-FFF2-40B4-BE49-F238E27FC236}">
                  <a16:creationId xmlns:a16="http://schemas.microsoft.com/office/drawing/2014/main" id="{CFC23E53-5CDB-42D1-BE39-33E165EB4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1904"/>
              <a:ext cx="68" cy="131"/>
            </a:xfrm>
            <a:custGeom>
              <a:avLst/>
              <a:gdLst>
                <a:gd name="T0" fmla="*/ 798 w 27"/>
                <a:gd name="T1" fmla="*/ 56 h 49"/>
                <a:gd name="T2" fmla="*/ 451 w 27"/>
                <a:gd name="T3" fmla="*/ 1337 h 49"/>
                <a:gd name="T4" fmla="*/ 0 w 27"/>
                <a:gd name="T5" fmla="*/ 2502 h 49"/>
                <a:gd name="T6" fmla="*/ 242 w 27"/>
                <a:gd name="T7" fmla="*/ 2444 h 49"/>
                <a:gd name="T8" fmla="*/ 718 w 27"/>
                <a:gd name="T9" fmla="*/ 1281 h 49"/>
                <a:gd name="T10" fmla="*/ 1085 w 27"/>
                <a:gd name="T11" fmla="*/ 0 h 49"/>
                <a:gd name="T12" fmla="*/ 798 w 27"/>
                <a:gd name="T13" fmla="*/ 56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9">
                  <a:moveTo>
                    <a:pt x="20" y="1"/>
                  </a:moveTo>
                  <a:cubicBezTo>
                    <a:pt x="16" y="1"/>
                    <a:pt x="13" y="19"/>
                    <a:pt x="11" y="26"/>
                  </a:cubicBezTo>
                  <a:cubicBezTo>
                    <a:pt x="10" y="32"/>
                    <a:pt x="6" y="49"/>
                    <a:pt x="0" y="49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2" y="48"/>
                    <a:pt x="16" y="31"/>
                    <a:pt x="18" y="25"/>
                  </a:cubicBezTo>
                  <a:cubicBezTo>
                    <a:pt x="20" y="18"/>
                    <a:pt x="22" y="1"/>
                    <a:pt x="27" y="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0" name="Freeform 793">
              <a:extLst>
                <a:ext uri="{FF2B5EF4-FFF2-40B4-BE49-F238E27FC236}">
                  <a16:creationId xmlns:a16="http://schemas.microsoft.com/office/drawing/2014/main" id="{D84FE219-88E5-4415-989D-0DCA12E3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909"/>
              <a:ext cx="68" cy="131"/>
            </a:xfrm>
            <a:custGeom>
              <a:avLst/>
              <a:gdLst>
                <a:gd name="T0" fmla="*/ 798 w 27"/>
                <a:gd name="T1" fmla="*/ 0 h 49"/>
                <a:gd name="T2" fmla="*/ 481 w 27"/>
                <a:gd name="T3" fmla="*/ 1281 h 49"/>
                <a:gd name="T4" fmla="*/ 0 w 27"/>
                <a:gd name="T5" fmla="*/ 2502 h 49"/>
                <a:gd name="T6" fmla="*/ 285 w 27"/>
                <a:gd name="T7" fmla="*/ 2444 h 49"/>
                <a:gd name="T8" fmla="*/ 718 w 27"/>
                <a:gd name="T9" fmla="*/ 1222 h 49"/>
                <a:gd name="T10" fmla="*/ 1085 w 27"/>
                <a:gd name="T11" fmla="*/ 0 h 49"/>
                <a:gd name="T12" fmla="*/ 798 w 27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9">
                  <a:moveTo>
                    <a:pt x="20" y="0"/>
                  </a:moveTo>
                  <a:cubicBezTo>
                    <a:pt x="16" y="1"/>
                    <a:pt x="13" y="19"/>
                    <a:pt x="12" y="25"/>
                  </a:cubicBezTo>
                  <a:cubicBezTo>
                    <a:pt x="10" y="32"/>
                    <a:pt x="6" y="48"/>
                    <a:pt x="0" y="49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12" y="47"/>
                    <a:pt x="17" y="31"/>
                    <a:pt x="18" y="24"/>
                  </a:cubicBezTo>
                  <a:cubicBezTo>
                    <a:pt x="20" y="18"/>
                    <a:pt x="23" y="0"/>
                    <a:pt x="27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1" name="Freeform 794">
              <a:extLst>
                <a:ext uri="{FF2B5EF4-FFF2-40B4-BE49-F238E27FC236}">
                  <a16:creationId xmlns:a16="http://schemas.microsoft.com/office/drawing/2014/main" id="{B4DC4F0C-C3F3-4007-8FA3-E6568CC69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1917"/>
              <a:ext cx="97" cy="120"/>
            </a:xfrm>
            <a:custGeom>
              <a:avLst/>
              <a:gdLst>
                <a:gd name="T0" fmla="*/ 1261 w 39"/>
                <a:gd name="T1" fmla="*/ 56 h 45"/>
                <a:gd name="T2" fmla="*/ 694 w 39"/>
                <a:gd name="T3" fmla="*/ 1160 h 45"/>
                <a:gd name="T4" fmla="*/ 0 w 39"/>
                <a:gd name="T5" fmla="*/ 2184 h 45"/>
                <a:gd name="T6" fmla="*/ 229 w 39"/>
                <a:gd name="T7" fmla="*/ 2219 h 45"/>
                <a:gd name="T8" fmla="*/ 923 w 39"/>
                <a:gd name="T9" fmla="*/ 1272 h 45"/>
                <a:gd name="T10" fmla="*/ 1490 w 39"/>
                <a:gd name="T11" fmla="*/ 93 h 45"/>
                <a:gd name="T12" fmla="*/ 1261 w 39"/>
                <a:gd name="T13" fmla="*/ 56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45">
                  <a:moveTo>
                    <a:pt x="33" y="1"/>
                  </a:moveTo>
                  <a:cubicBezTo>
                    <a:pt x="29" y="0"/>
                    <a:pt x="21" y="18"/>
                    <a:pt x="18" y="23"/>
                  </a:cubicBezTo>
                  <a:cubicBezTo>
                    <a:pt x="14" y="29"/>
                    <a:pt x="5" y="44"/>
                    <a:pt x="0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12" y="45"/>
                    <a:pt x="21" y="30"/>
                    <a:pt x="24" y="25"/>
                  </a:cubicBezTo>
                  <a:cubicBezTo>
                    <a:pt x="28" y="19"/>
                    <a:pt x="35" y="1"/>
                    <a:pt x="39" y="2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2" name="Freeform 795">
              <a:extLst>
                <a:ext uri="{FF2B5EF4-FFF2-40B4-BE49-F238E27FC236}">
                  <a16:creationId xmlns:a16="http://schemas.microsoft.com/office/drawing/2014/main" id="{B2EE374F-21FD-40E7-9578-0DC7E6B51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" y="1915"/>
              <a:ext cx="98" cy="117"/>
            </a:xfrm>
            <a:custGeom>
              <a:avLst/>
              <a:gdLst>
                <a:gd name="T0" fmla="*/ 1319 w 39"/>
                <a:gd name="T1" fmla="*/ 56 h 44"/>
                <a:gd name="T2" fmla="*/ 681 w 39"/>
                <a:gd name="T3" fmla="*/ 1109 h 44"/>
                <a:gd name="T4" fmla="*/ 0 w 39"/>
                <a:gd name="T5" fmla="*/ 2050 h 44"/>
                <a:gd name="T6" fmla="*/ 284 w 39"/>
                <a:gd name="T7" fmla="*/ 2143 h 44"/>
                <a:gd name="T8" fmla="*/ 952 w 39"/>
                <a:gd name="T9" fmla="*/ 1146 h 44"/>
                <a:gd name="T10" fmla="*/ 1553 w 39"/>
                <a:gd name="T11" fmla="*/ 93 h 44"/>
                <a:gd name="T12" fmla="*/ 1319 w 39"/>
                <a:gd name="T13" fmla="*/ 5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44">
                  <a:moveTo>
                    <a:pt x="33" y="1"/>
                  </a:moveTo>
                  <a:cubicBezTo>
                    <a:pt x="28" y="0"/>
                    <a:pt x="21" y="16"/>
                    <a:pt x="17" y="22"/>
                  </a:cubicBezTo>
                  <a:cubicBezTo>
                    <a:pt x="14" y="28"/>
                    <a:pt x="6" y="42"/>
                    <a:pt x="0" y="4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2" y="44"/>
                    <a:pt x="20" y="29"/>
                    <a:pt x="24" y="23"/>
                  </a:cubicBezTo>
                  <a:cubicBezTo>
                    <a:pt x="27" y="18"/>
                    <a:pt x="35" y="1"/>
                    <a:pt x="39" y="2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3" name="Freeform 796">
              <a:extLst>
                <a:ext uri="{FF2B5EF4-FFF2-40B4-BE49-F238E27FC236}">
                  <a16:creationId xmlns:a16="http://schemas.microsoft.com/office/drawing/2014/main" id="{F256AAF9-0BB4-403D-9406-863BEF156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1515"/>
              <a:ext cx="100" cy="114"/>
            </a:xfrm>
            <a:custGeom>
              <a:avLst/>
              <a:gdLst>
                <a:gd name="T0" fmla="*/ 1563 w 40"/>
                <a:gd name="T1" fmla="*/ 1975 h 43"/>
                <a:gd name="T2" fmla="*/ 833 w 40"/>
                <a:gd name="T3" fmla="*/ 992 h 43"/>
                <a:gd name="T4" fmla="*/ 238 w 40"/>
                <a:gd name="T5" fmla="*/ 56 h 43"/>
                <a:gd name="T6" fmla="*/ 0 w 40"/>
                <a:gd name="T7" fmla="*/ 148 h 43"/>
                <a:gd name="T8" fmla="*/ 595 w 40"/>
                <a:gd name="T9" fmla="*/ 1039 h 43"/>
                <a:gd name="T10" fmla="*/ 1333 w 40"/>
                <a:gd name="T11" fmla="*/ 2065 h 43"/>
                <a:gd name="T12" fmla="*/ 1563 w 40"/>
                <a:gd name="T13" fmla="*/ 1975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3">
                  <a:moveTo>
                    <a:pt x="40" y="40"/>
                  </a:moveTo>
                  <a:cubicBezTo>
                    <a:pt x="35" y="41"/>
                    <a:pt x="27" y="29"/>
                    <a:pt x="21" y="20"/>
                  </a:cubicBezTo>
                  <a:cubicBezTo>
                    <a:pt x="14" y="10"/>
                    <a:pt x="10" y="0"/>
                    <a:pt x="6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11"/>
                    <a:pt x="15" y="21"/>
                  </a:cubicBezTo>
                  <a:cubicBezTo>
                    <a:pt x="21" y="31"/>
                    <a:pt x="29" y="43"/>
                    <a:pt x="34" y="42"/>
                  </a:cubicBezTo>
                  <a:lnTo>
                    <a:pt x="40" y="4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4" name="Freeform 797">
              <a:extLst>
                <a:ext uri="{FF2B5EF4-FFF2-40B4-BE49-F238E27FC236}">
                  <a16:creationId xmlns:a16="http://schemas.microsoft.com/office/drawing/2014/main" id="{0348D6B7-028C-4295-9CEA-EF4516AC8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1507"/>
              <a:ext cx="102" cy="114"/>
            </a:xfrm>
            <a:custGeom>
              <a:avLst/>
              <a:gdLst>
                <a:gd name="T0" fmla="*/ 1572 w 41"/>
                <a:gd name="T1" fmla="*/ 1975 h 43"/>
                <a:gd name="T2" fmla="*/ 799 w 41"/>
                <a:gd name="T3" fmla="*/ 936 h 43"/>
                <a:gd name="T4" fmla="*/ 229 w 41"/>
                <a:gd name="T5" fmla="*/ 56 h 43"/>
                <a:gd name="T6" fmla="*/ 0 w 41"/>
                <a:gd name="T7" fmla="*/ 148 h 43"/>
                <a:gd name="T8" fmla="*/ 570 w 41"/>
                <a:gd name="T9" fmla="*/ 1039 h 43"/>
                <a:gd name="T10" fmla="*/ 1336 w 41"/>
                <a:gd name="T11" fmla="*/ 2031 h 43"/>
                <a:gd name="T12" fmla="*/ 1572 w 41"/>
                <a:gd name="T13" fmla="*/ 1975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43">
                  <a:moveTo>
                    <a:pt x="41" y="40"/>
                  </a:moveTo>
                  <a:cubicBezTo>
                    <a:pt x="35" y="41"/>
                    <a:pt x="27" y="29"/>
                    <a:pt x="21" y="19"/>
                  </a:cubicBezTo>
                  <a:cubicBezTo>
                    <a:pt x="14" y="9"/>
                    <a:pt x="11" y="0"/>
                    <a:pt x="6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11"/>
                    <a:pt x="15" y="21"/>
                  </a:cubicBezTo>
                  <a:cubicBezTo>
                    <a:pt x="21" y="31"/>
                    <a:pt x="29" y="43"/>
                    <a:pt x="35" y="41"/>
                  </a:cubicBezTo>
                  <a:lnTo>
                    <a:pt x="41" y="4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5" name="Freeform 798">
              <a:extLst>
                <a:ext uri="{FF2B5EF4-FFF2-40B4-BE49-F238E27FC236}">
                  <a16:creationId xmlns:a16="http://schemas.microsoft.com/office/drawing/2014/main" id="{79F424D8-461F-41D3-AD7D-90E3F942B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523"/>
              <a:ext cx="70" cy="101"/>
            </a:xfrm>
            <a:custGeom>
              <a:avLst/>
              <a:gdLst>
                <a:gd name="T0" fmla="*/ 0 w 28"/>
                <a:gd name="T1" fmla="*/ 0 h 38"/>
                <a:gd name="T2" fmla="*/ 470 w 28"/>
                <a:gd name="T3" fmla="*/ 904 h 38"/>
                <a:gd name="T4" fmla="*/ 1095 w 28"/>
                <a:gd name="T5" fmla="*/ 1892 h 38"/>
                <a:gd name="T6" fmla="*/ 438 w 28"/>
                <a:gd name="T7" fmla="*/ 904 h 38"/>
                <a:gd name="T8" fmla="*/ 0 w 2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38">
                  <a:moveTo>
                    <a:pt x="0" y="0"/>
                  </a:moveTo>
                  <a:cubicBezTo>
                    <a:pt x="3" y="3"/>
                    <a:pt x="7" y="10"/>
                    <a:pt x="12" y="18"/>
                  </a:cubicBezTo>
                  <a:cubicBezTo>
                    <a:pt x="17" y="26"/>
                    <a:pt x="23" y="35"/>
                    <a:pt x="28" y="38"/>
                  </a:cubicBezTo>
                  <a:cubicBezTo>
                    <a:pt x="23" y="35"/>
                    <a:pt x="17" y="26"/>
                    <a:pt x="11" y="18"/>
                  </a:cubicBezTo>
                  <a:cubicBezTo>
                    <a:pt x="6" y="10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6" name="Freeform 799">
              <a:extLst>
                <a:ext uri="{FF2B5EF4-FFF2-40B4-BE49-F238E27FC236}">
                  <a16:creationId xmlns:a16="http://schemas.microsoft.com/office/drawing/2014/main" id="{ACA87E9F-D1F5-4902-A383-35419A124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1515"/>
              <a:ext cx="70" cy="98"/>
            </a:xfrm>
            <a:custGeom>
              <a:avLst/>
              <a:gdLst>
                <a:gd name="T0" fmla="*/ 0 w 28"/>
                <a:gd name="T1" fmla="*/ 0 h 37"/>
                <a:gd name="T2" fmla="*/ 470 w 28"/>
                <a:gd name="T3" fmla="*/ 834 h 37"/>
                <a:gd name="T4" fmla="*/ 1095 w 28"/>
                <a:gd name="T5" fmla="*/ 1825 h 37"/>
                <a:gd name="T6" fmla="*/ 470 w 28"/>
                <a:gd name="T7" fmla="*/ 890 h 37"/>
                <a:gd name="T8" fmla="*/ 0 w 28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37">
                  <a:moveTo>
                    <a:pt x="0" y="0"/>
                  </a:moveTo>
                  <a:cubicBezTo>
                    <a:pt x="3" y="3"/>
                    <a:pt x="7" y="10"/>
                    <a:pt x="12" y="17"/>
                  </a:cubicBezTo>
                  <a:cubicBezTo>
                    <a:pt x="18" y="25"/>
                    <a:pt x="23" y="35"/>
                    <a:pt x="28" y="37"/>
                  </a:cubicBezTo>
                  <a:cubicBezTo>
                    <a:pt x="23" y="35"/>
                    <a:pt x="17" y="26"/>
                    <a:pt x="12" y="18"/>
                  </a:cubicBezTo>
                  <a:cubicBezTo>
                    <a:pt x="7" y="10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7" name="Freeform 800">
              <a:extLst>
                <a:ext uri="{FF2B5EF4-FFF2-40B4-BE49-F238E27FC236}">
                  <a16:creationId xmlns:a16="http://schemas.microsoft.com/office/drawing/2014/main" id="{3DF4D01E-88CB-4635-9077-0C16B1D55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1525"/>
              <a:ext cx="3" cy="48"/>
            </a:xfrm>
            <a:custGeom>
              <a:avLst/>
              <a:gdLst>
                <a:gd name="T0" fmla="*/ 81 w 1"/>
                <a:gd name="T1" fmla="*/ 909 h 18"/>
                <a:gd name="T2" fmla="*/ 81 w 1"/>
                <a:gd name="T3" fmla="*/ 0 h 18"/>
                <a:gd name="T4" fmla="*/ 81 w 1"/>
                <a:gd name="T5" fmla="*/ 397 h 18"/>
                <a:gd name="T6" fmla="*/ 81 w 1"/>
                <a:gd name="T7" fmla="*/ 909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8">
                  <a:moveTo>
                    <a:pt x="1" y="18"/>
                  </a:moveTo>
                  <a:cubicBezTo>
                    <a:pt x="0" y="16"/>
                    <a:pt x="0" y="3"/>
                    <a:pt x="1" y="0"/>
                  </a:cubicBezTo>
                  <a:cubicBezTo>
                    <a:pt x="1" y="2"/>
                    <a:pt x="1" y="7"/>
                    <a:pt x="1" y="8"/>
                  </a:cubicBezTo>
                  <a:cubicBezTo>
                    <a:pt x="1" y="9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8" name="Freeform 801">
              <a:extLst>
                <a:ext uri="{FF2B5EF4-FFF2-40B4-BE49-F238E27FC236}">
                  <a16:creationId xmlns:a16="http://schemas.microsoft.com/office/drawing/2014/main" id="{69F13A3B-FE8D-48D2-87FB-34C429744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1491"/>
              <a:ext cx="52" cy="136"/>
            </a:xfrm>
            <a:custGeom>
              <a:avLst/>
              <a:gdLst>
                <a:gd name="T0" fmla="*/ 790 w 21"/>
                <a:gd name="T1" fmla="*/ 2581 h 51"/>
                <a:gd name="T2" fmla="*/ 453 w 21"/>
                <a:gd name="T3" fmla="*/ 1216 h 51"/>
                <a:gd name="T4" fmla="*/ 228 w 21"/>
                <a:gd name="T5" fmla="*/ 56 h 51"/>
                <a:gd name="T6" fmla="*/ 0 w 21"/>
                <a:gd name="T7" fmla="*/ 0 h 51"/>
                <a:gd name="T8" fmla="*/ 228 w 21"/>
                <a:gd name="T9" fmla="*/ 1160 h 51"/>
                <a:gd name="T10" fmla="*/ 565 w 21"/>
                <a:gd name="T11" fmla="*/ 2525 h 51"/>
                <a:gd name="T12" fmla="*/ 790 w 21"/>
                <a:gd name="T13" fmla="*/ 2581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51">
                  <a:moveTo>
                    <a:pt x="21" y="51"/>
                  </a:moveTo>
                  <a:cubicBezTo>
                    <a:pt x="16" y="50"/>
                    <a:pt x="13" y="36"/>
                    <a:pt x="12" y="24"/>
                  </a:cubicBezTo>
                  <a:cubicBezTo>
                    <a:pt x="10" y="12"/>
                    <a:pt x="10" y="2"/>
                    <a:pt x="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1"/>
                    <a:pt x="6" y="23"/>
                  </a:cubicBezTo>
                  <a:cubicBezTo>
                    <a:pt x="7" y="35"/>
                    <a:pt x="9" y="49"/>
                    <a:pt x="15" y="50"/>
                  </a:cubicBezTo>
                  <a:lnTo>
                    <a:pt x="21" y="51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9" name="Freeform 802">
              <a:extLst>
                <a:ext uri="{FF2B5EF4-FFF2-40B4-BE49-F238E27FC236}">
                  <a16:creationId xmlns:a16="http://schemas.microsoft.com/office/drawing/2014/main" id="{6148ADB8-4B2D-401F-8F56-E1C833529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1493"/>
              <a:ext cx="53" cy="142"/>
            </a:xfrm>
            <a:custGeom>
              <a:avLst/>
              <a:gdLst>
                <a:gd name="T0" fmla="*/ 853 w 21"/>
                <a:gd name="T1" fmla="*/ 2727 h 53"/>
                <a:gd name="T2" fmla="*/ 485 w 21"/>
                <a:gd name="T3" fmla="*/ 1350 h 53"/>
                <a:gd name="T4" fmla="*/ 288 w 21"/>
                <a:gd name="T5" fmla="*/ 56 h 53"/>
                <a:gd name="T6" fmla="*/ 0 w 21"/>
                <a:gd name="T7" fmla="*/ 0 h 53"/>
                <a:gd name="T8" fmla="*/ 242 w 21"/>
                <a:gd name="T9" fmla="*/ 1291 h 53"/>
                <a:gd name="T10" fmla="*/ 560 w 21"/>
                <a:gd name="T11" fmla="*/ 2671 h 53"/>
                <a:gd name="T12" fmla="*/ 853 w 21"/>
                <a:gd name="T13" fmla="*/ 2727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53">
                  <a:moveTo>
                    <a:pt x="21" y="53"/>
                  </a:moveTo>
                  <a:cubicBezTo>
                    <a:pt x="16" y="52"/>
                    <a:pt x="14" y="37"/>
                    <a:pt x="12" y="26"/>
                  </a:cubicBezTo>
                  <a:cubicBezTo>
                    <a:pt x="10" y="14"/>
                    <a:pt x="11" y="2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4" y="13"/>
                    <a:pt x="6" y="25"/>
                  </a:cubicBezTo>
                  <a:cubicBezTo>
                    <a:pt x="8" y="36"/>
                    <a:pt x="9" y="51"/>
                    <a:pt x="14" y="52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0" name="Freeform 803">
              <a:extLst>
                <a:ext uri="{FF2B5EF4-FFF2-40B4-BE49-F238E27FC236}">
                  <a16:creationId xmlns:a16="http://schemas.microsoft.com/office/drawing/2014/main" id="{F9383A33-DAA6-455F-AB56-EE5351DA3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1496"/>
              <a:ext cx="25" cy="123"/>
            </a:xfrm>
            <a:custGeom>
              <a:avLst/>
              <a:gdLst>
                <a:gd name="T0" fmla="*/ 0 w 10"/>
                <a:gd name="T1" fmla="*/ 0 h 46"/>
                <a:gd name="T2" fmla="*/ 158 w 10"/>
                <a:gd name="T3" fmla="*/ 1072 h 46"/>
                <a:gd name="T4" fmla="*/ 395 w 10"/>
                <a:gd name="T5" fmla="*/ 2353 h 46"/>
                <a:gd name="T6" fmla="*/ 125 w 10"/>
                <a:gd name="T7" fmla="*/ 1072 h 46"/>
                <a:gd name="T8" fmla="*/ 0 w 10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46">
                  <a:moveTo>
                    <a:pt x="0" y="0"/>
                  </a:moveTo>
                  <a:cubicBezTo>
                    <a:pt x="2" y="4"/>
                    <a:pt x="3" y="12"/>
                    <a:pt x="4" y="21"/>
                  </a:cubicBezTo>
                  <a:cubicBezTo>
                    <a:pt x="6" y="31"/>
                    <a:pt x="7" y="42"/>
                    <a:pt x="10" y="46"/>
                  </a:cubicBezTo>
                  <a:cubicBezTo>
                    <a:pt x="7" y="42"/>
                    <a:pt x="5" y="31"/>
                    <a:pt x="3" y="21"/>
                  </a:cubicBezTo>
                  <a:cubicBezTo>
                    <a:pt x="2" y="12"/>
                    <a:pt x="2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1" name="Freeform 804">
              <a:extLst>
                <a:ext uri="{FF2B5EF4-FFF2-40B4-BE49-F238E27FC236}">
                  <a16:creationId xmlns:a16="http://schemas.microsoft.com/office/drawing/2014/main" id="{45CC69DE-3088-4B7E-9B99-47F830B20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1504"/>
              <a:ext cx="25" cy="123"/>
            </a:xfrm>
            <a:custGeom>
              <a:avLst/>
              <a:gdLst>
                <a:gd name="T0" fmla="*/ 0 w 10"/>
                <a:gd name="T1" fmla="*/ 0 h 46"/>
                <a:gd name="T2" fmla="*/ 158 w 10"/>
                <a:gd name="T3" fmla="*/ 1072 h 46"/>
                <a:gd name="T4" fmla="*/ 395 w 10"/>
                <a:gd name="T5" fmla="*/ 2353 h 46"/>
                <a:gd name="T6" fmla="*/ 125 w 10"/>
                <a:gd name="T7" fmla="*/ 1072 h 46"/>
                <a:gd name="T8" fmla="*/ 0 w 10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46">
                  <a:moveTo>
                    <a:pt x="0" y="0"/>
                  </a:moveTo>
                  <a:cubicBezTo>
                    <a:pt x="1" y="3"/>
                    <a:pt x="2" y="12"/>
                    <a:pt x="4" y="21"/>
                  </a:cubicBezTo>
                  <a:cubicBezTo>
                    <a:pt x="5" y="30"/>
                    <a:pt x="6" y="41"/>
                    <a:pt x="10" y="46"/>
                  </a:cubicBezTo>
                  <a:cubicBezTo>
                    <a:pt x="6" y="41"/>
                    <a:pt x="4" y="30"/>
                    <a:pt x="3" y="21"/>
                  </a:cubicBezTo>
                  <a:cubicBezTo>
                    <a:pt x="2" y="12"/>
                    <a:pt x="1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2" name="Freeform 805">
              <a:extLst>
                <a:ext uri="{FF2B5EF4-FFF2-40B4-BE49-F238E27FC236}">
                  <a16:creationId xmlns:a16="http://schemas.microsoft.com/office/drawing/2014/main" id="{5AFF2D1F-FBAA-4CC8-BF50-E1F558A8B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" y="1496"/>
              <a:ext cx="18" cy="43"/>
            </a:xfrm>
            <a:custGeom>
              <a:avLst/>
              <a:gdLst>
                <a:gd name="T0" fmla="*/ 0 w 7"/>
                <a:gd name="T1" fmla="*/ 839 h 16"/>
                <a:gd name="T2" fmla="*/ 303 w 7"/>
                <a:gd name="T3" fmla="*/ 0 h 16"/>
                <a:gd name="T4" fmla="*/ 172 w 7"/>
                <a:gd name="T5" fmla="*/ 312 h 16"/>
                <a:gd name="T6" fmla="*/ 0 w 7"/>
                <a:gd name="T7" fmla="*/ 83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6">
                  <a:moveTo>
                    <a:pt x="0" y="16"/>
                  </a:moveTo>
                  <a:cubicBezTo>
                    <a:pt x="1" y="14"/>
                    <a:pt x="4" y="2"/>
                    <a:pt x="7" y="0"/>
                  </a:cubicBezTo>
                  <a:cubicBezTo>
                    <a:pt x="6" y="1"/>
                    <a:pt x="4" y="5"/>
                    <a:pt x="4" y="6"/>
                  </a:cubicBezTo>
                  <a:cubicBezTo>
                    <a:pt x="3" y="7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3" name="Freeform 806">
              <a:extLst>
                <a:ext uri="{FF2B5EF4-FFF2-40B4-BE49-F238E27FC236}">
                  <a16:creationId xmlns:a16="http://schemas.microsoft.com/office/drawing/2014/main" id="{6D225308-8B85-4555-BB06-008C22137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1696"/>
              <a:ext cx="138" cy="48"/>
            </a:xfrm>
            <a:custGeom>
              <a:avLst/>
              <a:gdLst>
                <a:gd name="T0" fmla="*/ 2178 w 55"/>
                <a:gd name="T1" fmla="*/ 397 h 18"/>
                <a:gd name="T2" fmla="*/ 1076 w 55"/>
                <a:gd name="T3" fmla="*/ 363 h 18"/>
                <a:gd name="T4" fmla="*/ 125 w 55"/>
                <a:gd name="T5" fmla="*/ 205 h 18"/>
                <a:gd name="T6" fmla="*/ 0 w 55"/>
                <a:gd name="T7" fmla="*/ 456 h 18"/>
                <a:gd name="T8" fmla="*/ 918 w 55"/>
                <a:gd name="T9" fmla="*/ 605 h 18"/>
                <a:gd name="T10" fmla="*/ 2020 w 55"/>
                <a:gd name="T11" fmla="*/ 661 h 18"/>
                <a:gd name="T12" fmla="*/ 2178 w 55"/>
                <a:gd name="T13" fmla="*/ 39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18">
                  <a:moveTo>
                    <a:pt x="55" y="8"/>
                  </a:moveTo>
                  <a:cubicBezTo>
                    <a:pt x="52" y="13"/>
                    <a:pt x="38" y="9"/>
                    <a:pt x="27" y="7"/>
                  </a:cubicBezTo>
                  <a:cubicBezTo>
                    <a:pt x="15" y="4"/>
                    <a:pt x="6" y="0"/>
                    <a:pt x="3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5"/>
                    <a:pt x="11" y="9"/>
                    <a:pt x="23" y="12"/>
                  </a:cubicBezTo>
                  <a:cubicBezTo>
                    <a:pt x="34" y="15"/>
                    <a:pt x="48" y="18"/>
                    <a:pt x="51" y="13"/>
                  </a:cubicBezTo>
                  <a:lnTo>
                    <a:pt x="55" y="8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4" name="Freeform 807">
              <a:extLst>
                <a:ext uri="{FF2B5EF4-FFF2-40B4-BE49-F238E27FC236}">
                  <a16:creationId xmlns:a16="http://schemas.microsoft.com/office/drawing/2014/main" id="{46CBDBDB-97EA-4AF8-B7AE-84815D2C7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1664"/>
              <a:ext cx="137" cy="48"/>
            </a:xfrm>
            <a:custGeom>
              <a:avLst/>
              <a:gdLst>
                <a:gd name="T0" fmla="*/ 2115 w 55"/>
                <a:gd name="T1" fmla="*/ 397 h 18"/>
                <a:gd name="T2" fmla="*/ 1036 w 55"/>
                <a:gd name="T3" fmla="*/ 363 h 18"/>
                <a:gd name="T4" fmla="*/ 154 w 55"/>
                <a:gd name="T5" fmla="*/ 205 h 18"/>
                <a:gd name="T6" fmla="*/ 0 w 55"/>
                <a:gd name="T7" fmla="*/ 456 h 18"/>
                <a:gd name="T8" fmla="*/ 924 w 55"/>
                <a:gd name="T9" fmla="*/ 661 h 18"/>
                <a:gd name="T10" fmla="*/ 2010 w 55"/>
                <a:gd name="T11" fmla="*/ 704 h 18"/>
                <a:gd name="T12" fmla="*/ 2115 w 55"/>
                <a:gd name="T13" fmla="*/ 39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18">
                  <a:moveTo>
                    <a:pt x="55" y="8"/>
                  </a:moveTo>
                  <a:cubicBezTo>
                    <a:pt x="52" y="13"/>
                    <a:pt x="38" y="10"/>
                    <a:pt x="27" y="7"/>
                  </a:cubicBezTo>
                  <a:cubicBezTo>
                    <a:pt x="15" y="5"/>
                    <a:pt x="6" y="0"/>
                    <a:pt x="4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6"/>
                    <a:pt x="12" y="10"/>
                    <a:pt x="24" y="13"/>
                  </a:cubicBezTo>
                  <a:cubicBezTo>
                    <a:pt x="35" y="15"/>
                    <a:pt x="49" y="18"/>
                    <a:pt x="52" y="14"/>
                  </a:cubicBezTo>
                  <a:lnTo>
                    <a:pt x="55" y="8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5" name="Freeform 808">
              <a:extLst>
                <a:ext uri="{FF2B5EF4-FFF2-40B4-BE49-F238E27FC236}">
                  <a16:creationId xmlns:a16="http://schemas.microsoft.com/office/drawing/2014/main" id="{0B1DA6F9-ABB7-4CDC-8CF4-8370E32E1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1712"/>
              <a:ext cx="115" cy="27"/>
            </a:xfrm>
            <a:custGeom>
              <a:avLst/>
              <a:gdLst>
                <a:gd name="T0" fmla="*/ 0 w 46"/>
                <a:gd name="T1" fmla="*/ 59 h 10"/>
                <a:gd name="T2" fmla="*/ 833 w 46"/>
                <a:gd name="T3" fmla="*/ 278 h 10"/>
                <a:gd name="T4" fmla="*/ 1800 w 46"/>
                <a:gd name="T5" fmla="*/ 429 h 10"/>
                <a:gd name="T6" fmla="*/ 833 w 46"/>
                <a:gd name="T7" fmla="*/ 278 h 10"/>
                <a:gd name="T8" fmla="*/ 0 w 46"/>
                <a:gd name="T9" fmla="*/ 59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10">
                  <a:moveTo>
                    <a:pt x="0" y="1"/>
                  </a:moveTo>
                  <a:cubicBezTo>
                    <a:pt x="4" y="0"/>
                    <a:pt x="12" y="3"/>
                    <a:pt x="21" y="5"/>
                  </a:cubicBezTo>
                  <a:cubicBezTo>
                    <a:pt x="30" y="7"/>
                    <a:pt x="41" y="10"/>
                    <a:pt x="46" y="8"/>
                  </a:cubicBezTo>
                  <a:cubicBezTo>
                    <a:pt x="41" y="10"/>
                    <a:pt x="30" y="7"/>
                    <a:pt x="21" y="5"/>
                  </a:cubicBezTo>
                  <a:cubicBezTo>
                    <a:pt x="12" y="3"/>
                    <a:pt x="4" y="0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6" name="Freeform 809">
              <a:extLst>
                <a:ext uri="{FF2B5EF4-FFF2-40B4-BE49-F238E27FC236}">
                  <a16:creationId xmlns:a16="http://schemas.microsoft.com/office/drawing/2014/main" id="{9E115414-D7E5-416D-9F1D-C7760D10A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683"/>
              <a:ext cx="115" cy="24"/>
            </a:xfrm>
            <a:custGeom>
              <a:avLst/>
              <a:gdLst>
                <a:gd name="T0" fmla="*/ 0 w 46"/>
                <a:gd name="T1" fmla="*/ 0 h 9"/>
                <a:gd name="T2" fmla="*/ 833 w 46"/>
                <a:gd name="T3" fmla="*/ 205 h 9"/>
                <a:gd name="T4" fmla="*/ 1800 w 46"/>
                <a:gd name="T5" fmla="*/ 397 h 9"/>
                <a:gd name="T6" fmla="*/ 833 w 46"/>
                <a:gd name="T7" fmla="*/ 248 h 9"/>
                <a:gd name="T8" fmla="*/ 0 w 46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9">
                  <a:moveTo>
                    <a:pt x="0" y="0"/>
                  </a:moveTo>
                  <a:cubicBezTo>
                    <a:pt x="4" y="0"/>
                    <a:pt x="12" y="2"/>
                    <a:pt x="21" y="4"/>
                  </a:cubicBezTo>
                  <a:cubicBezTo>
                    <a:pt x="31" y="6"/>
                    <a:pt x="41" y="9"/>
                    <a:pt x="46" y="8"/>
                  </a:cubicBezTo>
                  <a:cubicBezTo>
                    <a:pt x="41" y="9"/>
                    <a:pt x="30" y="7"/>
                    <a:pt x="21" y="5"/>
                  </a:cubicBezTo>
                  <a:cubicBezTo>
                    <a:pt x="12" y="3"/>
                    <a:pt x="4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7" name="Freeform 810">
              <a:extLst>
                <a:ext uri="{FF2B5EF4-FFF2-40B4-BE49-F238E27FC236}">
                  <a16:creationId xmlns:a16="http://schemas.microsoft.com/office/drawing/2014/main" id="{6A9DEBBF-DAA9-4027-A813-6F71CCE39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1720"/>
              <a:ext cx="28" cy="35"/>
            </a:xfrm>
            <a:custGeom>
              <a:avLst/>
              <a:gdLst>
                <a:gd name="T0" fmla="*/ 461 w 11"/>
                <a:gd name="T1" fmla="*/ 681 h 13"/>
                <a:gd name="T2" fmla="*/ 0 w 11"/>
                <a:gd name="T3" fmla="*/ 0 h 13"/>
                <a:gd name="T4" fmla="*/ 214 w 11"/>
                <a:gd name="T5" fmla="*/ 312 h 13"/>
                <a:gd name="T6" fmla="*/ 461 w 11"/>
                <a:gd name="T7" fmla="*/ 681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cubicBezTo>
                    <a:pt x="10" y="12"/>
                    <a:pt x="1" y="3"/>
                    <a:pt x="0" y="0"/>
                  </a:cubicBezTo>
                  <a:cubicBezTo>
                    <a:pt x="1" y="1"/>
                    <a:pt x="4" y="5"/>
                    <a:pt x="5" y="6"/>
                  </a:cubicBezTo>
                  <a:cubicBezTo>
                    <a:pt x="5" y="7"/>
                    <a:pt x="11" y="13"/>
                    <a:pt x="1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8" name="Freeform 811">
              <a:extLst>
                <a:ext uri="{FF2B5EF4-FFF2-40B4-BE49-F238E27FC236}">
                  <a16:creationId xmlns:a16="http://schemas.microsoft.com/office/drawing/2014/main" id="{E2D529FD-2E86-4CF4-A4EE-9B7867005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1584"/>
              <a:ext cx="128" cy="91"/>
            </a:xfrm>
            <a:custGeom>
              <a:avLst/>
              <a:gdLst>
                <a:gd name="T0" fmla="*/ 2023 w 51"/>
                <a:gd name="T1" fmla="*/ 1440 h 34"/>
                <a:gd name="T2" fmla="*/ 996 w 51"/>
                <a:gd name="T3" fmla="*/ 765 h 34"/>
                <a:gd name="T4" fmla="*/ 208 w 51"/>
                <a:gd name="T5" fmla="*/ 94 h 34"/>
                <a:gd name="T6" fmla="*/ 0 w 51"/>
                <a:gd name="T7" fmla="*/ 308 h 34"/>
                <a:gd name="T8" fmla="*/ 788 w 51"/>
                <a:gd name="T9" fmla="*/ 982 h 34"/>
                <a:gd name="T10" fmla="*/ 1789 w 51"/>
                <a:gd name="T11" fmla="*/ 1590 h 34"/>
                <a:gd name="T12" fmla="*/ 2023 w 51"/>
                <a:gd name="T13" fmla="*/ 144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34">
                  <a:moveTo>
                    <a:pt x="51" y="28"/>
                  </a:moveTo>
                  <a:cubicBezTo>
                    <a:pt x="46" y="31"/>
                    <a:pt x="34" y="22"/>
                    <a:pt x="25" y="15"/>
                  </a:cubicBezTo>
                  <a:cubicBezTo>
                    <a:pt x="16" y="8"/>
                    <a:pt x="8" y="0"/>
                    <a:pt x="5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4"/>
                    <a:pt x="10" y="11"/>
                    <a:pt x="20" y="19"/>
                  </a:cubicBezTo>
                  <a:cubicBezTo>
                    <a:pt x="29" y="26"/>
                    <a:pt x="41" y="34"/>
                    <a:pt x="45" y="31"/>
                  </a:cubicBezTo>
                  <a:lnTo>
                    <a:pt x="51" y="28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9" name="Freeform 812">
              <a:extLst>
                <a:ext uri="{FF2B5EF4-FFF2-40B4-BE49-F238E27FC236}">
                  <a16:creationId xmlns:a16="http://schemas.microsoft.com/office/drawing/2014/main" id="{AE71C6B7-D836-46B9-A454-FBA2491F5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1563"/>
              <a:ext cx="127" cy="96"/>
            </a:xfrm>
            <a:custGeom>
              <a:avLst/>
              <a:gdLst>
                <a:gd name="T0" fmla="*/ 1960 w 51"/>
                <a:gd name="T1" fmla="*/ 1459 h 36"/>
                <a:gd name="T2" fmla="*/ 1004 w 51"/>
                <a:gd name="T3" fmla="*/ 819 h 36"/>
                <a:gd name="T4" fmla="*/ 187 w 51"/>
                <a:gd name="T5" fmla="*/ 93 h 36"/>
                <a:gd name="T6" fmla="*/ 0 w 51"/>
                <a:gd name="T7" fmla="*/ 248 h 36"/>
                <a:gd name="T8" fmla="*/ 799 w 51"/>
                <a:gd name="T9" fmla="*/ 968 h 36"/>
                <a:gd name="T10" fmla="*/ 1731 w 51"/>
                <a:gd name="T11" fmla="*/ 1672 h 36"/>
                <a:gd name="T12" fmla="*/ 1960 w 51"/>
                <a:gd name="T13" fmla="*/ 1459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36">
                  <a:moveTo>
                    <a:pt x="51" y="29"/>
                  </a:moveTo>
                  <a:cubicBezTo>
                    <a:pt x="46" y="32"/>
                    <a:pt x="35" y="23"/>
                    <a:pt x="26" y="16"/>
                  </a:cubicBezTo>
                  <a:cubicBezTo>
                    <a:pt x="16" y="8"/>
                    <a:pt x="8" y="0"/>
                    <a:pt x="5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11" y="12"/>
                    <a:pt x="21" y="19"/>
                  </a:cubicBezTo>
                  <a:cubicBezTo>
                    <a:pt x="30" y="26"/>
                    <a:pt x="40" y="36"/>
                    <a:pt x="45" y="33"/>
                  </a:cubicBezTo>
                  <a:lnTo>
                    <a:pt x="51" y="29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0" name="Freeform 813">
              <a:extLst>
                <a:ext uri="{FF2B5EF4-FFF2-40B4-BE49-F238E27FC236}">
                  <a16:creationId xmlns:a16="http://schemas.microsoft.com/office/drawing/2014/main" id="{71125F17-DAFD-45B2-9629-34CF6F665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1597"/>
              <a:ext cx="98" cy="70"/>
            </a:xfrm>
            <a:custGeom>
              <a:avLst/>
              <a:gdLst>
                <a:gd name="T0" fmla="*/ 0 w 39"/>
                <a:gd name="T1" fmla="*/ 0 h 26"/>
                <a:gd name="T2" fmla="*/ 681 w 39"/>
                <a:gd name="T3" fmla="*/ 681 h 26"/>
                <a:gd name="T4" fmla="*/ 1553 w 39"/>
                <a:gd name="T5" fmla="*/ 1362 h 26"/>
                <a:gd name="T6" fmla="*/ 681 w 39"/>
                <a:gd name="T7" fmla="*/ 681 h 26"/>
                <a:gd name="T8" fmla="*/ 0 w 3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26">
                  <a:moveTo>
                    <a:pt x="0" y="0"/>
                  </a:moveTo>
                  <a:cubicBezTo>
                    <a:pt x="4" y="1"/>
                    <a:pt x="10" y="7"/>
                    <a:pt x="17" y="13"/>
                  </a:cubicBezTo>
                  <a:cubicBezTo>
                    <a:pt x="25" y="18"/>
                    <a:pt x="33" y="26"/>
                    <a:pt x="39" y="26"/>
                  </a:cubicBezTo>
                  <a:cubicBezTo>
                    <a:pt x="33" y="26"/>
                    <a:pt x="24" y="19"/>
                    <a:pt x="17" y="13"/>
                  </a:cubicBezTo>
                  <a:cubicBezTo>
                    <a:pt x="9" y="7"/>
                    <a:pt x="4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1" name="Freeform 814">
              <a:extLst>
                <a:ext uri="{FF2B5EF4-FFF2-40B4-BE49-F238E27FC236}">
                  <a16:creationId xmlns:a16="http://schemas.microsoft.com/office/drawing/2014/main" id="{10722379-3101-4CB7-AC3A-FE910FA7D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1579"/>
              <a:ext cx="97" cy="69"/>
            </a:xfrm>
            <a:custGeom>
              <a:avLst/>
              <a:gdLst>
                <a:gd name="T0" fmla="*/ 0 w 39"/>
                <a:gd name="T1" fmla="*/ 0 h 26"/>
                <a:gd name="T2" fmla="*/ 694 w 39"/>
                <a:gd name="T3" fmla="*/ 600 h 26"/>
                <a:gd name="T4" fmla="*/ 1490 w 39"/>
                <a:gd name="T5" fmla="*/ 1290 h 26"/>
                <a:gd name="T6" fmla="*/ 644 w 39"/>
                <a:gd name="T7" fmla="*/ 656 h 26"/>
                <a:gd name="T8" fmla="*/ 0 w 3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26">
                  <a:moveTo>
                    <a:pt x="0" y="0"/>
                  </a:moveTo>
                  <a:cubicBezTo>
                    <a:pt x="4" y="1"/>
                    <a:pt x="10" y="6"/>
                    <a:pt x="18" y="12"/>
                  </a:cubicBezTo>
                  <a:cubicBezTo>
                    <a:pt x="25" y="18"/>
                    <a:pt x="34" y="25"/>
                    <a:pt x="39" y="26"/>
                  </a:cubicBezTo>
                  <a:cubicBezTo>
                    <a:pt x="34" y="25"/>
                    <a:pt x="25" y="18"/>
                    <a:pt x="17" y="13"/>
                  </a:cubicBezTo>
                  <a:cubicBezTo>
                    <a:pt x="10" y="7"/>
                    <a:pt x="4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2" name="Freeform 815">
              <a:extLst>
                <a:ext uri="{FF2B5EF4-FFF2-40B4-BE49-F238E27FC236}">
                  <a16:creationId xmlns:a16="http://schemas.microsoft.com/office/drawing/2014/main" id="{A87C6CA5-2BF0-4178-B9A1-B0B64E90F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1600"/>
              <a:ext cx="18" cy="43"/>
            </a:xfrm>
            <a:custGeom>
              <a:avLst/>
              <a:gdLst>
                <a:gd name="T0" fmla="*/ 303 w 7"/>
                <a:gd name="T1" fmla="*/ 839 h 16"/>
                <a:gd name="T2" fmla="*/ 54 w 7"/>
                <a:gd name="T3" fmla="*/ 0 h 16"/>
                <a:gd name="T4" fmla="*/ 139 w 7"/>
                <a:gd name="T5" fmla="*/ 368 h 16"/>
                <a:gd name="T6" fmla="*/ 303 w 7"/>
                <a:gd name="T7" fmla="*/ 83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6">
                  <a:moveTo>
                    <a:pt x="7" y="16"/>
                  </a:moveTo>
                  <a:cubicBezTo>
                    <a:pt x="6" y="14"/>
                    <a:pt x="0" y="3"/>
                    <a:pt x="1" y="0"/>
                  </a:cubicBezTo>
                  <a:cubicBezTo>
                    <a:pt x="1" y="1"/>
                    <a:pt x="3" y="6"/>
                    <a:pt x="3" y="7"/>
                  </a:cubicBezTo>
                  <a:cubicBezTo>
                    <a:pt x="3" y="8"/>
                    <a:pt x="7" y="16"/>
                    <a:pt x="7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3" name="Freeform 816">
              <a:extLst>
                <a:ext uri="{FF2B5EF4-FFF2-40B4-BE49-F238E27FC236}">
                  <a16:creationId xmlns:a16="http://schemas.microsoft.com/office/drawing/2014/main" id="{39976D4A-56CD-4054-8F86-77A905526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811"/>
              <a:ext cx="125" cy="61"/>
            </a:xfrm>
            <a:custGeom>
              <a:avLst/>
              <a:gdLst>
                <a:gd name="T0" fmla="*/ 1958 w 50"/>
                <a:gd name="T1" fmla="*/ 0 h 23"/>
                <a:gd name="T2" fmla="*/ 908 w 50"/>
                <a:gd name="T3" fmla="*/ 507 h 23"/>
                <a:gd name="T4" fmla="*/ 50 w 50"/>
                <a:gd name="T5" fmla="*/ 838 h 23"/>
                <a:gd name="T6" fmla="*/ 0 w 50"/>
                <a:gd name="T7" fmla="*/ 1140 h 23"/>
                <a:gd name="T8" fmla="*/ 863 w 50"/>
                <a:gd name="T9" fmla="*/ 838 h 23"/>
                <a:gd name="T10" fmla="*/ 1925 w 50"/>
                <a:gd name="T11" fmla="*/ 294 h 23"/>
                <a:gd name="T12" fmla="*/ 1958 w 50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23">
                  <a:moveTo>
                    <a:pt x="50" y="0"/>
                  </a:moveTo>
                  <a:cubicBezTo>
                    <a:pt x="49" y="6"/>
                    <a:pt x="35" y="8"/>
                    <a:pt x="23" y="10"/>
                  </a:cubicBezTo>
                  <a:cubicBezTo>
                    <a:pt x="11" y="13"/>
                    <a:pt x="1" y="12"/>
                    <a:pt x="1" y="1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10" y="19"/>
                    <a:pt x="22" y="17"/>
                  </a:cubicBezTo>
                  <a:cubicBezTo>
                    <a:pt x="34" y="14"/>
                    <a:pt x="48" y="12"/>
                    <a:pt x="49" y="6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4" name="Freeform 817">
              <a:extLst>
                <a:ext uri="{FF2B5EF4-FFF2-40B4-BE49-F238E27FC236}">
                  <a16:creationId xmlns:a16="http://schemas.microsoft.com/office/drawing/2014/main" id="{EBB4C947-DD0F-414B-85FC-EA8ED635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776"/>
              <a:ext cx="125" cy="59"/>
            </a:xfrm>
            <a:custGeom>
              <a:avLst/>
              <a:gdLst>
                <a:gd name="T0" fmla="*/ 1958 w 50"/>
                <a:gd name="T1" fmla="*/ 0 h 22"/>
                <a:gd name="T2" fmla="*/ 908 w 50"/>
                <a:gd name="T3" fmla="*/ 518 h 22"/>
                <a:gd name="T4" fmla="*/ 50 w 50"/>
                <a:gd name="T5" fmla="*/ 826 h 22"/>
                <a:gd name="T6" fmla="*/ 0 w 50"/>
                <a:gd name="T7" fmla="*/ 1137 h 22"/>
                <a:gd name="T8" fmla="*/ 863 w 50"/>
                <a:gd name="T9" fmla="*/ 826 h 22"/>
                <a:gd name="T10" fmla="*/ 1925 w 50"/>
                <a:gd name="T11" fmla="*/ 308 h 22"/>
                <a:gd name="T12" fmla="*/ 1958 w 50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22">
                  <a:moveTo>
                    <a:pt x="50" y="0"/>
                  </a:moveTo>
                  <a:cubicBezTo>
                    <a:pt x="49" y="5"/>
                    <a:pt x="35" y="8"/>
                    <a:pt x="23" y="10"/>
                  </a:cubicBezTo>
                  <a:cubicBezTo>
                    <a:pt x="12" y="12"/>
                    <a:pt x="2" y="12"/>
                    <a:pt x="1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18"/>
                    <a:pt x="11" y="18"/>
                    <a:pt x="22" y="16"/>
                  </a:cubicBezTo>
                  <a:cubicBezTo>
                    <a:pt x="34" y="14"/>
                    <a:pt x="48" y="11"/>
                    <a:pt x="49" y="6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5" name="Freeform 818">
              <a:extLst>
                <a:ext uri="{FF2B5EF4-FFF2-40B4-BE49-F238E27FC236}">
                  <a16:creationId xmlns:a16="http://schemas.microsoft.com/office/drawing/2014/main" id="{D0EDC346-2F10-454B-BF4E-C65C7244F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832"/>
              <a:ext cx="113" cy="32"/>
            </a:xfrm>
            <a:custGeom>
              <a:avLst/>
              <a:gdLst>
                <a:gd name="T0" fmla="*/ 0 w 45"/>
                <a:gd name="T1" fmla="*/ 605 h 12"/>
                <a:gd name="T2" fmla="*/ 794 w 45"/>
                <a:gd name="T3" fmla="*/ 363 h 12"/>
                <a:gd name="T4" fmla="*/ 1790 w 45"/>
                <a:gd name="T5" fmla="*/ 0 h 12"/>
                <a:gd name="T6" fmla="*/ 794 w 45"/>
                <a:gd name="T7" fmla="*/ 397 h 12"/>
                <a:gd name="T8" fmla="*/ 0 w 45"/>
                <a:gd name="T9" fmla="*/ 60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12">
                  <a:moveTo>
                    <a:pt x="0" y="12"/>
                  </a:moveTo>
                  <a:cubicBezTo>
                    <a:pt x="3" y="10"/>
                    <a:pt x="11" y="9"/>
                    <a:pt x="20" y="7"/>
                  </a:cubicBezTo>
                  <a:cubicBezTo>
                    <a:pt x="30" y="5"/>
                    <a:pt x="41" y="4"/>
                    <a:pt x="45" y="0"/>
                  </a:cubicBezTo>
                  <a:cubicBezTo>
                    <a:pt x="41" y="4"/>
                    <a:pt x="30" y="6"/>
                    <a:pt x="20" y="8"/>
                  </a:cubicBezTo>
                  <a:cubicBezTo>
                    <a:pt x="11" y="9"/>
                    <a:pt x="3" y="10"/>
                    <a:pt x="0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6" name="Freeform 819">
              <a:extLst>
                <a:ext uri="{FF2B5EF4-FFF2-40B4-BE49-F238E27FC236}">
                  <a16:creationId xmlns:a16="http://schemas.microsoft.com/office/drawing/2014/main" id="{EF2FF201-EF60-47EB-AA77-F3FD8616F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1797"/>
              <a:ext cx="113" cy="30"/>
            </a:xfrm>
            <a:custGeom>
              <a:avLst/>
              <a:gdLst>
                <a:gd name="T0" fmla="*/ 0 w 45"/>
                <a:gd name="T1" fmla="*/ 611 h 11"/>
                <a:gd name="T2" fmla="*/ 839 w 45"/>
                <a:gd name="T3" fmla="*/ 327 h 11"/>
                <a:gd name="T4" fmla="*/ 1790 w 45"/>
                <a:gd name="T5" fmla="*/ 0 h 11"/>
                <a:gd name="T6" fmla="*/ 794 w 45"/>
                <a:gd name="T7" fmla="*/ 387 h 11"/>
                <a:gd name="T8" fmla="*/ 0 w 45"/>
                <a:gd name="T9" fmla="*/ 6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11">
                  <a:moveTo>
                    <a:pt x="0" y="11"/>
                  </a:moveTo>
                  <a:cubicBezTo>
                    <a:pt x="3" y="9"/>
                    <a:pt x="11" y="8"/>
                    <a:pt x="21" y="6"/>
                  </a:cubicBezTo>
                  <a:cubicBezTo>
                    <a:pt x="30" y="5"/>
                    <a:pt x="41" y="3"/>
                    <a:pt x="45" y="0"/>
                  </a:cubicBezTo>
                  <a:cubicBezTo>
                    <a:pt x="41" y="3"/>
                    <a:pt x="30" y="5"/>
                    <a:pt x="20" y="7"/>
                  </a:cubicBezTo>
                  <a:cubicBezTo>
                    <a:pt x="11" y="9"/>
                    <a:pt x="3" y="9"/>
                    <a:pt x="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7" name="Freeform 820">
              <a:extLst>
                <a:ext uri="{FF2B5EF4-FFF2-40B4-BE49-F238E27FC236}">
                  <a16:creationId xmlns:a16="http://schemas.microsoft.com/office/drawing/2014/main" id="{98DEDEDE-CCA6-4E78-99B5-4888A72DC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869"/>
              <a:ext cx="38" cy="22"/>
            </a:xfrm>
            <a:custGeom>
              <a:avLst/>
              <a:gdLst>
                <a:gd name="T0" fmla="*/ 616 w 15"/>
                <a:gd name="T1" fmla="*/ 462 h 8"/>
                <a:gd name="T2" fmla="*/ 0 w 15"/>
                <a:gd name="T3" fmla="*/ 0 h 8"/>
                <a:gd name="T4" fmla="*/ 243 w 15"/>
                <a:gd name="T5" fmla="*/ 168 h 8"/>
                <a:gd name="T6" fmla="*/ 616 w 15"/>
                <a:gd name="T7" fmla="*/ 462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cubicBezTo>
                    <a:pt x="13" y="7"/>
                    <a:pt x="2" y="3"/>
                    <a:pt x="0" y="0"/>
                  </a:cubicBezTo>
                  <a:cubicBezTo>
                    <a:pt x="1" y="1"/>
                    <a:pt x="5" y="3"/>
                    <a:pt x="6" y="3"/>
                  </a:cubicBezTo>
                  <a:cubicBezTo>
                    <a:pt x="7" y="4"/>
                    <a:pt x="15" y="8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8" name="Freeform 821">
              <a:extLst>
                <a:ext uri="{FF2B5EF4-FFF2-40B4-BE49-F238E27FC236}">
                  <a16:creationId xmlns:a16="http://schemas.microsoft.com/office/drawing/2014/main" id="{A1DEE99A-2D1C-42D8-BE94-993AF0132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000"/>
              <a:ext cx="83" cy="136"/>
            </a:xfrm>
            <a:custGeom>
              <a:avLst/>
              <a:gdLst>
                <a:gd name="T0" fmla="*/ 1082 w 33"/>
                <a:gd name="T1" fmla="*/ 0 h 51"/>
                <a:gd name="T2" fmla="*/ 606 w 33"/>
                <a:gd name="T3" fmla="*/ 1272 h 51"/>
                <a:gd name="T4" fmla="*/ 126 w 33"/>
                <a:gd name="T5" fmla="*/ 2275 h 51"/>
                <a:gd name="T6" fmla="*/ 241 w 33"/>
                <a:gd name="T7" fmla="*/ 2581 h 51"/>
                <a:gd name="T8" fmla="*/ 714 w 33"/>
                <a:gd name="T9" fmla="*/ 1571 h 51"/>
                <a:gd name="T10" fmla="*/ 1195 w 33"/>
                <a:gd name="T11" fmla="*/ 248 h 51"/>
                <a:gd name="T12" fmla="*/ 1082 w 33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51">
                  <a:moveTo>
                    <a:pt x="27" y="0"/>
                  </a:moveTo>
                  <a:cubicBezTo>
                    <a:pt x="30" y="4"/>
                    <a:pt x="21" y="16"/>
                    <a:pt x="15" y="25"/>
                  </a:cubicBezTo>
                  <a:cubicBezTo>
                    <a:pt x="8" y="35"/>
                    <a:pt x="0" y="42"/>
                    <a:pt x="3" y="45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4" y="47"/>
                    <a:pt x="11" y="40"/>
                    <a:pt x="18" y="31"/>
                  </a:cubicBezTo>
                  <a:cubicBezTo>
                    <a:pt x="25" y="21"/>
                    <a:pt x="33" y="9"/>
                    <a:pt x="30" y="5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9" name="Freeform 822">
              <a:extLst>
                <a:ext uri="{FF2B5EF4-FFF2-40B4-BE49-F238E27FC236}">
                  <a16:creationId xmlns:a16="http://schemas.microsoft.com/office/drawing/2014/main" id="{1106509C-221F-44FD-AC53-BB75190D5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968"/>
              <a:ext cx="85" cy="136"/>
            </a:xfrm>
            <a:custGeom>
              <a:avLst/>
              <a:gdLst>
                <a:gd name="T0" fmla="*/ 1063 w 34"/>
                <a:gd name="T1" fmla="*/ 0 h 51"/>
                <a:gd name="T2" fmla="*/ 595 w 34"/>
                <a:gd name="T3" fmla="*/ 1309 h 51"/>
                <a:gd name="T4" fmla="*/ 125 w 34"/>
                <a:gd name="T5" fmla="*/ 2333 h 51"/>
                <a:gd name="T6" fmla="*/ 238 w 34"/>
                <a:gd name="T7" fmla="*/ 2581 h 51"/>
                <a:gd name="T8" fmla="*/ 708 w 34"/>
                <a:gd name="T9" fmla="*/ 1571 h 51"/>
                <a:gd name="T10" fmla="*/ 1175 w 34"/>
                <a:gd name="T11" fmla="*/ 307 h 51"/>
                <a:gd name="T12" fmla="*/ 1063 w 34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51">
                  <a:moveTo>
                    <a:pt x="27" y="0"/>
                  </a:moveTo>
                  <a:cubicBezTo>
                    <a:pt x="30" y="5"/>
                    <a:pt x="22" y="17"/>
                    <a:pt x="15" y="26"/>
                  </a:cubicBezTo>
                  <a:cubicBezTo>
                    <a:pt x="8" y="36"/>
                    <a:pt x="0" y="43"/>
                    <a:pt x="3" y="46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4" y="48"/>
                    <a:pt x="11" y="41"/>
                    <a:pt x="18" y="31"/>
                  </a:cubicBezTo>
                  <a:cubicBezTo>
                    <a:pt x="25" y="22"/>
                    <a:pt x="34" y="10"/>
                    <a:pt x="30" y="6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0" name="Freeform 823">
              <a:extLst>
                <a:ext uri="{FF2B5EF4-FFF2-40B4-BE49-F238E27FC236}">
                  <a16:creationId xmlns:a16="http://schemas.microsoft.com/office/drawing/2014/main" id="{AA26FE56-26D8-451C-8C42-AFC95A78D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2019"/>
              <a:ext cx="62" cy="106"/>
            </a:xfrm>
            <a:custGeom>
              <a:avLst/>
              <a:gdLst>
                <a:gd name="T0" fmla="*/ 0 w 25"/>
                <a:gd name="T1" fmla="*/ 1974 h 40"/>
                <a:gd name="T2" fmla="*/ 456 w 25"/>
                <a:gd name="T3" fmla="*/ 1081 h 40"/>
                <a:gd name="T4" fmla="*/ 947 w 25"/>
                <a:gd name="T5" fmla="*/ 0 h 40"/>
                <a:gd name="T6" fmla="*/ 486 w 25"/>
                <a:gd name="T7" fmla="*/ 1137 h 40"/>
                <a:gd name="T8" fmla="*/ 0 w 25"/>
                <a:gd name="T9" fmla="*/ 197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0">
                  <a:moveTo>
                    <a:pt x="0" y="40"/>
                  </a:moveTo>
                  <a:cubicBezTo>
                    <a:pt x="2" y="36"/>
                    <a:pt x="7" y="30"/>
                    <a:pt x="12" y="22"/>
                  </a:cubicBezTo>
                  <a:cubicBezTo>
                    <a:pt x="18" y="15"/>
                    <a:pt x="25" y="6"/>
                    <a:pt x="25" y="0"/>
                  </a:cubicBezTo>
                  <a:cubicBezTo>
                    <a:pt x="25" y="6"/>
                    <a:pt x="18" y="15"/>
                    <a:pt x="13" y="23"/>
                  </a:cubicBezTo>
                  <a:cubicBezTo>
                    <a:pt x="7" y="30"/>
                    <a:pt x="2" y="36"/>
                    <a:pt x="0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1" name="Freeform 824">
              <a:extLst>
                <a:ext uri="{FF2B5EF4-FFF2-40B4-BE49-F238E27FC236}">
                  <a16:creationId xmlns:a16="http://schemas.microsoft.com/office/drawing/2014/main" id="{72C61DD0-06C5-416B-AB8F-F76304664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" y="1989"/>
              <a:ext cx="63" cy="107"/>
            </a:xfrm>
            <a:custGeom>
              <a:avLst/>
              <a:gdLst>
                <a:gd name="T0" fmla="*/ 0 w 25"/>
                <a:gd name="T1" fmla="*/ 2046 h 40"/>
                <a:gd name="T2" fmla="*/ 451 w 25"/>
                <a:gd name="T3" fmla="*/ 1132 h 40"/>
                <a:gd name="T4" fmla="*/ 1011 w 25"/>
                <a:gd name="T5" fmla="*/ 0 h 40"/>
                <a:gd name="T6" fmla="*/ 484 w 25"/>
                <a:gd name="T7" fmla="*/ 1188 h 40"/>
                <a:gd name="T8" fmla="*/ 0 w 25"/>
                <a:gd name="T9" fmla="*/ 204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0">
                  <a:moveTo>
                    <a:pt x="0" y="40"/>
                  </a:moveTo>
                  <a:cubicBezTo>
                    <a:pt x="1" y="36"/>
                    <a:pt x="6" y="30"/>
                    <a:pt x="11" y="22"/>
                  </a:cubicBezTo>
                  <a:cubicBezTo>
                    <a:pt x="17" y="14"/>
                    <a:pt x="24" y="6"/>
                    <a:pt x="25" y="0"/>
                  </a:cubicBezTo>
                  <a:cubicBezTo>
                    <a:pt x="24" y="6"/>
                    <a:pt x="17" y="15"/>
                    <a:pt x="12" y="23"/>
                  </a:cubicBezTo>
                  <a:cubicBezTo>
                    <a:pt x="6" y="30"/>
                    <a:pt x="1" y="36"/>
                    <a:pt x="0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2" name="Freeform 825">
              <a:extLst>
                <a:ext uri="{FF2B5EF4-FFF2-40B4-BE49-F238E27FC236}">
                  <a16:creationId xmlns:a16="http://schemas.microsoft.com/office/drawing/2014/main" id="{FAE829D9-5CEF-43CE-B9D6-96C027127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115"/>
              <a:ext cx="42" cy="16"/>
            </a:xfrm>
            <a:custGeom>
              <a:avLst/>
              <a:gdLst>
                <a:gd name="T0" fmla="*/ 635 w 17"/>
                <a:gd name="T1" fmla="*/ 0 h 6"/>
                <a:gd name="T2" fmla="*/ 0 w 17"/>
                <a:gd name="T3" fmla="*/ 307 h 6"/>
                <a:gd name="T4" fmla="*/ 257 w 17"/>
                <a:gd name="T5" fmla="*/ 205 h 6"/>
                <a:gd name="T6" fmla="*/ 635 w 17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cubicBezTo>
                    <a:pt x="15" y="1"/>
                    <a:pt x="3" y="6"/>
                    <a:pt x="0" y="6"/>
                  </a:cubicBezTo>
                  <a:cubicBezTo>
                    <a:pt x="2" y="5"/>
                    <a:pt x="6" y="4"/>
                    <a:pt x="7" y="4"/>
                  </a:cubicBezTo>
                  <a:cubicBezTo>
                    <a:pt x="8" y="3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3" name="Freeform 826">
              <a:extLst>
                <a:ext uri="{FF2B5EF4-FFF2-40B4-BE49-F238E27FC236}">
                  <a16:creationId xmlns:a16="http://schemas.microsoft.com/office/drawing/2014/main" id="{E39B83FA-C4C8-4F68-A111-1B48C0D8E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1912"/>
              <a:ext cx="113" cy="101"/>
            </a:xfrm>
            <a:custGeom>
              <a:avLst/>
              <a:gdLst>
                <a:gd name="T0" fmla="*/ 1710 w 45"/>
                <a:gd name="T1" fmla="*/ 0 h 38"/>
                <a:gd name="T2" fmla="*/ 839 w 45"/>
                <a:gd name="T3" fmla="*/ 960 h 38"/>
                <a:gd name="T4" fmla="*/ 50 w 45"/>
                <a:gd name="T5" fmla="*/ 1597 h 38"/>
                <a:gd name="T6" fmla="*/ 126 w 45"/>
                <a:gd name="T7" fmla="*/ 1892 h 38"/>
                <a:gd name="T8" fmla="*/ 871 w 45"/>
                <a:gd name="T9" fmla="*/ 1236 h 38"/>
                <a:gd name="T10" fmla="*/ 1740 w 45"/>
                <a:gd name="T11" fmla="*/ 361 h 38"/>
                <a:gd name="T12" fmla="*/ 1710 w 4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8">
                  <a:moveTo>
                    <a:pt x="43" y="0"/>
                  </a:moveTo>
                  <a:cubicBezTo>
                    <a:pt x="44" y="6"/>
                    <a:pt x="31" y="13"/>
                    <a:pt x="21" y="19"/>
                  </a:cubicBezTo>
                  <a:cubicBezTo>
                    <a:pt x="10" y="25"/>
                    <a:pt x="0" y="28"/>
                    <a:pt x="1" y="3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4"/>
                    <a:pt x="11" y="31"/>
                    <a:pt x="22" y="25"/>
                  </a:cubicBezTo>
                  <a:cubicBezTo>
                    <a:pt x="32" y="19"/>
                    <a:pt x="45" y="12"/>
                    <a:pt x="44" y="7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4" name="Freeform 827">
              <a:extLst>
                <a:ext uri="{FF2B5EF4-FFF2-40B4-BE49-F238E27FC236}">
                  <a16:creationId xmlns:a16="http://schemas.microsoft.com/office/drawing/2014/main" id="{BAE8915A-BE5C-4246-9361-C3C1EF3D4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1877"/>
              <a:ext cx="115" cy="102"/>
            </a:xfrm>
            <a:custGeom>
              <a:avLst/>
              <a:gdLst>
                <a:gd name="T0" fmla="*/ 1688 w 46"/>
                <a:gd name="T1" fmla="*/ 0 h 38"/>
                <a:gd name="T2" fmla="*/ 833 w 46"/>
                <a:gd name="T3" fmla="*/ 929 h 38"/>
                <a:gd name="T4" fmla="*/ 50 w 46"/>
                <a:gd name="T5" fmla="*/ 1664 h 38"/>
                <a:gd name="T6" fmla="*/ 83 w 46"/>
                <a:gd name="T7" fmla="*/ 1973 h 38"/>
                <a:gd name="T8" fmla="*/ 863 w 46"/>
                <a:gd name="T9" fmla="*/ 1240 h 38"/>
                <a:gd name="T10" fmla="*/ 1770 w 46"/>
                <a:gd name="T11" fmla="*/ 368 h 38"/>
                <a:gd name="T12" fmla="*/ 1688 w 46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38">
                  <a:moveTo>
                    <a:pt x="43" y="0"/>
                  </a:moveTo>
                  <a:cubicBezTo>
                    <a:pt x="44" y="6"/>
                    <a:pt x="31" y="12"/>
                    <a:pt x="21" y="18"/>
                  </a:cubicBezTo>
                  <a:cubicBezTo>
                    <a:pt x="11" y="24"/>
                    <a:pt x="0" y="28"/>
                    <a:pt x="1" y="32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4"/>
                    <a:pt x="12" y="30"/>
                    <a:pt x="22" y="24"/>
                  </a:cubicBezTo>
                  <a:cubicBezTo>
                    <a:pt x="33" y="19"/>
                    <a:pt x="46" y="13"/>
                    <a:pt x="45" y="7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5" name="Freeform 828">
              <a:extLst>
                <a:ext uri="{FF2B5EF4-FFF2-40B4-BE49-F238E27FC236}">
                  <a16:creationId xmlns:a16="http://schemas.microsoft.com/office/drawing/2014/main" id="{7CD66B21-DCB0-4149-AE16-85317A2C8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1936"/>
              <a:ext cx="100" cy="69"/>
            </a:xfrm>
            <a:custGeom>
              <a:avLst/>
              <a:gdLst>
                <a:gd name="T0" fmla="*/ 0 w 40"/>
                <a:gd name="T1" fmla="*/ 1290 h 26"/>
                <a:gd name="T2" fmla="*/ 750 w 40"/>
                <a:gd name="T3" fmla="*/ 690 h 26"/>
                <a:gd name="T4" fmla="*/ 1563 w 40"/>
                <a:gd name="T5" fmla="*/ 0 h 26"/>
                <a:gd name="T6" fmla="*/ 750 w 40"/>
                <a:gd name="T7" fmla="*/ 746 h 26"/>
                <a:gd name="T8" fmla="*/ 0 w 40"/>
                <a:gd name="T9" fmla="*/ 129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26">
                  <a:moveTo>
                    <a:pt x="0" y="26"/>
                  </a:moveTo>
                  <a:cubicBezTo>
                    <a:pt x="3" y="23"/>
                    <a:pt x="10" y="19"/>
                    <a:pt x="19" y="14"/>
                  </a:cubicBezTo>
                  <a:cubicBezTo>
                    <a:pt x="27" y="10"/>
                    <a:pt x="37" y="5"/>
                    <a:pt x="40" y="0"/>
                  </a:cubicBezTo>
                  <a:cubicBezTo>
                    <a:pt x="37" y="5"/>
                    <a:pt x="27" y="10"/>
                    <a:pt x="19" y="15"/>
                  </a:cubicBezTo>
                  <a:cubicBezTo>
                    <a:pt x="11" y="20"/>
                    <a:pt x="3" y="23"/>
                    <a:pt x="0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6" name="Freeform 829">
              <a:extLst>
                <a:ext uri="{FF2B5EF4-FFF2-40B4-BE49-F238E27FC236}">
                  <a16:creationId xmlns:a16="http://schemas.microsoft.com/office/drawing/2014/main" id="{C7840ED6-9E56-4BFE-8B15-9B436F116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" y="1899"/>
              <a:ext cx="97" cy="69"/>
            </a:xfrm>
            <a:custGeom>
              <a:avLst/>
              <a:gdLst>
                <a:gd name="T0" fmla="*/ 0 w 39"/>
                <a:gd name="T1" fmla="*/ 1290 h 26"/>
                <a:gd name="T2" fmla="*/ 694 w 39"/>
                <a:gd name="T3" fmla="*/ 746 h 26"/>
                <a:gd name="T4" fmla="*/ 1490 w 39"/>
                <a:gd name="T5" fmla="*/ 0 h 26"/>
                <a:gd name="T6" fmla="*/ 694 w 39"/>
                <a:gd name="T7" fmla="*/ 783 h 26"/>
                <a:gd name="T8" fmla="*/ 0 w 39"/>
                <a:gd name="T9" fmla="*/ 129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26">
                  <a:moveTo>
                    <a:pt x="0" y="26"/>
                  </a:moveTo>
                  <a:cubicBezTo>
                    <a:pt x="3" y="23"/>
                    <a:pt x="10" y="19"/>
                    <a:pt x="18" y="15"/>
                  </a:cubicBezTo>
                  <a:cubicBezTo>
                    <a:pt x="26" y="10"/>
                    <a:pt x="36" y="5"/>
                    <a:pt x="39" y="0"/>
                  </a:cubicBezTo>
                  <a:cubicBezTo>
                    <a:pt x="36" y="5"/>
                    <a:pt x="26" y="11"/>
                    <a:pt x="18" y="16"/>
                  </a:cubicBezTo>
                  <a:cubicBezTo>
                    <a:pt x="10" y="20"/>
                    <a:pt x="3" y="23"/>
                    <a:pt x="0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7" name="Freeform 830">
              <a:extLst>
                <a:ext uri="{FF2B5EF4-FFF2-40B4-BE49-F238E27FC236}">
                  <a16:creationId xmlns:a16="http://schemas.microsoft.com/office/drawing/2014/main" id="{C6194264-3855-4CE9-AE41-F96D7F4CF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2008"/>
              <a:ext cx="45" cy="3"/>
            </a:xfrm>
            <a:custGeom>
              <a:avLst/>
              <a:gdLst>
                <a:gd name="T0" fmla="*/ 708 w 18"/>
                <a:gd name="T1" fmla="*/ 81 h 1"/>
                <a:gd name="T2" fmla="*/ 0 w 18"/>
                <a:gd name="T3" fmla="*/ 0 h 1"/>
                <a:gd name="T4" fmla="*/ 313 w 18"/>
                <a:gd name="T5" fmla="*/ 81 h 1"/>
                <a:gd name="T6" fmla="*/ 708 w 18"/>
                <a:gd name="T7" fmla="*/ 8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cubicBezTo>
                    <a:pt x="16" y="1"/>
                    <a:pt x="3" y="1"/>
                    <a:pt x="0" y="0"/>
                  </a:cubicBezTo>
                  <a:cubicBezTo>
                    <a:pt x="2" y="0"/>
                    <a:pt x="7" y="1"/>
                    <a:pt x="8" y="1"/>
                  </a:cubicBezTo>
                  <a:cubicBezTo>
                    <a:pt x="9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8" name="Freeform 831">
              <a:extLst>
                <a:ext uri="{FF2B5EF4-FFF2-40B4-BE49-F238E27FC236}">
                  <a16:creationId xmlns:a16="http://schemas.microsoft.com/office/drawing/2014/main" id="{9EFFAF13-3A7B-4893-BA33-A33EFA4B8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2069"/>
              <a:ext cx="35" cy="144"/>
            </a:xfrm>
            <a:custGeom>
              <a:avLst/>
              <a:gdLst>
                <a:gd name="T0" fmla="*/ 158 w 14"/>
                <a:gd name="T1" fmla="*/ 0 h 54"/>
                <a:gd name="T2" fmla="*/ 208 w 14"/>
                <a:gd name="T3" fmla="*/ 1421 h 54"/>
                <a:gd name="T4" fmla="*/ 158 w 14"/>
                <a:gd name="T5" fmla="*/ 2581 h 54"/>
                <a:gd name="T6" fmla="*/ 395 w 14"/>
                <a:gd name="T7" fmla="*/ 2731 h 54"/>
                <a:gd name="T8" fmla="*/ 438 w 14"/>
                <a:gd name="T9" fmla="*/ 1571 h 54"/>
                <a:gd name="T10" fmla="*/ 363 w 14"/>
                <a:gd name="T11" fmla="*/ 93 h 54"/>
                <a:gd name="T12" fmla="*/ 158 w 14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4">
                  <a:moveTo>
                    <a:pt x="4" y="0"/>
                  </a:moveTo>
                  <a:cubicBezTo>
                    <a:pt x="9" y="2"/>
                    <a:pt x="7" y="16"/>
                    <a:pt x="5" y="28"/>
                  </a:cubicBezTo>
                  <a:cubicBezTo>
                    <a:pt x="4" y="40"/>
                    <a:pt x="0" y="49"/>
                    <a:pt x="4" y="51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6" y="52"/>
                    <a:pt x="9" y="43"/>
                    <a:pt x="11" y="31"/>
                  </a:cubicBezTo>
                  <a:cubicBezTo>
                    <a:pt x="12" y="19"/>
                    <a:pt x="14" y="5"/>
                    <a:pt x="9" y="2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9" name="Freeform 832">
              <a:extLst>
                <a:ext uri="{FF2B5EF4-FFF2-40B4-BE49-F238E27FC236}">
                  <a16:creationId xmlns:a16="http://schemas.microsoft.com/office/drawing/2014/main" id="{FEF26252-02A2-42F7-BCFB-EA3965D19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2051"/>
              <a:ext cx="35" cy="146"/>
            </a:xfrm>
            <a:custGeom>
              <a:avLst/>
              <a:gdLst>
                <a:gd name="T0" fmla="*/ 125 w 14"/>
                <a:gd name="T1" fmla="*/ 0 h 55"/>
                <a:gd name="T2" fmla="*/ 208 w 14"/>
                <a:gd name="T3" fmla="*/ 1439 h 55"/>
                <a:gd name="T4" fmla="*/ 158 w 14"/>
                <a:gd name="T5" fmla="*/ 2580 h 55"/>
                <a:gd name="T6" fmla="*/ 363 w 14"/>
                <a:gd name="T7" fmla="*/ 2734 h 55"/>
                <a:gd name="T8" fmla="*/ 438 w 14"/>
                <a:gd name="T9" fmla="*/ 1537 h 55"/>
                <a:gd name="T10" fmla="*/ 363 w 14"/>
                <a:gd name="T11" fmla="*/ 149 h 55"/>
                <a:gd name="T12" fmla="*/ 125 w 14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5">
                  <a:moveTo>
                    <a:pt x="3" y="0"/>
                  </a:moveTo>
                  <a:cubicBezTo>
                    <a:pt x="8" y="3"/>
                    <a:pt x="7" y="17"/>
                    <a:pt x="5" y="29"/>
                  </a:cubicBezTo>
                  <a:cubicBezTo>
                    <a:pt x="3" y="41"/>
                    <a:pt x="0" y="50"/>
                    <a:pt x="4" y="52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3"/>
                    <a:pt x="9" y="43"/>
                    <a:pt x="11" y="31"/>
                  </a:cubicBezTo>
                  <a:cubicBezTo>
                    <a:pt x="12" y="20"/>
                    <a:pt x="14" y="6"/>
                    <a:pt x="9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0" name="Freeform 833">
              <a:extLst>
                <a:ext uri="{FF2B5EF4-FFF2-40B4-BE49-F238E27FC236}">
                  <a16:creationId xmlns:a16="http://schemas.microsoft.com/office/drawing/2014/main" id="{AF0217A7-4FCF-4D28-B3AF-E4ADACA75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2083"/>
              <a:ext cx="17" cy="122"/>
            </a:xfrm>
            <a:custGeom>
              <a:avLst/>
              <a:gdLst>
                <a:gd name="T0" fmla="*/ 29 w 7"/>
                <a:gd name="T1" fmla="*/ 2278 h 46"/>
                <a:gd name="T2" fmla="*/ 100 w 7"/>
                <a:gd name="T3" fmla="*/ 1231 h 46"/>
                <a:gd name="T4" fmla="*/ 170 w 7"/>
                <a:gd name="T5" fmla="*/ 0 h 46"/>
                <a:gd name="T6" fmla="*/ 141 w 7"/>
                <a:gd name="T7" fmla="*/ 1231 h 46"/>
                <a:gd name="T8" fmla="*/ 29 w 7"/>
                <a:gd name="T9" fmla="*/ 227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6">
                  <a:moveTo>
                    <a:pt x="1" y="46"/>
                  </a:moveTo>
                  <a:cubicBezTo>
                    <a:pt x="0" y="42"/>
                    <a:pt x="2" y="34"/>
                    <a:pt x="3" y="25"/>
                  </a:cubicBezTo>
                  <a:cubicBezTo>
                    <a:pt x="5" y="16"/>
                    <a:pt x="7" y="5"/>
                    <a:pt x="5" y="0"/>
                  </a:cubicBezTo>
                  <a:cubicBezTo>
                    <a:pt x="7" y="5"/>
                    <a:pt x="5" y="16"/>
                    <a:pt x="4" y="25"/>
                  </a:cubicBezTo>
                  <a:cubicBezTo>
                    <a:pt x="3" y="35"/>
                    <a:pt x="0" y="42"/>
                    <a:pt x="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1" name="Freeform 834">
              <a:extLst>
                <a:ext uri="{FF2B5EF4-FFF2-40B4-BE49-F238E27FC236}">
                  <a16:creationId xmlns:a16="http://schemas.microsoft.com/office/drawing/2014/main" id="{8141DA52-31DD-4A5A-8208-3DFEBC37A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2064"/>
              <a:ext cx="17" cy="125"/>
            </a:xfrm>
            <a:custGeom>
              <a:avLst/>
              <a:gdLst>
                <a:gd name="T0" fmla="*/ 29 w 7"/>
                <a:gd name="T1" fmla="*/ 2348 h 47"/>
                <a:gd name="T2" fmla="*/ 100 w 7"/>
                <a:gd name="T3" fmla="*/ 1301 h 47"/>
                <a:gd name="T4" fmla="*/ 141 w 7"/>
                <a:gd name="T5" fmla="*/ 0 h 47"/>
                <a:gd name="T6" fmla="*/ 141 w 7"/>
                <a:gd name="T7" fmla="*/ 1301 h 47"/>
                <a:gd name="T8" fmla="*/ 29 w 7"/>
                <a:gd name="T9" fmla="*/ 2348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7">
                  <a:moveTo>
                    <a:pt x="1" y="47"/>
                  </a:moveTo>
                  <a:cubicBezTo>
                    <a:pt x="0" y="43"/>
                    <a:pt x="2" y="35"/>
                    <a:pt x="3" y="26"/>
                  </a:cubicBezTo>
                  <a:cubicBezTo>
                    <a:pt x="4" y="16"/>
                    <a:pt x="7" y="6"/>
                    <a:pt x="4" y="0"/>
                  </a:cubicBezTo>
                  <a:cubicBezTo>
                    <a:pt x="7" y="6"/>
                    <a:pt x="5" y="17"/>
                    <a:pt x="4" y="26"/>
                  </a:cubicBezTo>
                  <a:cubicBezTo>
                    <a:pt x="3" y="35"/>
                    <a:pt x="0" y="43"/>
                    <a:pt x="1" y="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2" name="Freeform 835">
              <a:extLst>
                <a:ext uri="{FF2B5EF4-FFF2-40B4-BE49-F238E27FC236}">
                  <a16:creationId xmlns:a16="http://schemas.microsoft.com/office/drawing/2014/main" id="{335AB909-7832-4318-B544-179BF9BB6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2176"/>
              <a:ext cx="30" cy="32"/>
            </a:xfrm>
            <a:custGeom>
              <a:avLst/>
              <a:gdLst>
                <a:gd name="T0" fmla="*/ 470 w 12"/>
                <a:gd name="T1" fmla="*/ 0 h 12"/>
                <a:gd name="T2" fmla="*/ 0 w 12"/>
                <a:gd name="T3" fmla="*/ 605 h 12"/>
                <a:gd name="T4" fmla="*/ 208 w 12"/>
                <a:gd name="T5" fmla="*/ 363 h 12"/>
                <a:gd name="T6" fmla="*/ 470 w 12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cubicBezTo>
                    <a:pt x="10" y="1"/>
                    <a:pt x="3" y="11"/>
                    <a:pt x="0" y="12"/>
                  </a:cubicBezTo>
                  <a:cubicBezTo>
                    <a:pt x="1" y="11"/>
                    <a:pt x="4" y="8"/>
                    <a:pt x="5" y="7"/>
                  </a:cubicBezTo>
                  <a:cubicBezTo>
                    <a:pt x="6" y="6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3" name="Freeform 836">
              <a:extLst>
                <a:ext uri="{FF2B5EF4-FFF2-40B4-BE49-F238E27FC236}">
                  <a16:creationId xmlns:a16="http://schemas.microsoft.com/office/drawing/2014/main" id="{F635D9B5-D5F7-4D28-9CFC-C77470EE8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2096"/>
              <a:ext cx="105" cy="109"/>
            </a:xfrm>
            <a:custGeom>
              <a:avLst/>
              <a:gdLst>
                <a:gd name="T0" fmla="*/ 0 w 42"/>
                <a:gd name="T1" fmla="*/ 149 h 41"/>
                <a:gd name="T2" fmla="*/ 783 w 42"/>
                <a:gd name="T3" fmla="*/ 1087 h 41"/>
                <a:gd name="T4" fmla="*/ 1408 w 42"/>
                <a:gd name="T5" fmla="*/ 1994 h 41"/>
                <a:gd name="T6" fmla="*/ 1645 w 42"/>
                <a:gd name="T7" fmla="*/ 1901 h 41"/>
                <a:gd name="T8" fmla="*/ 1020 w 42"/>
                <a:gd name="T9" fmla="*/ 1053 h 41"/>
                <a:gd name="T10" fmla="*/ 238 w 42"/>
                <a:gd name="T11" fmla="*/ 56 h 41"/>
                <a:gd name="T12" fmla="*/ 0 w 42"/>
                <a:gd name="T13" fmla="*/ 149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1">
                  <a:moveTo>
                    <a:pt x="0" y="3"/>
                  </a:moveTo>
                  <a:cubicBezTo>
                    <a:pt x="5" y="1"/>
                    <a:pt x="13" y="13"/>
                    <a:pt x="20" y="22"/>
                  </a:cubicBezTo>
                  <a:cubicBezTo>
                    <a:pt x="27" y="32"/>
                    <a:pt x="32" y="41"/>
                    <a:pt x="36" y="4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38" y="39"/>
                    <a:pt x="33" y="30"/>
                    <a:pt x="26" y="21"/>
                  </a:cubicBezTo>
                  <a:cubicBezTo>
                    <a:pt x="19" y="11"/>
                    <a:pt x="11" y="0"/>
                    <a:pt x="6" y="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4" name="Freeform 837">
              <a:extLst>
                <a:ext uri="{FF2B5EF4-FFF2-40B4-BE49-F238E27FC236}">
                  <a16:creationId xmlns:a16="http://schemas.microsoft.com/office/drawing/2014/main" id="{163514C9-508D-4A7D-AA41-C372CF31F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104"/>
              <a:ext cx="105" cy="112"/>
            </a:xfrm>
            <a:custGeom>
              <a:avLst/>
              <a:gdLst>
                <a:gd name="T0" fmla="*/ 0 w 42"/>
                <a:gd name="T1" fmla="*/ 205 h 42"/>
                <a:gd name="T2" fmla="*/ 833 w 42"/>
                <a:gd name="T3" fmla="*/ 1160 h 42"/>
                <a:gd name="T4" fmla="*/ 1408 w 42"/>
                <a:gd name="T5" fmla="*/ 2069 h 42"/>
                <a:gd name="T6" fmla="*/ 1645 w 42"/>
                <a:gd name="T7" fmla="*/ 1971 h 42"/>
                <a:gd name="T8" fmla="*/ 1063 w 42"/>
                <a:gd name="T9" fmla="*/ 1059 h 42"/>
                <a:gd name="T10" fmla="*/ 238 w 42"/>
                <a:gd name="T11" fmla="*/ 93 h 42"/>
                <a:gd name="T12" fmla="*/ 0 w 42"/>
                <a:gd name="T13" fmla="*/ 205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0" y="4"/>
                  </a:moveTo>
                  <a:cubicBezTo>
                    <a:pt x="6" y="2"/>
                    <a:pt x="14" y="14"/>
                    <a:pt x="21" y="23"/>
                  </a:cubicBezTo>
                  <a:cubicBezTo>
                    <a:pt x="28" y="33"/>
                    <a:pt x="32" y="42"/>
                    <a:pt x="36" y="41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8" y="40"/>
                    <a:pt x="34" y="31"/>
                    <a:pt x="27" y="21"/>
                  </a:cubicBezTo>
                  <a:cubicBezTo>
                    <a:pt x="20" y="12"/>
                    <a:pt x="12" y="0"/>
                    <a:pt x="6" y="2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5" name="Freeform 838">
              <a:extLst>
                <a:ext uri="{FF2B5EF4-FFF2-40B4-BE49-F238E27FC236}">
                  <a16:creationId xmlns:a16="http://schemas.microsoft.com/office/drawing/2014/main" id="{B155EFBD-5313-4737-BF55-889698C59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2101"/>
              <a:ext cx="75" cy="96"/>
            </a:xfrm>
            <a:custGeom>
              <a:avLst/>
              <a:gdLst>
                <a:gd name="T0" fmla="*/ 1175 w 30"/>
                <a:gd name="T1" fmla="*/ 1821 h 36"/>
                <a:gd name="T2" fmla="*/ 675 w 30"/>
                <a:gd name="T3" fmla="*/ 968 h 36"/>
                <a:gd name="T4" fmla="*/ 0 w 30"/>
                <a:gd name="T5" fmla="*/ 0 h 36"/>
                <a:gd name="T6" fmla="*/ 675 w 30"/>
                <a:gd name="T7" fmla="*/ 968 h 36"/>
                <a:gd name="T8" fmla="*/ 1175 w 30"/>
                <a:gd name="T9" fmla="*/ 182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6">
                  <a:moveTo>
                    <a:pt x="30" y="36"/>
                  </a:moveTo>
                  <a:cubicBezTo>
                    <a:pt x="27" y="34"/>
                    <a:pt x="22" y="27"/>
                    <a:pt x="17" y="19"/>
                  </a:cubicBezTo>
                  <a:cubicBezTo>
                    <a:pt x="11" y="11"/>
                    <a:pt x="5" y="2"/>
                    <a:pt x="0" y="0"/>
                  </a:cubicBezTo>
                  <a:cubicBezTo>
                    <a:pt x="5" y="2"/>
                    <a:pt x="12" y="11"/>
                    <a:pt x="17" y="19"/>
                  </a:cubicBezTo>
                  <a:cubicBezTo>
                    <a:pt x="23" y="26"/>
                    <a:pt x="27" y="34"/>
                    <a:pt x="3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6" name="Freeform 839">
              <a:extLst>
                <a:ext uri="{FF2B5EF4-FFF2-40B4-BE49-F238E27FC236}">
                  <a16:creationId xmlns:a16="http://schemas.microsoft.com/office/drawing/2014/main" id="{9B5E7817-2E9F-4434-B7DD-5106FEA34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2112"/>
              <a:ext cx="75" cy="96"/>
            </a:xfrm>
            <a:custGeom>
              <a:avLst/>
              <a:gdLst>
                <a:gd name="T0" fmla="*/ 1175 w 30"/>
                <a:gd name="T1" fmla="*/ 1821 h 36"/>
                <a:gd name="T2" fmla="*/ 675 w 30"/>
                <a:gd name="T3" fmla="*/ 968 h 36"/>
                <a:gd name="T4" fmla="*/ 0 w 30"/>
                <a:gd name="T5" fmla="*/ 0 h 36"/>
                <a:gd name="T6" fmla="*/ 675 w 30"/>
                <a:gd name="T7" fmla="*/ 968 h 36"/>
                <a:gd name="T8" fmla="*/ 1175 w 30"/>
                <a:gd name="T9" fmla="*/ 182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6">
                  <a:moveTo>
                    <a:pt x="30" y="36"/>
                  </a:moveTo>
                  <a:cubicBezTo>
                    <a:pt x="27" y="33"/>
                    <a:pt x="22" y="27"/>
                    <a:pt x="17" y="19"/>
                  </a:cubicBezTo>
                  <a:cubicBezTo>
                    <a:pt x="11" y="11"/>
                    <a:pt x="5" y="2"/>
                    <a:pt x="0" y="0"/>
                  </a:cubicBezTo>
                  <a:cubicBezTo>
                    <a:pt x="5" y="2"/>
                    <a:pt x="12" y="11"/>
                    <a:pt x="17" y="19"/>
                  </a:cubicBezTo>
                  <a:cubicBezTo>
                    <a:pt x="23" y="26"/>
                    <a:pt x="27" y="33"/>
                    <a:pt x="3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7" name="Freeform 840">
              <a:extLst>
                <a:ext uri="{FF2B5EF4-FFF2-40B4-BE49-F238E27FC236}">
                  <a16:creationId xmlns:a16="http://schemas.microsoft.com/office/drawing/2014/main" id="{F1B285EB-4C5F-46D3-9BA9-E9DF322D7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2147"/>
              <a:ext cx="7" cy="45"/>
            </a:xfrm>
            <a:custGeom>
              <a:avLst/>
              <a:gdLst>
                <a:gd name="T0" fmla="*/ 0 w 3"/>
                <a:gd name="T1" fmla="*/ 0 h 17"/>
                <a:gd name="T2" fmla="*/ 65 w 3"/>
                <a:gd name="T3" fmla="*/ 834 h 17"/>
                <a:gd name="T4" fmla="*/ 65 w 3"/>
                <a:gd name="T5" fmla="*/ 484 h 17"/>
                <a:gd name="T6" fmla="*/ 0 w 3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7">
                  <a:moveTo>
                    <a:pt x="0" y="0"/>
                  </a:moveTo>
                  <a:cubicBezTo>
                    <a:pt x="1" y="2"/>
                    <a:pt x="3" y="14"/>
                    <a:pt x="2" y="17"/>
                  </a:cubicBezTo>
                  <a:cubicBezTo>
                    <a:pt x="2" y="15"/>
                    <a:pt x="2" y="11"/>
                    <a:pt x="2" y="10"/>
                  </a:cubicBezTo>
                  <a:cubicBezTo>
                    <a:pt x="2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8" name="Freeform 841">
              <a:extLst>
                <a:ext uri="{FF2B5EF4-FFF2-40B4-BE49-F238E27FC236}">
                  <a16:creationId xmlns:a16="http://schemas.microsoft.com/office/drawing/2014/main" id="{37851D66-4875-4BA0-8CD5-0A07F359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2101"/>
              <a:ext cx="60" cy="134"/>
            </a:xfrm>
            <a:custGeom>
              <a:avLst/>
              <a:gdLst>
                <a:gd name="T0" fmla="*/ 0 w 24"/>
                <a:gd name="T1" fmla="*/ 0 h 50"/>
                <a:gd name="T2" fmla="*/ 438 w 24"/>
                <a:gd name="T3" fmla="*/ 1386 h 50"/>
                <a:gd name="T4" fmla="*/ 708 w 24"/>
                <a:gd name="T5" fmla="*/ 2578 h 50"/>
                <a:gd name="T6" fmla="*/ 938 w 24"/>
                <a:gd name="T7" fmla="*/ 2578 h 50"/>
                <a:gd name="T8" fmla="*/ 708 w 24"/>
                <a:gd name="T9" fmla="*/ 1445 h 50"/>
                <a:gd name="T10" fmla="*/ 283 w 24"/>
                <a:gd name="T11" fmla="*/ 94 h 50"/>
                <a:gd name="T12" fmla="*/ 0 w 24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6" y="1"/>
                    <a:pt x="9" y="16"/>
                    <a:pt x="11" y="27"/>
                  </a:cubicBezTo>
                  <a:cubicBezTo>
                    <a:pt x="14" y="39"/>
                    <a:pt x="14" y="49"/>
                    <a:pt x="18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0" y="50"/>
                    <a:pt x="20" y="40"/>
                    <a:pt x="18" y="28"/>
                  </a:cubicBezTo>
                  <a:cubicBezTo>
                    <a:pt x="15" y="16"/>
                    <a:pt x="13" y="2"/>
                    <a:pt x="7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9" name="Freeform 842">
              <a:extLst>
                <a:ext uri="{FF2B5EF4-FFF2-40B4-BE49-F238E27FC236}">
                  <a16:creationId xmlns:a16="http://schemas.microsoft.com/office/drawing/2014/main" id="{0783A35F-F96F-420D-8250-D1753EF25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2099"/>
              <a:ext cx="58" cy="136"/>
            </a:xfrm>
            <a:custGeom>
              <a:avLst/>
              <a:gdLst>
                <a:gd name="T0" fmla="*/ 0 w 23"/>
                <a:gd name="T1" fmla="*/ 0 h 51"/>
                <a:gd name="T2" fmla="*/ 401 w 23"/>
                <a:gd name="T3" fmla="*/ 1309 h 51"/>
                <a:gd name="T4" fmla="*/ 686 w 23"/>
                <a:gd name="T5" fmla="*/ 2525 h 51"/>
                <a:gd name="T6" fmla="*/ 928 w 23"/>
                <a:gd name="T7" fmla="*/ 2581 h 51"/>
                <a:gd name="T8" fmla="*/ 643 w 23"/>
                <a:gd name="T9" fmla="*/ 1365 h 51"/>
                <a:gd name="T10" fmla="*/ 285 w 23"/>
                <a:gd name="T11" fmla="*/ 0 h 51"/>
                <a:gd name="T12" fmla="*/ 0 w 23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51">
                  <a:moveTo>
                    <a:pt x="0" y="0"/>
                  </a:moveTo>
                  <a:cubicBezTo>
                    <a:pt x="5" y="0"/>
                    <a:pt x="8" y="15"/>
                    <a:pt x="10" y="26"/>
                  </a:cubicBezTo>
                  <a:cubicBezTo>
                    <a:pt x="12" y="38"/>
                    <a:pt x="12" y="49"/>
                    <a:pt x="17" y="5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9" y="50"/>
                    <a:pt x="18" y="39"/>
                    <a:pt x="16" y="27"/>
                  </a:cubicBezTo>
                  <a:cubicBezTo>
                    <a:pt x="14" y="15"/>
                    <a:pt x="12" y="1"/>
                    <a:pt x="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0" name="Freeform 843">
              <a:extLst>
                <a:ext uri="{FF2B5EF4-FFF2-40B4-BE49-F238E27FC236}">
                  <a16:creationId xmlns:a16="http://schemas.microsoft.com/office/drawing/2014/main" id="{8D27E46F-354D-4CB7-A673-5DF2AF8A6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2109"/>
              <a:ext cx="30" cy="120"/>
            </a:xfrm>
            <a:custGeom>
              <a:avLst/>
              <a:gdLst>
                <a:gd name="T0" fmla="*/ 470 w 12"/>
                <a:gd name="T1" fmla="*/ 2275 h 45"/>
                <a:gd name="T2" fmla="*/ 283 w 12"/>
                <a:gd name="T3" fmla="*/ 1272 h 45"/>
                <a:gd name="T4" fmla="*/ 0 w 12"/>
                <a:gd name="T5" fmla="*/ 0 h 45"/>
                <a:gd name="T6" fmla="*/ 313 w 12"/>
                <a:gd name="T7" fmla="*/ 1272 h 45"/>
                <a:gd name="T8" fmla="*/ 470 w 12"/>
                <a:gd name="T9" fmla="*/ 227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45">
                  <a:moveTo>
                    <a:pt x="12" y="45"/>
                  </a:moveTo>
                  <a:cubicBezTo>
                    <a:pt x="10" y="42"/>
                    <a:pt x="9" y="34"/>
                    <a:pt x="7" y="25"/>
                  </a:cubicBezTo>
                  <a:cubicBezTo>
                    <a:pt x="5" y="15"/>
                    <a:pt x="4" y="4"/>
                    <a:pt x="0" y="0"/>
                  </a:cubicBezTo>
                  <a:cubicBezTo>
                    <a:pt x="4" y="4"/>
                    <a:pt x="6" y="15"/>
                    <a:pt x="8" y="25"/>
                  </a:cubicBezTo>
                  <a:cubicBezTo>
                    <a:pt x="10" y="34"/>
                    <a:pt x="10" y="42"/>
                    <a:pt x="12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1" name="Freeform 844">
              <a:extLst>
                <a:ext uri="{FF2B5EF4-FFF2-40B4-BE49-F238E27FC236}">
                  <a16:creationId xmlns:a16="http://schemas.microsoft.com/office/drawing/2014/main" id="{B0BBC516-29BA-455D-9A00-6790C839D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2104"/>
              <a:ext cx="32" cy="120"/>
            </a:xfrm>
            <a:custGeom>
              <a:avLst/>
              <a:gdLst>
                <a:gd name="T0" fmla="*/ 478 w 13"/>
                <a:gd name="T1" fmla="*/ 2275 h 45"/>
                <a:gd name="T2" fmla="*/ 254 w 13"/>
                <a:gd name="T3" fmla="*/ 1272 h 45"/>
                <a:gd name="T4" fmla="*/ 0 w 13"/>
                <a:gd name="T5" fmla="*/ 0 h 45"/>
                <a:gd name="T6" fmla="*/ 298 w 13"/>
                <a:gd name="T7" fmla="*/ 1272 h 45"/>
                <a:gd name="T8" fmla="*/ 478 w 13"/>
                <a:gd name="T9" fmla="*/ 227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45">
                  <a:moveTo>
                    <a:pt x="13" y="45"/>
                  </a:moveTo>
                  <a:cubicBezTo>
                    <a:pt x="10" y="42"/>
                    <a:pt x="9" y="34"/>
                    <a:pt x="7" y="25"/>
                  </a:cubicBezTo>
                  <a:cubicBezTo>
                    <a:pt x="6" y="15"/>
                    <a:pt x="4" y="5"/>
                    <a:pt x="0" y="0"/>
                  </a:cubicBezTo>
                  <a:cubicBezTo>
                    <a:pt x="4" y="5"/>
                    <a:pt x="6" y="16"/>
                    <a:pt x="8" y="25"/>
                  </a:cubicBezTo>
                  <a:cubicBezTo>
                    <a:pt x="10" y="34"/>
                    <a:pt x="10" y="42"/>
                    <a:pt x="13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2" name="Freeform 845">
              <a:extLst>
                <a:ext uri="{FF2B5EF4-FFF2-40B4-BE49-F238E27FC236}">
                  <a16:creationId xmlns:a16="http://schemas.microsoft.com/office/drawing/2014/main" id="{CECDE76F-A51F-4340-A71A-5E535A5E1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189"/>
              <a:ext cx="12" cy="43"/>
            </a:xfrm>
            <a:custGeom>
              <a:avLst/>
              <a:gdLst>
                <a:gd name="T0" fmla="*/ 168 w 5"/>
                <a:gd name="T1" fmla="*/ 0 h 16"/>
                <a:gd name="T2" fmla="*/ 0 w 5"/>
                <a:gd name="T3" fmla="*/ 839 h 16"/>
                <a:gd name="T4" fmla="*/ 70 w 5"/>
                <a:gd name="T5" fmla="*/ 470 h 16"/>
                <a:gd name="T6" fmla="*/ 168 w 5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cubicBezTo>
                    <a:pt x="5" y="2"/>
                    <a:pt x="2" y="13"/>
                    <a:pt x="0" y="16"/>
                  </a:cubicBezTo>
                  <a:cubicBezTo>
                    <a:pt x="0" y="14"/>
                    <a:pt x="2" y="10"/>
                    <a:pt x="2" y="9"/>
                  </a:cubicBezTo>
                  <a:cubicBezTo>
                    <a:pt x="3" y="8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3" name="Freeform 846">
              <a:extLst>
                <a:ext uri="{FF2B5EF4-FFF2-40B4-BE49-F238E27FC236}">
                  <a16:creationId xmlns:a16="http://schemas.microsoft.com/office/drawing/2014/main" id="{B2536BBB-7CC6-407D-A443-08117E644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2040"/>
              <a:ext cx="135" cy="69"/>
            </a:xfrm>
            <a:custGeom>
              <a:avLst/>
              <a:gdLst>
                <a:gd name="T0" fmla="*/ 0 w 54"/>
                <a:gd name="T1" fmla="*/ 451 h 26"/>
                <a:gd name="T2" fmla="*/ 1095 w 54"/>
                <a:gd name="T3" fmla="*/ 746 h 26"/>
                <a:gd name="T4" fmla="*/ 1958 w 54"/>
                <a:gd name="T5" fmla="*/ 1141 h 26"/>
                <a:gd name="T6" fmla="*/ 2113 w 54"/>
                <a:gd name="T7" fmla="*/ 894 h 26"/>
                <a:gd name="T8" fmla="*/ 1250 w 54"/>
                <a:gd name="T9" fmla="*/ 541 h 26"/>
                <a:gd name="T10" fmla="*/ 158 w 54"/>
                <a:gd name="T11" fmla="*/ 204 h 26"/>
                <a:gd name="T12" fmla="*/ 0 w 54"/>
                <a:gd name="T13" fmla="*/ 451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26">
                  <a:moveTo>
                    <a:pt x="0" y="9"/>
                  </a:moveTo>
                  <a:cubicBezTo>
                    <a:pt x="4" y="5"/>
                    <a:pt x="17" y="11"/>
                    <a:pt x="28" y="15"/>
                  </a:cubicBezTo>
                  <a:cubicBezTo>
                    <a:pt x="39" y="20"/>
                    <a:pt x="47" y="26"/>
                    <a:pt x="50" y="23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1" y="21"/>
                    <a:pt x="43" y="15"/>
                    <a:pt x="32" y="11"/>
                  </a:cubicBezTo>
                  <a:cubicBezTo>
                    <a:pt x="21" y="6"/>
                    <a:pt x="8" y="0"/>
                    <a:pt x="4" y="4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4" name="Freeform 847">
              <a:extLst>
                <a:ext uri="{FF2B5EF4-FFF2-40B4-BE49-F238E27FC236}">
                  <a16:creationId xmlns:a16="http://schemas.microsoft.com/office/drawing/2014/main" id="{F591EFF1-950B-4A62-988C-ADC003C19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067"/>
              <a:ext cx="135" cy="72"/>
            </a:xfrm>
            <a:custGeom>
              <a:avLst/>
              <a:gdLst>
                <a:gd name="T0" fmla="*/ 0 w 54"/>
                <a:gd name="T1" fmla="*/ 397 h 27"/>
                <a:gd name="T2" fmla="*/ 1095 w 54"/>
                <a:gd name="T3" fmla="*/ 760 h 27"/>
                <a:gd name="T4" fmla="*/ 1958 w 54"/>
                <a:gd name="T5" fmla="*/ 1216 h 27"/>
                <a:gd name="T6" fmla="*/ 2113 w 54"/>
                <a:gd name="T7" fmla="*/ 968 h 27"/>
                <a:gd name="T8" fmla="*/ 1250 w 54"/>
                <a:gd name="T9" fmla="*/ 547 h 27"/>
                <a:gd name="T10" fmla="*/ 208 w 54"/>
                <a:gd name="T11" fmla="*/ 205 h 27"/>
                <a:gd name="T12" fmla="*/ 0 w 54"/>
                <a:gd name="T13" fmla="*/ 39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27">
                  <a:moveTo>
                    <a:pt x="0" y="8"/>
                  </a:moveTo>
                  <a:cubicBezTo>
                    <a:pt x="4" y="4"/>
                    <a:pt x="17" y="10"/>
                    <a:pt x="28" y="15"/>
                  </a:cubicBezTo>
                  <a:cubicBezTo>
                    <a:pt x="39" y="20"/>
                    <a:pt x="47" y="27"/>
                    <a:pt x="50" y="24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1" y="22"/>
                    <a:pt x="43" y="16"/>
                    <a:pt x="32" y="11"/>
                  </a:cubicBezTo>
                  <a:cubicBezTo>
                    <a:pt x="22" y="6"/>
                    <a:pt x="9" y="0"/>
                    <a:pt x="5" y="4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5" name="Freeform 848">
              <a:extLst>
                <a:ext uri="{FF2B5EF4-FFF2-40B4-BE49-F238E27FC236}">
                  <a16:creationId xmlns:a16="http://schemas.microsoft.com/office/drawing/2014/main" id="{4C8878FB-CA35-42D7-80A3-63D144931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2048"/>
              <a:ext cx="110" cy="45"/>
            </a:xfrm>
            <a:custGeom>
              <a:avLst/>
              <a:gdLst>
                <a:gd name="T0" fmla="*/ 1720 w 44"/>
                <a:gd name="T1" fmla="*/ 834 h 17"/>
                <a:gd name="T2" fmla="*/ 938 w 44"/>
                <a:gd name="T3" fmla="*/ 447 h 17"/>
                <a:gd name="T4" fmla="*/ 0 w 44"/>
                <a:gd name="T5" fmla="*/ 56 h 17"/>
                <a:gd name="T6" fmla="*/ 938 w 44"/>
                <a:gd name="T7" fmla="*/ 392 h 17"/>
                <a:gd name="T8" fmla="*/ 1720 w 44"/>
                <a:gd name="T9" fmla="*/ 83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17">
                  <a:moveTo>
                    <a:pt x="44" y="17"/>
                  </a:moveTo>
                  <a:cubicBezTo>
                    <a:pt x="40" y="16"/>
                    <a:pt x="33" y="13"/>
                    <a:pt x="24" y="9"/>
                  </a:cubicBezTo>
                  <a:cubicBezTo>
                    <a:pt x="15" y="5"/>
                    <a:pt x="6" y="0"/>
                    <a:pt x="0" y="1"/>
                  </a:cubicBezTo>
                  <a:cubicBezTo>
                    <a:pt x="6" y="0"/>
                    <a:pt x="16" y="5"/>
                    <a:pt x="24" y="8"/>
                  </a:cubicBezTo>
                  <a:cubicBezTo>
                    <a:pt x="33" y="12"/>
                    <a:pt x="40" y="16"/>
                    <a:pt x="4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6" name="Freeform 849">
              <a:extLst>
                <a:ext uri="{FF2B5EF4-FFF2-40B4-BE49-F238E27FC236}">
                  <a16:creationId xmlns:a16="http://schemas.microsoft.com/office/drawing/2014/main" id="{82F1DFFF-FC86-48DA-B876-AC1F7402F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2048"/>
              <a:ext cx="22" cy="37"/>
            </a:xfrm>
            <a:custGeom>
              <a:avLst/>
              <a:gdLst>
                <a:gd name="T0" fmla="*/ 0 w 9"/>
                <a:gd name="T1" fmla="*/ 0 h 14"/>
                <a:gd name="T2" fmla="*/ 323 w 9"/>
                <a:gd name="T3" fmla="*/ 685 h 14"/>
                <a:gd name="T4" fmla="*/ 174 w 9"/>
                <a:gd name="T5" fmla="*/ 391 h 14"/>
                <a:gd name="T6" fmla="*/ 0 w 9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4">
                  <a:moveTo>
                    <a:pt x="0" y="0"/>
                  </a:moveTo>
                  <a:cubicBezTo>
                    <a:pt x="1" y="2"/>
                    <a:pt x="9" y="11"/>
                    <a:pt x="9" y="14"/>
                  </a:cubicBezTo>
                  <a:cubicBezTo>
                    <a:pt x="8" y="13"/>
                    <a:pt x="6" y="9"/>
                    <a:pt x="5" y="8"/>
                  </a:cubicBezTo>
                  <a:cubicBezTo>
                    <a:pt x="5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7" name="Freeform 850">
              <a:extLst>
                <a:ext uri="{FF2B5EF4-FFF2-40B4-BE49-F238E27FC236}">
                  <a16:creationId xmlns:a16="http://schemas.microsoft.com/office/drawing/2014/main" id="{16CA281C-C102-4F36-95CA-2FE49B3BB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1808"/>
              <a:ext cx="112" cy="88"/>
            </a:xfrm>
            <a:custGeom>
              <a:avLst/>
              <a:gdLst>
                <a:gd name="T0" fmla="*/ 0 w 45"/>
                <a:gd name="T1" fmla="*/ 1672 h 33"/>
                <a:gd name="T2" fmla="*/ 923 w 45"/>
                <a:gd name="T3" fmla="*/ 909 h 33"/>
                <a:gd name="T4" fmla="*/ 1727 w 45"/>
                <a:gd name="T5" fmla="*/ 363 h 33"/>
                <a:gd name="T6" fmla="*/ 1697 w 45"/>
                <a:gd name="T7" fmla="*/ 0 h 33"/>
                <a:gd name="T8" fmla="*/ 923 w 45"/>
                <a:gd name="T9" fmla="*/ 547 h 33"/>
                <a:gd name="T10" fmla="*/ 0 w 45"/>
                <a:gd name="T11" fmla="*/ 1365 h 33"/>
                <a:gd name="T12" fmla="*/ 0 w 45"/>
                <a:gd name="T13" fmla="*/ 167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3">
                  <a:moveTo>
                    <a:pt x="0" y="33"/>
                  </a:moveTo>
                  <a:cubicBezTo>
                    <a:pt x="0" y="28"/>
                    <a:pt x="13" y="22"/>
                    <a:pt x="24" y="18"/>
                  </a:cubicBezTo>
                  <a:cubicBezTo>
                    <a:pt x="35" y="13"/>
                    <a:pt x="45" y="11"/>
                    <a:pt x="45" y="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5"/>
                    <a:pt x="35" y="7"/>
                    <a:pt x="24" y="11"/>
                  </a:cubicBezTo>
                  <a:cubicBezTo>
                    <a:pt x="13" y="16"/>
                    <a:pt x="0" y="21"/>
                    <a:pt x="0" y="27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8" name="Freeform 851">
              <a:extLst>
                <a:ext uri="{FF2B5EF4-FFF2-40B4-BE49-F238E27FC236}">
                  <a16:creationId xmlns:a16="http://schemas.microsoft.com/office/drawing/2014/main" id="{48475A7F-975E-48C0-AD70-3CC3529EE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1845"/>
              <a:ext cx="112" cy="88"/>
            </a:xfrm>
            <a:custGeom>
              <a:avLst/>
              <a:gdLst>
                <a:gd name="T0" fmla="*/ 0 w 45"/>
                <a:gd name="T1" fmla="*/ 1672 h 33"/>
                <a:gd name="T2" fmla="*/ 923 w 45"/>
                <a:gd name="T3" fmla="*/ 853 h 33"/>
                <a:gd name="T4" fmla="*/ 1697 w 45"/>
                <a:gd name="T5" fmla="*/ 307 h 33"/>
                <a:gd name="T6" fmla="*/ 1697 w 45"/>
                <a:gd name="T7" fmla="*/ 0 h 33"/>
                <a:gd name="T8" fmla="*/ 879 w 45"/>
                <a:gd name="T9" fmla="*/ 547 h 33"/>
                <a:gd name="T10" fmla="*/ 0 w 45"/>
                <a:gd name="T11" fmla="*/ 1365 h 33"/>
                <a:gd name="T12" fmla="*/ 0 w 45"/>
                <a:gd name="T13" fmla="*/ 167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3">
                  <a:moveTo>
                    <a:pt x="0" y="33"/>
                  </a:moveTo>
                  <a:cubicBezTo>
                    <a:pt x="0" y="27"/>
                    <a:pt x="13" y="22"/>
                    <a:pt x="24" y="17"/>
                  </a:cubicBezTo>
                  <a:cubicBezTo>
                    <a:pt x="35" y="13"/>
                    <a:pt x="45" y="11"/>
                    <a:pt x="44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"/>
                    <a:pt x="34" y="6"/>
                    <a:pt x="23" y="11"/>
                  </a:cubicBezTo>
                  <a:cubicBezTo>
                    <a:pt x="13" y="16"/>
                    <a:pt x="0" y="21"/>
                    <a:pt x="0" y="27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9" name="Freeform 852">
              <a:extLst>
                <a:ext uri="{FF2B5EF4-FFF2-40B4-BE49-F238E27FC236}">
                  <a16:creationId xmlns:a16="http://schemas.microsoft.com/office/drawing/2014/main" id="{E38B137B-BC13-435F-916B-DCF3FC09D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1819"/>
              <a:ext cx="104" cy="56"/>
            </a:xfrm>
            <a:custGeom>
              <a:avLst/>
              <a:gdLst>
                <a:gd name="T0" fmla="*/ 1582 w 42"/>
                <a:gd name="T1" fmla="*/ 0 h 21"/>
                <a:gd name="T2" fmla="*/ 864 w 42"/>
                <a:gd name="T3" fmla="*/ 456 h 21"/>
                <a:gd name="T4" fmla="*/ 0 w 42"/>
                <a:gd name="T5" fmla="*/ 1059 h 21"/>
                <a:gd name="T6" fmla="*/ 864 w 42"/>
                <a:gd name="T7" fmla="*/ 397 h 21"/>
                <a:gd name="T8" fmla="*/ 1582 w 4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1">
                  <a:moveTo>
                    <a:pt x="42" y="0"/>
                  </a:moveTo>
                  <a:cubicBezTo>
                    <a:pt x="39" y="3"/>
                    <a:pt x="31" y="5"/>
                    <a:pt x="23" y="9"/>
                  </a:cubicBezTo>
                  <a:cubicBezTo>
                    <a:pt x="14" y="13"/>
                    <a:pt x="4" y="16"/>
                    <a:pt x="0" y="21"/>
                  </a:cubicBezTo>
                  <a:cubicBezTo>
                    <a:pt x="4" y="16"/>
                    <a:pt x="14" y="12"/>
                    <a:pt x="23" y="8"/>
                  </a:cubicBezTo>
                  <a:cubicBezTo>
                    <a:pt x="31" y="5"/>
                    <a:pt x="39" y="3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0" name="Freeform 853">
              <a:extLst>
                <a:ext uri="{FF2B5EF4-FFF2-40B4-BE49-F238E27FC236}">
                  <a16:creationId xmlns:a16="http://schemas.microsoft.com/office/drawing/2014/main" id="{3EC657EB-5F12-4B35-8060-9EC8D9A22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856"/>
              <a:ext cx="105" cy="56"/>
            </a:xfrm>
            <a:custGeom>
              <a:avLst/>
              <a:gdLst>
                <a:gd name="T0" fmla="*/ 1645 w 42"/>
                <a:gd name="T1" fmla="*/ 0 h 21"/>
                <a:gd name="T2" fmla="*/ 908 w 42"/>
                <a:gd name="T3" fmla="*/ 456 h 21"/>
                <a:gd name="T4" fmla="*/ 0 w 42"/>
                <a:gd name="T5" fmla="*/ 1059 h 21"/>
                <a:gd name="T6" fmla="*/ 908 w 42"/>
                <a:gd name="T7" fmla="*/ 397 h 21"/>
                <a:gd name="T8" fmla="*/ 1645 w 4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1">
                  <a:moveTo>
                    <a:pt x="42" y="0"/>
                  </a:moveTo>
                  <a:cubicBezTo>
                    <a:pt x="39" y="2"/>
                    <a:pt x="31" y="5"/>
                    <a:pt x="23" y="9"/>
                  </a:cubicBezTo>
                  <a:cubicBezTo>
                    <a:pt x="14" y="12"/>
                    <a:pt x="4" y="16"/>
                    <a:pt x="0" y="21"/>
                  </a:cubicBezTo>
                  <a:cubicBezTo>
                    <a:pt x="4" y="16"/>
                    <a:pt x="14" y="12"/>
                    <a:pt x="23" y="8"/>
                  </a:cubicBezTo>
                  <a:cubicBezTo>
                    <a:pt x="31" y="4"/>
                    <a:pt x="39" y="2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1" name="Freeform 854">
              <a:extLst>
                <a:ext uri="{FF2B5EF4-FFF2-40B4-BE49-F238E27FC236}">
                  <a16:creationId xmlns:a16="http://schemas.microsoft.com/office/drawing/2014/main" id="{A90BAF34-9AAF-428F-AF67-400F7BCBF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1803"/>
              <a:ext cx="40" cy="8"/>
            </a:xfrm>
            <a:custGeom>
              <a:avLst/>
              <a:gdLst>
                <a:gd name="T0" fmla="*/ 0 w 16"/>
                <a:gd name="T1" fmla="*/ 0 h 3"/>
                <a:gd name="T2" fmla="*/ 625 w 16"/>
                <a:gd name="T3" fmla="*/ 149 h 3"/>
                <a:gd name="T4" fmla="*/ 395 w 16"/>
                <a:gd name="T5" fmla="*/ 93 h 3"/>
                <a:gd name="T6" fmla="*/ 0 w 1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">
                  <a:moveTo>
                    <a:pt x="0" y="0"/>
                  </a:moveTo>
                  <a:cubicBezTo>
                    <a:pt x="2" y="0"/>
                    <a:pt x="14" y="1"/>
                    <a:pt x="16" y="3"/>
                  </a:cubicBezTo>
                  <a:cubicBezTo>
                    <a:pt x="15" y="3"/>
                    <a:pt x="11" y="2"/>
                    <a:pt x="10" y="2"/>
                  </a:cubicBezTo>
                  <a:cubicBezTo>
                    <a:pt x="8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2" name="Freeform 855">
              <a:extLst>
                <a:ext uri="{FF2B5EF4-FFF2-40B4-BE49-F238E27FC236}">
                  <a16:creationId xmlns:a16="http://schemas.microsoft.com/office/drawing/2014/main" id="{7A0C9F4D-54E2-40DA-B304-FE1EAD927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955"/>
              <a:ext cx="135" cy="32"/>
            </a:xfrm>
            <a:custGeom>
              <a:avLst/>
              <a:gdLst>
                <a:gd name="T0" fmla="*/ 0 w 54"/>
                <a:gd name="T1" fmla="*/ 605 h 12"/>
                <a:gd name="T2" fmla="*/ 1095 w 54"/>
                <a:gd name="T3" fmla="*/ 363 h 12"/>
                <a:gd name="T4" fmla="*/ 2033 w 54"/>
                <a:gd name="T5" fmla="*/ 307 h 12"/>
                <a:gd name="T6" fmla="*/ 2113 w 54"/>
                <a:gd name="T7" fmla="*/ 0 h 12"/>
                <a:gd name="T8" fmla="*/ 1220 w 54"/>
                <a:gd name="T9" fmla="*/ 56 h 12"/>
                <a:gd name="T10" fmla="*/ 125 w 54"/>
                <a:gd name="T11" fmla="*/ 248 h 12"/>
                <a:gd name="T12" fmla="*/ 0 w 54"/>
                <a:gd name="T13" fmla="*/ 60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12">
                  <a:moveTo>
                    <a:pt x="0" y="12"/>
                  </a:moveTo>
                  <a:cubicBezTo>
                    <a:pt x="2" y="6"/>
                    <a:pt x="17" y="6"/>
                    <a:pt x="28" y="7"/>
                  </a:cubicBezTo>
                  <a:cubicBezTo>
                    <a:pt x="40" y="7"/>
                    <a:pt x="51" y="10"/>
                    <a:pt x="52" y="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2" y="4"/>
                    <a:pt x="43" y="1"/>
                    <a:pt x="31" y="1"/>
                  </a:cubicBezTo>
                  <a:cubicBezTo>
                    <a:pt x="19" y="1"/>
                    <a:pt x="5" y="0"/>
                    <a:pt x="3" y="5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3" name="Freeform 856">
              <a:extLst>
                <a:ext uri="{FF2B5EF4-FFF2-40B4-BE49-F238E27FC236}">
                  <a16:creationId xmlns:a16="http://schemas.microsoft.com/office/drawing/2014/main" id="{061CE31F-A037-4714-B487-855A6C5E7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1987"/>
              <a:ext cx="139" cy="32"/>
            </a:xfrm>
            <a:custGeom>
              <a:avLst/>
              <a:gdLst>
                <a:gd name="T0" fmla="*/ 0 w 56"/>
                <a:gd name="T1" fmla="*/ 605 h 12"/>
                <a:gd name="T2" fmla="*/ 1102 w 56"/>
                <a:gd name="T3" fmla="*/ 397 h 12"/>
                <a:gd name="T4" fmla="*/ 2020 w 56"/>
                <a:gd name="T5" fmla="*/ 397 h 12"/>
                <a:gd name="T6" fmla="*/ 2125 w 56"/>
                <a:gd name="T7" fmla="*/ 56 h 12"/>
                <a:gd name="T8" fmla="*/ 1177 w 56"/>
                <a:gd name="T9" fmla="*/ 93 h 12"/>
                <a:gd name="T10" fmla="*/ 104 w 56"/>
                <a:gd name="T11" fmla="*/ 248 h 12"/>
                <a:gd name="T12" fmla="*/ 0 w 56"/>
                <a:gd name="T13" fmla="*/ 60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12">
                  <a:moveTo>
                    <a:pt x="0" y="12"/>
                  </a:moveTo>
                  <a:cubicBezTo>
                    <a:pt x="2" y="6"/>
                    <a:pt x="17" y="7"/>
                    <a:pt x="29" y="8"/>
                  </a:cubicBezTo>
                  <a:cubicBezTo>
                    <a:pt x="41" y="8"/>
                    <a:pt x="52" y="12"/>
                    <a:pt x="53" y="8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4" y="5"/>
                    <a:pt x="43" y="2"/>
                    <a:pt x="31" y="2"/>
                  </a:cubicBezTo>
                  <a:cubicBezTo>
                    <a:pt x="19" y="1"/>
                    <a:pt x="5" y="0"/>
                    <a:pt x="3" y="5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4" name="Freeform 857">
              <a:extLst>
                <a:ext uri="{FF2B5EF4-FFF2-40B4-BE49-F238E27FC236}">
                  <a16:creationId xmlns:a16="http://schemas.microsoft.com/office/drawing/2014/main" id="{223B2462-4911-40C4-BEFF-84F3EB30F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1957"/>
              <a:ext cx="117" cy="8"/>
            </a:xfrm>
            <a:custGeom>
              <a:avLst/>
              <a:gdLst>
                <a:gd name="T0" fmla="*/ 1802 w 47"/>
                <a:gd name="T1" fmla="*/ 56 h 3"/>
                <a:gd name="T2" fmla="*/ 953 w 47"/>
                <a:gd name="T3" fmla="*/ 93 h 3"/>
                <a:gd name="T4" fmla="*/ 0 w 47"/>
                <a:gd name="T5" fmla="*/ 149 h 3"/>
                <a:gd name="T6" fmla="*/ 953 w 47"/>
                <a:gd name="T7" fmla="*/ 56 h 3"/>
                <a:gd name="T8" fmla="*/ 1802 w 47"/>
                <a:gd name="T9" fmla="*/ 5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3">
                  <a:moveTo>
                    <a:pt x="47" y="1"/>
                  </a:moveTo>
                  <a:cubicBezTo>
                    <a:pt x="43" y="3"/>
                    <a:pt x="34" y="2"/>
                    <a:pt x="25" y="2"/>
                  </a:cubicBezTo>
                  <a:cubicBezTo>
                    <a:pt x="16" y="1"/>
                    <a:pt x="5" y="0"/>
                    <a:pt x="0" y="3"/>
                  </a:cubicBezTo>
                  <a:cubicBezTo>
                    <a:pt x="5" y="0"/>
                    <a:pt x="16" y="1"/>
                    <a:pt x="25" y="1"/>
                  </a:cubicBezTo>
                  <a:cubicBezTo>
                    <a:pt x="35" y="1"/>
                    <a:pt x="43" y="3"/>
                    <a:pt x="4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5" name="Freeform 858">
              <a:extLst>
                <a:ext uri="{FF2B5EF4-FFF2-40B4-BE49-F238E27FC236}">
                  <a16:creationId xmlns:a16="http://schemas.microsoft.com/office/drawing/2014/main" id="{3CA86D6D-A348-48E7-B1A7-8A036D408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992"/>
              <a:ext cx="117" cy="8"/>
            </a:xfrm>
            <a:custGeom>
              <a:avLst/>
              <a:gdLst>
                <a:gd name="T0" fmla="*/ 1802 w 47"/>
                <a:gd name="T1" fmla="*/ 56 h 3"/>
                <a:gd name="T2" fmla="*/ 953 w 47"/>
                <a:gd name="T3" fmla="*/ 56 h 3"/>
                <a:gd name="T4" fmla="*/ 0 w 47"/>
                <a:gd name="T5" fmla="*/ 149 h 3"/>
                <a:gd name="T6" fmla="*/ 1003 w 47"/>
                <a:gd name="T7" fmla="*/ 56 h 3"/>
                <a:gd name="T8" fmla="*/ 1802 w 47"/>
                <a:gd name="T9" fmla="*/ 5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3">
                  <a:moveTo>
                    <a:pt x="47" y="1"/>
                  </a:moveTo>
                  <a:cubicBezTo>
                    <a:pt x="43" y="2"/>
                    <a:pt x="35" y="2"/>
                    <a:pt x="25" y="1"/>
                  </a:cubicBezTo>
                  <a:cubicBezTo>
                    <a:pt x="16" y="1"/>
                    <a:pt x="5" y="0"/>
                    <a:pt x="0" y="3"/>
                  </a:cubicBezTo>
                  <a:cubicBezTo>
                    <a:pt x="5" y="0"/>
                    <a:pt x="16" y="0"/>
                    <a:pt x="26" y="1"/>
                  </a:cubicBezTo>
                  <a:cubicBezTo>
                    <a:pt x="35" y="1"/>
                    <a:pt x="43" y="2"/>
                    <a:pt x="4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6" name="Freeform 859">
              <a:extLst>
                <a:ext uri="{FF2B5EF4-FFF2-40B4-BE49-F238E27FC236}">
                  <a16:creationId xmlns:a16="http://schemas.microsoft.com/office/drawing/2014/main" id="{BC67ACD6-C140-4A9D-980A-4A172B896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" y="1933"/>
              <a:ext cx="35" cy="24"/>
            </a:xfrm>
            <a:custGeom>
              <a:avLst/>
              <a:gdLst>
                <a:gd name="T0" fmla="*/ 0 w 14"/>
                <a:gd name="T1" fmla="*/ 0 h 9"/>
                <a:gd name="T2" fmla="*/ 550 w 14"/>
                <a:gd name="T3" fmla="*/ 456 h 9"/>
                <a:gd name="T4" fmla="*/ 313 w 14"/>
                <a:gd name="T5" fmla="*/ 248 h 9"/>
                <a:gd name="T6" fmla="*/ 0 w 14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cubicBezTo>
                    <a:pt x="2" y="1"/>
                    <a:pt x="12" y="6"/>
                    <a:pt x="14" y="9"/>
                  </a:cubicBezTo>
                  <a:cubicBezTo>
                    <a:pt x="13" y="8"/>
                    <a:pt x="9" y="5"/>
                    <a:pt x="8" y="5"/>
                  </a:cubicBezTo>
                  <a:cubicBezTo>
                    <a:pt x="7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7" name="Freeform 860">
              <a:extLst>
                <a:ext uri="{FF2B5EF4-FFF2-40B4-BE49-F238E27FC236}">
                  <a16:creationId xmlns:a16="http://schemas.microsoft.com/office/drawing/2014/main" id="{C91DF7E9-45ED-4D68-8E97-B9B671615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517"/>
              <a:ext cx="38" cy="139"/>
            </a:xfrm>
            <a:custGeom>
              <a:avLst/>
              <a:gdLst>
                <a:gd name="T0" fmla="*/ 616 w 15"/>
                <a:gd name="T1" fmla="*/ 2657 h 52"/>
                <a:gd name="T2" fmla="*/ 372 w 15"/>
                <a:gd name="T3" fmla="*/ 1278 h 52"/>
                <a:gd name="T4" fmla="*/ 243 w 15"/>
                <a:gd name="T5" fmla="*/ 94 h 52"/>
                <a:gd name="T6" fmla="*/ 0 w 15"/>
                <a:gd name="T7" fmla="*/ 0 h 52"/>
                <a:gd name="T8" fmla="*/ 129 w 15"/>
                <a:gd name="T9" fmla="*/ 1165 h 52"/>
                <a:gd name="T10" fmla="*/ 405 w 15"/>
                <a:gd name="T11" fmla="*/ 2601 h 52"/>
                <a:gd name="T12" fmla="*/ 616 w 15"/>
                <a:gd name="T13" fmla="*/ 2657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52">
                  <a:moveTo>
                    <a:pt x="15" y="52"/>
                  </a:moveTo>
                  <a:cubicBezTo>
                    <a:pt x="10" y="50"/>
                    <a:pt x="10" y="37"/>
                    <a:pt x="9" y="25"/>
                  </a:cubicBezTo>
                  <a:cubicBezTo>
                    <a:pt x="9" y="13"/>
                    <a:pt x="10" y="3"/>
                    <a:pt x="6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3" y="11"/>
                    <a:pt x="3" y="23"/>
                  </a:cubicBezTo>
                  <a:cubicBezTo>
                    <a:pt x="4" y="35"/>
                    <a:pt x="4" y="49"/>
                    <a:pt x="10" y="51"/>
                  </a:cubicBezTo>
                  <a:lnTo>
                    <a:pt x="15" y="52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8" name="Freeform 861">
              <a:extLst>
                <a:ext uri="{FF2B5EF4-FFF2-40B4-BE49-F238E27FC236}">
                  <a16:creationId xmlns:a16="http://schemas.microsoft.com/office/drawing/2014/main" id="{32B4BC13-17DB-4FE3-8942-E8DE2EED1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528"/>
              <a:ext cx="35" cy="139"/>
            </a:xfrm>
            <a:custGeom>
              <a:avLst/>
              <a:gdLst>
                <a:gd name="T0" fmla="*/ 550 w 14"/>
                <a:gd name="T1" fmla="*/ 2657 h 52"/>
                <a:gd name="T2" fmla="*/ 363 w 14"/>
                <a:gd name="T3" fmla="*/ 1278 h 52"/>
                <a:gd name="T4" fmla="*/ 238 w 14"/>
                <a:gd name="T5" fmla="*/ 94 h 52"/>
                <a:gd name="T6" fmla="*/ 0 w 14"/>
                <a:gd name="T7" fmla="*/ 0 h 52"/>
                <a:gd name="T8" fmla="*/ 125 w 14"/>
                <a:gd name="T9" fmla="*/ 1165 h 52"/>
                <a:gd name="T10" fmla="*/ 313 w 14"/>
                <a:gd name="T11" fmla="*/ 2558 h 52"/>
                <a:gd name="T12" fmla="*/ 550 w 14"/>
                <a:gd name="T13" fmla="*/ 2657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2">
                  <a:moveTo>
                    <a:pt x="14" y="52"/>
                  </a:moveTo>
                  <a:cubicBezTo>
                    <a:pt x="8" y="51"/>
                    <a:pt x="9" y="37"/>
                    <a:pt x="9" y="25"/>
                  </a:cubicBezTo>
                  <a:cubicBezTo>
                    <a:pt x="8" y="13"/>
                    <a:pt x="10" y="3"/>
                    <a:pt x="6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2" y="11"/>
                    <a:pt x="3" y="23"/>
                  </a:cubicBezTo>
                  <a:cubicBezTo>
                    <a:pt x="3" y="35"/>
                    <a:pt x="2" y="48"/>
                    <a:pt x="8" y="50"/>
                  </a:cubicBezTo>
                  <a:lnTo>
                    <a:pt x="14" y="52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9" name="Freeform 862">
              <a:extLst>
                <a:ext uri="{FF2B5EF4-FFF2-40B4-BE49-F238E27FC236}">
                  <a16:creationId xmlns:a16="http://schemas.microsoft.com/office/drawing/2014/main" id="{FB1C7D4F-66F1-43C4-968E-21613CB0A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523"/>
              <a:ext cx="12" cy="125"/>
            </a:xfrm>
            <a:custGeom>
              <a:avLst/>
              <a:gdLst>
                <a:gd name="T0" fmla="*/ 0 w 5"/>
                <a:gd name="T1" fmla="*/ 0 h 47"/>
                <a:gd name="T2" fmla="*/ 70 w 5"/>
                <a:gd name="T3" fmla="*/ 1112 h 47"/>
                <a:gd name="T4" fmla="*/ 168 w 5"/>
                <a:gd name="T5" fmla="*/ 2348 h 47"/>
                <a:gd name="T6" fmla="*/ 29 w 5"/>
                <a:gd name="T7" fmla="*/ 1053 h 47"/>
                <a:gd name="T8" fmla="*/ 0 w 5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7">
                  <a:moveTo>
                    <a:pt x="0" y="0"/>
                  </a:moveTo>
                  <a:cubicBezTo>
                    <a:pt x="2" y="4"/>
                    <a:pt x="2" y="12"/>
                    <a:pt x="2" y="22"/>
                  </a:cubicBezTo>
                  <a:cubicBezTo>
                    <a:pt x="2" y="31"/>
                    <a:pt x="2" y="42"/>
                    <a:pt x="5" y="47"/>
                  </a:cubicBezTo>
                  <a:cubicBezTo>
                    <a:pt x="2" y="42"/>
                    <a:pt x="2" y="31"/>
                    <a:pt x="1" y="21"/>
                  </a:cubicBezTo>
                  <a:cubicBezTo>
                    <a:pt x="1" y="12"/>
                    <a:pt x="2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0" name="Freeform 863">
              <a:extLst>
                <a:ext uri="{FF2B5EF4-FFF2-40B4-BE49-F238E27FC236}">
                  <a16:creationId xmlns:a16="http://schemas.microsoft.com/office/drawing/2014/main" id="{E0EB5D1B-D7C2-47BA-97E4-AB4076CD1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533"/>
              <a:ext cx="13" cy="126"/>
            </a:xfrm>
            <a:custGeom>
              <a:avLst/>
              <a:gdLst>
                <a:gd name="T0" fmla="*/ 0 w 5"/>
                <a:gd name="T1" fmla="*/ 0 h 47"/>
                <a:gd name="T2" fmla="*/ 88 w 5"/>
                <a:gd name="T3" fmla="*/ 1137 h 47"/>
                <a:gd name="T4" fmla="*/ 229 w 5"/>
                <a:gd name="T5" fmla="*/ 2429 h 47"/>
                <a:gd name="T6" fmla="*/ 55 w 5"/>
                <a:gd name="T7" fmla="*/ 1078 h 47"/>
                <a:gd name="T8" fmla="*/ 0 w 5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7">
                  <a:moveTo>
                    <a:pt x="0" y="0"/>
                  </a:moveTo>
                  <a:cubicBezTo>
                    <a:pt x="2" y="4"/>
                    <a:pt x="2" y="12"/>
                    <a:pt x="2" y="22"/>
                  </a:cubicBezTo>
                  <a:cubicBezTo>
                    <a:pt x="2" y="31"/>
                    <a:pt x="2" y="42"/>
                    <a:pt x="5" y="47"/>
                  </a:cubicBezTo>
                  <a:cubicBezTo>
                    <a:pt x="2" y="42"/>
                    <a:pt x="2" y="31"/>
                    <a:pt x="1" y="21"/>
                  </a:cubicBezTo>
                  <a:cubicBezTo>
                    <a:pt x="1" y="12"/>
                    <a:pt x="2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1" name="Freeform 864">
              <a:extLst>
                <a:ext uri="{FF2B5EF4-FFF2-40B4-BE49-F238E27FC236}">
                  <a16:creationId xmlns:a16="http://schemas.microsoft.com/office/drawing/2014/main" id="{3DCEBBB4-AB02-4022-8699-CEADF4981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557"/>
              <a:ext cx="29" cy="142"/>
            </a:xfrm>
            <a:custGeom>
              <a:avLst/>
              <a:gdLst>
                <a:gd name="T0" fmla="*/ 408 w 12"/>
                <a:gd name="T1" fmla="*/ 2727 h 53"/>
                <a:gd name="T2" fmla="*/ 268 w 12"/>
                <a:gd name="T3" fmla="*/ 1291 h 53"/>
                <a:gd name="T4" fmla="*/ 210 w 12"/>
                <a:gd name="T5" fmla="*/ 94 h 53"/>
                <a:gd name="T6" fmla="*/ 0 w 12"/>
                <a:gd name="T7" fmla="*/ 0 h 53"/>
                <a:gd name="T8" fmla="*/ 70 w 12"/>
                <a:gd name="T9" fmla="*/ 1192 h 53"/>
                <a:gd name="T10" fmla="*/ 239 w 12"/>
                <a:gd name="T11" fmla="*/ 2634 h 53"/>
                <a:gd name="T12" fmla="*/ 408 w 12"/>
                <a:gd name="T13" fmla="*/ 2727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53">
                  <a:moveTo>
                    <a:pt x="12" y="53"/>
                  </a:moveTo>
                  <a:cubicBezTo>
                    <a:pt x="7" y="51"/>
                    <a:pt x="7" y="37"/>
                    <a:pt x="8" y="25"/>
                  </a:cubicBezTo>
                  <a:cubicBezTo>
                    <a:pt x="8" y="13"/>
                    <a:pt x="10" y="3"/>
                    <a:pt x="6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2" y="11"/>
                    <a:pt x="2" y="23"/>
                  </a:cubicBezTo>
                  <a:cubicBezTo>
                    <a:pt x="2" y="35"/>
                    <a:pt x="1" y="49"/>
                    <a:pt x="7" y="51"/>
                  </a:cubicBezTo>
                  <a:lnTo>
                    <a:pt x="12" y="53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2" name="Freeform 865">
              <a:extLst>
                <a:ext uri="{FF2B5EF4-FFF2-40B4-BE49-F238E27FC236}">
                  <a16:creationId xmlns:a16="http://schemas.microsoft.com/office/drawing/2014/main" id="{09214A1C-EDA7-4CBA-9B23-F25761214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571"/>
              <a:ext cx="30" cy="141"/>
            </a:xfrm>
            <a:custGeom>
              <a:avLst/>
              <a:gdLst>
                <a:gd name="T0" fmla="*/ 470 w 12"/>
                <a:gd name="T1" fmla="*/ 2655 h 53"/>
                <a:gd name="T2" fmla="*/ 313 w 12"/>
                <a:gd name="T3" fmla="*/ 1261 h 53"/>
                <a:gd name="T4" fmla="*/ 238 w 12"/>
                <a:gd name="T5" fmla="*/ 93 h 53"/>
                <a:gd name="T6" fmla="*/ 0 w 12"/>
                <a:gd name="T7" fmla="*/ 0 h 53"/>
                <a:gd name="T8" fmla="*/ 83 w 12"/>
                <a:gd name="T9" fmla="*/ 1147 h 53"/>
                <a:gd name="T10" fmla="*/ 238 w 12"/>
                <a:gd name="T11" fmla="*/ 2562 h 53"/>
                <a:gd name="T12" fmla="*/ 470 w 12"/>
                <a:gd name="T13" fmla="*/ 2655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53">
                  <a:moveTo>
                    <a:pt x="12" y="53"/>
                  </a:moveTo>
                  <a:cubicBezTo>
                    <a:pt x="7" y="51"/>
                    <a:pt x="7" y="37"/>
                    <a:pt x="8" y="25"/>
                  </a:cubicBezTo>
                  <a:cubicBezTo>
                    <a:pt x="8" y="13"/>
                    <a:pt x="10" y="3"/>
                    <a:pt x="6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2" y="11"/>
                    <a:pt x="2" y="23"/>
                  </a:cubicBezTo>
                  <a:cubicBezTo>
                    <a:pt x="1" y="34"/>
                    <a:pt x="1" y="49"/>
                    <a:pt x="6" y="51"/>
                  </a:cubicBezTo>
                  <a:lnTo>
                    <a:pt x="12" y="53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3" name="Freeform 866">
              <a:extLst>
                <a:ext uri="{FF2B5EF4-FFF2-40B4-BE49-F238E27FC236}">
                  <a16:creationId xmlns:a16="http://schemas.microsoft.com/office/drawing/2014/main" id="{160A925A-8421-4497-A3BA-BA467EC1B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563"/>
              <a:ext cx="7" cy="125"/>
            </a:xfrm>
            <a:custGeom>
              <a:avLst/>
              <a:gdLst>
                <a:gd name="T0" fmla="*/ 28 w 3"/>
                <a:gd name="T1" fmla="*/ 0 h 47"/>
                <a:gd name="T2" fmla="*/ 28 w 3"/>
                <a:gd name="T3" fmla="*/ 1112 h 47"/>
                <a:gd name="T4" fmla="*/ 86 w 3"/>
                <a:gd name="T5" fmla="*/ 2348 h 47"/>
                <a:gd name="T6" fmla="*/ 28 w 3"/>
                <a:gd name="T7" fmla="*/ 1053 h 47"/>
                <a:gd name="T8" fmla="*/ 28 w 3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7">
                  <a:moveTo>
                    <a:pt x="1" y="0"/>
                  </a:moveTo>
                  <a:cubicBezTo>
                    <a:pt x="2" y="4"/>
                    <a:pt x="2" y="12"/>
                    <a:pt x="1" y="22"/>
                  </a:cubicBezTo>
                  <a:cubicBezTo>
                    <a:pt x="1" y="31"/>
                    <a:pt x="0" y="42"/>
                    <a:pt x="3" y="47"/>
                  </a:cubicBezTo>
                  <a:cubicBezTo>
                    <a:pt x="0" y="42"/>
                    <a:pt x="1" y="31"/>
                    <a:pt x="1" y="21"/>
                  </a:cubicBezTo>
                  <a:cubicBezTo>
                    <a:pt x="1" y="12"/>
                    <a:pt x="2" y="4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4" name="Freeform 867">
              <a:extLst>
                <a:ext uri="{FF2B5EF4-FFF2-40B4-BE49-F238E27FC236}">
                  <a16:creationId xmlns:a16="http://schemas.microsoft.com/office/drawing/2014/main" id="{BF364814-EC83-4C72-A960-D65CAC84B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576"/>
              <a:ext cx="7" cy="125"/>
            </a:xfrm>
            <a:custGeom>
              <a:avLst/>
              <a:gdLst>
                <a:gd name="T0" fmla="*/ 28 w 3"/>
                <a:gd name="T1" fmla="*/ 0 h 47"/>
                <a:gd name="T2" fmla="*/ 28 w 3"/>
                <a:gd name="T3" fmla="*/ 1053 h 47"/>
                <a:gd name="T4" fmla="*/ 86 w 3"/>
                <a:gd name="T5" fmla="*/ 2348 h 47"/>
                <a:gd name="T6" fmla="*/ 28 w 3"/>
                <a:gd name="T7" fmla="*/ 1053 h 47"/>
                <a:gd name="T8" fmla="*/ 28 w 3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7">
                  <a:moveTo>
                    <a:pt x="1" y="0"/>
                  </a:moveTo>
                  <a:cubicBezTo>
                    <a:pt x="2" y="4"/>
                    <a:pt x="1" y="12"/>
                    <a:pt x="1" y="21"/>
                  </a:cubicBezTo>
                  <a:cubicBezTo>
                    <a:pt x="1" y="31"/>
                    <a:pt x="0" y="42"/>
                    <a:pt x="3" y="47"/>
                  </a:cubicBezTo>
                  <a:cubicBezTo>
                    <a:pt x="0" y="42"/>
                    <a:pt x="0" y="31"/>
                    <a:pt x="1" y="21"/>
                  </a:cubicBezTo>
                  <a:cubicBezTo>
                    <a:pt x="1" y="12"/>
                    <a:pt x="2" y="4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5" name="Freeform 868">
              <a:extLst>
                <a:ext uri="{FF2B5EF4-FFF2-40B4-BE49-F238E27FC236}">
                  <a16:creationId xmlns:a16="http://schemas.microsoft.com/office/drawing/2014/main" id="{35B26C6B-B445-4613-A938-B2C45F16F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1560"/>
              <a:ext cx="27" cy="32"/>
            </a:xfrm>
            <a:custGeom>
              <a:avLst/>
              <a:gdLst>
                <a:gd name="T0" fmla="*/ 0 w 11"/>
                <a:gd name="T1" fmla="*/ 605 h 12"/>
                <a:gd name="T2" fmla="*/ 398 w 11"/>
                <a:gd name="T3" fmla="*/ 0 h 12"/>
                <a:gd name="T4" fmla="*/ 223 w 11"/>
                <a:gd name="T5" fmla="*/ 248 h 12"/>
                <a:gd name="T6" fmla="*/ 0 w 11"/>
                <a:gd name="T7" fmla="*/ 60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1" y="11"/>
                    <a:pt x="8" y="1"/>
                    <a:pt x="11" y="0"/>
                  </a:cubicBezTo>
                  <a:cubicBezTo>
                    <a:pt x="10" y="1"/>
                    <a:pt x="7" y="4"/>
                    <a:pt x="6" y="5"/>
                  </a:cubicBezTo>
                  <a:cubicBezTo>
                    <a:pt x="6" y="6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6" name="Freeform 869">
              <a:extLst>
                <a:ext uri="{FF2B5EF4-FFF2-40B4-BE49-F238E27FC236}">
                  <a16:creationId xmlns:a16="http://schemas.microsoft.com/office/drawing/2014/main" id="{FC21B09A-58A2-4261-B1BA-EECBFA693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1528"/>
              <a:ext cx="28" cy="35"/>
            </a:xfrm>
            <a:custGeom>
              <a:avLst/>
              <a:gdLst>
                <a:gd name="T0" fmla="*/ 0 w 11"/>
                <a:gd name="T1" fmla="*/ 681 h 13"/>
                <a:gd name="T2" fmla="*/ 461 w 11"/>
                <a:gd name="T3" fmla="*/ 0 h 13"/>
                <a:gd name="T4" fmla="*/ 247 w 11"/>
                <a:gd name="T5" fmla="*/ 253 h 13"/>
                <a:gd name="T6" fmla="*/ 0 w 11"/>
                <a:gd name="T7" fmla="*/ 681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1" y="11"/>
                    <a:pt x="8" y="1"/>
                    <a:pt x="11" y="0"/>
                  </a:cubicBezTo>
                  <a:cubicBezTo>
                    <a:pt x="10" y="1"/>
                    <a:pt x="7" y="4"/>
                    <a:pt x="6" y="5"/>
                  </a:cubicBezTo>
                  <a:cubicBezTo>
                    <a:pt x="5" y="6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7" name="Freeform 870">
              <a:extLst>
                <a:ext uri="{FF2B5EF4-FFF2-40B4-BE49-F238E27FC236}">
                  <a16:creationId xmlns:a16="http://schemas.microsoft.com/office/drawing/2014/main" id="{8D56A228-0B81-4C30-8098-3E89D7BCE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" y="1603"/>
              <a:ext cx="27" cy="141"/>
            </a:xfrm>
            <a:custGeom>
              <a:avLst/>
              <a:gdLst>
                <a:gd name="T0" fmla="*/ 398 w 11"/>
                <a:gd name="T1" fmla="*/ 2655 h 53"/>
                <a:gd name="T2" fmla="*/ 253 w 11"/>
                <a:gd name="T3" fmla="*/ 1261 h 53"/>
                <a:gd name="T4" fmla="*/ 223 w 11"/>
                <a:gd name="T5" fmla="*/ 93 h 53"/>
                <a:gd name="T6" fmla="*/ 0 w 11"/>
                <a:gd name="T7" fmla="*/ 0 h 53"/>
                <a:gd name="T8" fmla="*/ 29 w 11"/>
                <a:gd name="T9" fmla="*/ 1147 h 53"/>
                <a:gd name="T10" fmla="*/ 174 w 11"/>
                <a:gd name="T11" fmla="*/ 2562 h 53"/>
                <a:gd name="T12" fmla="*/ 398 w 11"/>
                <a:gd name="T13" fmla="*/ 2655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53">
                  <a:moveTo>
                    <a:pt x="11" y="53"/>
                  </a:moveTo>
                  <a:cubicBezTo>
                    <a:pt x="6" y="51"/>
                    <a:pt x="7" y="37"/>
                    <a:pt x="7" y="25"/>
                  </a:cubicBezTo>
                  <a:cubicBezTo>
                    <a:pt x="7" y="13"/>
                    <a:pt x="10" y="4"/>
                    <a:pt x="6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2" y="11"/>
                    <a:pt x="1" y="23"/>
                  </a:cubicBezTo>
                  <a:cubicBezTo>
                    <a:pt x="1" y="35"/>
                    <a:pt x="0" y="49"/>
                    <a:pt x="5" y="51"/>
                  </a:cubicBezTo>
                  <a:lnTo>
                    <a:pt x="11" y="53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8" name="Freeform 871">
              <a:extLst>
                <a:ext uri="{FF2B5EF4-FFF2-40B4-BE49-F238E27FC236}">
                  <a16:creationId xmlns:a16="http://schemas.microsoft.com/office/drawing/2014/main" id="{9E599A7E-8B12-4D7F-995F-533D5162D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" y="1616"/>
              <a:ext cx="28" cy="141"/>
            </a:xfrm>
            <a:custGeom>
              <a:avLst/>
              <a:gdLst>
                <a:gd name="T0" fmla="*/ 461 w 11"/>
                <a:gd name="T1" fmla="*/ 2655 h 53"/>
                <a:gd name="T2" fmla="*/ 298 w 11"/>
                <a:gd name="T3" fmla="*/ 1261 h 53"/>
                <a:gd name="T4" fmla="*/ 214 w 11"/>
                <a:gd name="T5" fmla="*/ 93 h 53"/>
                <a:gd name="T6" fmla="*/ 0 w 11"/>
                <a:gd name="T7" fmla="*/ 0 h 53"/>
                <a:gd name="T8" fmla="*/ 51 w 11"/>
                <a:gd name="T9" fmla="*/ 1147 h 53"/>
                <a:gd name="T10" fmla="*/ 214 w 11"/>
                <a:gd name="T11" fmla="*/ 2562 h 53"/>
                <a:gd name="T12" fmla="*/ 461 w 11"/>
                <a:gd name="T13" fmla="*/ 2655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53">
                  <a:moveTo>
                    <a:pt x="11" y="53"/>
                  </a:moveTo>
                  <a:cubicBezTo>
                    <a:pt x="6" y="51"/>
                    <a:pt x="6" y="37"/>
                    <a:pt x="7" y="25"/>
                  </a:cubicBezTo>
                  <a:cubicBezTo>
                    <a:pt x="7" y="13"/>
                    <a:pt x="9" y="4"/>
                    <a:pt x="5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1" y="11"/>
                    <a:pt x="1" y="23"/>
                  </a:cubicBezTo>
                  <a:cubicBezTo>
                    <a:pt x="0" y="35"/>
                    <a:pt x="0" y="49"/>
                    <a:pt x="5" y="51"/>
                  </a:cubicBezTo>
                  <a:lnTo>
                    <a:pt x="11" y="53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9" name="Freeform 872">
              <a:extLst>
                <a:ext uri="{FF2B5EF4-FFF2-40B4-BE49-F238E27FC236}">
                  <a16:creationId xmlns:a16="http://schemas.microsoft.com/office/drawing/2014/main" id="{CABF3049-1006-46D7-BE47-825195EBF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608"/>
              <a:ext cx="8" cy="125"/>
            </a:xfrm>
            <a:custGeom>
              <a:avLst/>
              <a:gdLst>
                <a:gd name="T0" fmla="*/ 93 w 3"/>
                <a:gd name="T1" fmla="*/ 0 h 47"/>
                <a:gd name="T2" fmla="*/ 93 w 3"/>
                <a:gd name="T3" fmla="*/ 1112 h 47"/>
                <a:gd name="T4" fmla="*/ 149 w 3"/>
                <a:gd name="T5" fmla="*/ 2348 h 47"/>
                <a:gd name="T6" fmla="*/ 56 w 3"/>
                <a:gd name="T7" fmla="*/ 1053 h 47"/>
                <a:gd name="T8" fmla="*/ 93 w 3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7">
                  <a:moveTo>
                    <a:pt x="2" y="0"/>
                  </a:moveTo>
                  <a:cubicBezTo>
                    <a:pt x="3" y="4"/>
                    <a:pt x="2" y="12"/>
                    <a:pt x="2" y="22"/>
                  </a:cubicBezTo>
                  <a:cubicBezTo>
                    <a:pt x="1" y="31"/>
                    <a:pt x="0" y="42"/>
                    <a:pt x="3" y="47"/>
                  </a:cubicBezTo>
                  <a:cubicBezTo>
                    <a:pt x="0" y="42"/>
                    <a:pt x="1" y="31"/>
                    <a:pt x="1" y="21"/>
                  </a:cubicBezTo>
                  <a:cubicBezTo>
                    <a:pt x="1" y="12"/>
                    <a:pt x="3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0" name="Freeform 873">
              <a:extLst>
                <a:ext uri="{FF2B5EF4-FFF2-40B4-BE49-F238E27FC236}">
                  <a16:creationId xmlns:a16="http://schemas.microsoft.com/office/drawing/2014/main" id="{46D8CED1-569D-4EAC-ADC8-AFEFD385A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1621"/>
              <a:ext cx="7" cy="126"/>
            </a:xfrm>
            <a:custGeom>
              <a:avLst/>
              <a:gdLst>
                <a:gd name="T0" fmla="*/ 28 w 3"/>
                <a:gd name="T1" fmla="*/ 0 h 47"/>
                <a:gd name="T2" fmla="*/ 28 w 3"/>
                <a:gd name="T3" fmla="*/ 1137 h 47"/>
                <a:gd name="T4" fmla="*/ 86 w 3"/>
                <a:gd name="T5" fmla="*/ 2429 h 47"/>
                <a:gd name="T6" fmla="*/ 28 w 3"/>
                <a:gd name="T7" fmla="*/ 1078 h 47"/>
                <a:gd name="T8" fmla="*/ 28 w 3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7">
                  <a:moveTo>
                    <a:pt x="1" y="0"/>
                  </a:moveTo>
                  <a:cubicBezTo>
                    <a:pt x="2" y="4"/>
                    <a:pt x="2" y="12"/>
                    <a:pt x="1" y="22"/>
                  </a:cubicBezTo>
                  <a:cubicBezTo>
                    <a:pt x="1" y="31"/>
                    <a:pt x="0" y="42"/>
                    <a:pt x="3" y="47"/>
                  </a:cubicBezTo>
                  <a:cubicBezTo>
                    <a:pt x="0" y="42"/>
                    <a:pt x="0" y="31"/>
                    <a:pt x="1" y="21"/>
                  </a:cubicBezTo>
                  <a:cubicBezTo>
                    <a:pt x="1" y="12"/>
                    <a:pt x="2" y="4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1" name="Freeform 874">
              <a:extLst>
                <a:ext uri="{FF2B5EF4-FFF2-40B4-BE49-F238E27FC236}">
                  <a16:creationId xmlns:a16="http://schemas.microsoft.com/office/drawing/2014/main" id="{2D02CF92-384B-4887-ACAD-3300B0A2E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" y="1605"/>
              <a:ext cx="30" cy="32"/>
            </a:xfrm>
            <a:custGeom>
              <a:avLst/>
              <a:gdLst>
                <a:gd name="T0" fmla="*/ 0 w 12"/>
                <a:gd name="T1" fmla="*/ 605 h 12"/>
                <a:gd name="T2" fmla="*/ 470 w 12"/>
                <a:gd name="T3" fmla="*/ 0 h 12"/>
                <a:gd name="T4" fmla="*/ 283 w 12"/>
                <a:gd name="T5" fmla="*/ 248 h 12"/>
                <a:gd name="T6" fmla="*/ 0 w 12"/>
                <a:gd name="T7" fmla="*/ 60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" y="11"/>
                    <a:pt x="9" y="1"/>
                    <a:pt x="12" y="0"/>
                  </a:cubicBezTo>
                  <a:cubicBezTo>
                    <a:pt x="11" y="1"/>
                    <a:pt x="7" y="4"/>
                    <a:pt x="7" y="5"/>
                  </a:cubicBezTo>
                  <a:cubicBezTo>
                    <a:pt x="6" y="6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2" name="Freeform 875">
              <a:extLst>
                <a:ext uri="{FF2B5EF4-FFF2-40B4-BE49-F238E27FC236}">
                  <a16:creationId xmlns:a16="http://schemas.microsoft.com/office/drawing/2014/main" id="{E0203BAB-44B9-4866-B0DE-0FA635DFD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1661"/>
              <a:ext cx="55" cy="147"/>
            </a:xfrm>
            <a:custGeom>
              <a:avLst/>
              <a:gdLst>
                <a:gd name="T0" fmla="*/ 363 w 22"/>
                <a:gd name="T1" fmla="*/ 2806 h 55"/>
                <a:gd name="T2" fmla="*/ 520 w 22"/>
                <a:gd name="T3" fmla="*/ 1315 h 55"/>
                <a:gd name="T4" fmla="*/ 750 w 22"/>
                <a:gd name="T5" fmla="*/ 150 h 55"/>
                <a:gd name="T6" fmla="*/ 520 w 22"/>
                <a:gd name="T7" fmla="*/ 0 h 55"/>
                <a:gd name="T8" fmla="*/ 313 w 22"/>
                <a:gd name="T9" fmla="*/ 1165 h 55"/>
                <a:gd name="T10" fmla="*/ 158 w 22"/>
                <a:gd name="T11" fmla="*/ 2593 h 55"/>
                <a:gd name="T12" fmla="*/ 363 w 22"/>
                <a:gd name="T13" fmla="*/ 2806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55">
                  <a:moveTo>
                    <a:pt x="9" y="55"/>
                  </a:moveTo>
                  <a:cubicBezTo>
                    <a:pt x="5" y="51"/>
                    <a:pt x="9" y="37"/>
                    <a:pt x="13" y="26"/>
                  </a:cubicBezTo>
                  <a:cubicBezTo>
                    <a:pt x="17" y="15"/>
                    <a:pt x="22" y="6"/>
                    <a:pt x="19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2"/>
                    <a:pt x="12" y="11"/>
                    <a:pt x="8" y="23"/>
                  </a:cubicBezTo>
                  <a:cubicBezTo>
                    <a:pt x="4" y="33"/>
                    <a:pt x="0" y="47"/>
                    <a:pt x="4" y="51"/>
                  </a:cubicBezTo>
                  <a:lnTo>
                    <a:pt x="9" y="55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3" name="Freeform 876">
              <a:extLst>
                <a:ext uri="{FF2B5EF4-FFF2-40B4-BE49-F238E27FC236}">
                  <a16:creationId xmlns:a16="http://schemas.microsoft.com/office/drawing/2014/main" id="{C3CCC842-6D39-433A-A2F7-151FD9423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" y="1680"/>
              <a:ext cx="60" cy="149"/>
            </a:xfrm>
            <a:custGeom>
              <a:avLst/>
              <a:gdLst>
                <a:gd name="T0" fmla="*/ 395 w 24"/>
                <a:gd name="T1" fmla="*/ 2804 h 56"/>
                <a:gd name="T2" fmla="*/ 595 w 24"/>
                <a:gd name="T3" fmla="*/ 1416 h 56"/>
                <a:gd name="T4" fmla="*/ 833 w 24"/>
                <a:gd name="T5" fmla="*/ 205 h 56"/>
                <a:gd name="T6" fmla="*/ 625 w 24"/>
                <a:gd name="T7" fmla="*/ 0 h 56"/>
                <a:gd name="T8" fmla="*/ 395 w 24"/>
                <a:gd name="T9" fmla="*/ 1203 h 56"/>
                <a:gd name="T10" fmla="*/ 158 w 24"/>
                <a:gd name="T11" fmla="*/ 2597 h 56"/>
                <a:gd name="T12" fmla="*/ 395 w 24"/>
                <a:gd name="T13" fmla="*/ 2804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56">
                  <a:moveTo>
                    <a:pt x="10" y="56"/>
                  </a:moveTo>
                  <a:cubicBezTo>
                    <a:pt x="6" y="52"/>
                    <a:pt x="11" y="39"/>
                    <a:pt x="15" y="28"/>
                  </a:cubicBezTo>
                  <a:cubicBezTo>
                    <a:pt x="19" y="16"/>
                    <a:pt x="24" y="6"/>
                    <a:pt x="21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2"/>
                    <a:pt x="14" y="13"/>
                    <a:pt x="10" y="24"/>
                  </a:cubicBezTo>
                  <a:cubicBezTo>
                    <a:pt x="6" y="35"/>
                    <a:pt x="0" y="48"/>
                    <a:pt x="4" y="52"/>
                  </a:cubicBezTo>
                  <a:lnTo>
                    <a:pt x="10" y="56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4" name="Freeform 877">
              <a:extLst>
                <a:ext uri="{FF2B5EF4-FFF2-40B4-BE49-F238E27FC236}">
                  <a16:creationId xmlns:a16="http://schemas.microsoft.com/office/drawing/2014/main" id="{343EB0CD-CDEA-4E79-AAAD-D36D7AA20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669"/>
              <a:ext cx="32" cy="120"/>
            </a:xfrm>
            <a:custGeom>
              <a:avLst/>
              <a:gdLst>
                <a:gd name="T0" fmla="*/ 478 w 13"/>
                <a:gd name="T1" fmla="*/ 0 h 45"/>
                <a:gd name="T2" fmla="*/ 254 w 13"/>
                <a:gd name="T3" fmla="*/ 1059 h 45"/>
                <a:gd name="T4" fmla="*/ 30 w 13"/>
                <a:gd name="T5" fmla="*/ 2275 h 45"/>
                <a:gd name="T6" fmla="*/ 254 w 13"/>
                <a:gd name="T7" fmla="*/ 1003 h 45"/>
                <a:gd name="T8" fmla="*/ 478 w 13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45">
                  <a:moveTo>
                    <a:pt x="13" y="0"/>
                  </a:moveTo>
                  <a:cubicBezTo>
                    <a:pt x="13" y="4"/>
                    <a:pt x="10" y="12"/>
                    <a:pt x="7" y="21"/>
                  </a:cubicBezTo>
                  <a:cubicBezTo>
                    <a:pt x="4" y="29"/>
                    <a:pt x="0" y="40"/>
                    <a:pt x="1" y="45"/>
                  </a:cubicBezTo>
                  <a:cubicBezTo>
                    <a:pt x="0" y="40"/>
                    <a:pt x="4" y="29"/>
                    <a:pt x="7" y="20"/>
                  </a:cubicBezTo>
                  <a:cubicBezTo>
                    <a:pt x="10" y="11"/>
                    <a:pt x="13" y="4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5" name="Freeform 878">
              <a:extLst>
                <a:ext uri="{FF2B5EF4-FFF2-40B4-BE49-F238E27FC236}">
                  <a16:creationId xmlns:a16="http://schemas.microsoft.com/office/drawing/2014/main" id="{539AB530-FC93-487D-9C2D-603E2D099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1691"/>
              <a:ext cx="33" cy="122"/>
            </a:xfrm>
            <a:custGeom>
              <a:avLst/>
              <a:gdLst>
                <a:gd name="T0" fmla="*/ 541 w 13"/>
                <a:gd name="T1" fmla="*/ 0 h 46"/>
                <a:gd name="T2" fmla="*/ 297 w 13"/>
                <a:gd name="T3" fmla="*/ 1048 h 46"/>
                <a:gd name="T4" fmla="*/ 51 w 13"/>
                <a:gd name="T5" fmla="*/ 2278 h 46"/>
                <a:gd name="T6" fmla="*/ 244 w 13"/>
                <a:gd name="T7" fmla="*/ 992 h 46"/>
                <a:gd name="T8" fmla="*/ 541 w 13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46">
                  <a:moveTo>
                    <a:pt x="13" y="0"/>
                  </a:moveTo>
                  <a:cubicBezTo>
                    <a:pt x="13" y="4"/>
                    <a:pt x="10" y="12"/>
                    <a:pt x="7" y="21"/>
                  </a:cubicBezTo>
                  <a:cubicBezTo>
                    <a:pt x="4" y="30"/>
                    <a:pt x="0" y="40"/>
                    <a:pt x="1" y="46"/>
                  </a:cubicBezTo>
                  <a:cubicBezTo>
                    <a:pt x="0" y="40"/>
                    <a:pt x="3" y="29"/>
                    <a:pt x="6" y="20"/>
                  </a:cubicBezTo>
                  <a:cubicBezTo>
                    <a:pt x="9" y="12"/>
                    <a:pt x="13" y="4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6" name="Freeform 879">
              <a:extLst>
                <a:ext uri="{FF2B5EF4-FFF2-40B4-BE49-F238E27FC236}">
                  <a16:creationId xmlns:a16="http://schemas.microsoft.com/office/drawing/2014/main" id="{36168381-28D2-40F0-9A35-5E8AEFAB2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664"/>
              <a:ext cx="35" cy="24"/>
            </a:xfrm>
            <a:custGeom>
              <a:avLst/>
              <a:gdLst>
                <a:gd name="T0" fmla="*/ 0 w 14"/>
                <a:gd name="T1" fmla="*/ 456 h 9"/>
                <a:gd name="T2" fmla="*/ 550 w 14"/>
                <a:gd name="T3" fmla="*/ 0 h 9"/>
                <a:gd name="T4" fmla="*/ 313 w 14"/>
                <a:gd name="T5" fmla="*/ 205 h 9"/>
                <a:gd name="T6" fmla="*/ 0 w 14"/>
                <a:gd name="T7" fmla="*/ 45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9">
                  <a:moveTo>
                    <a:pt x="0" y="9"/>
                  </a:moveTo>
                  <a:cubicBezTo>
                    <a:pt x="1" y="8"/>
                    <a:pt x="11" y="1"/>
                    <a:pt x="14" y="0"/>
                  </a:cubicBezTo>
                  <a:cubicBezTo>
                    <a:pt x="13" y="1"/>
                    <a:pt x="9" y="3"/>
                    <a:pt x="8" y="4"/>
                  </a:cubicBezTo>
                  <a:cubicBezTo>
                    <a:pt x="7" y="4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7" name="Freeform 880">
              <a:extLst>
                <a:ext uri="{FF2B5EF4-FFF2-40B4-BE49-F238E27FC236}">
                  <a16:creationId xmlns:a16="http://schemas.microsoft.com/office/drawing/2014/main" id="{A14FBD41-F841-4D2F-B17D-01946C53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744"/>
              <a:ext cx="65" cy="141"/>
            </a:xfrm>
            <a:custGeom>
              <a:avLst/>
              <a:gdLst>
                <a:gd name="T0" fmla="*/ 313 w 26"/>
                <a:gd name="T1" fmla="*/ 2655 h 53"/>
                <a:gd name="T2" fmla="*/ 595 w 26"/>
                <a:gd name="T3" fmla="*/ 1304 h 53"/>
                <a:gd name="T4" fmla="*/ 908 w 26"/>
                <a:gd name="T5" fmla="*/ 205 h 53"/>
                <a:gd name="T6" fmla="*/ 750 w 26"/>
                <a:gd name="T7" fmla="*/ 0 h 53"/>
                <a:gd name="T8" fmla="*/ 438 w 26"/>
                <a:gd name="T9" fmla="*/ 1112 h 53"/>
                <a:gd name="T10" fmla="*/ 158 w 26"/>
                <a:gd name="T11" fmla="*/ 2448 h 53"/>
                <a:gd name="T12" fmla="*/ 313 w 26"/>
                <a:gd name="T13" fmla="*/ 2655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53">
                  <a:moveTo>
                    <a:pt x="8" y="53"/>
                  </a:moveTo>
                  <a:cubicBezTo>
                    <a:pt x="4" y="49"/>
                    <a:pt x="10" y="37"/>
                    <a:pt x="15" y="26"/>
                  </a:cubicBezTo>
                  <a:cubicBezTo>
                    <a:pt x="21" y="15"/>
                    <a:pt x="26" y="7"/>
                    <a:pt x="23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3"/>
                    <a:pt x="16" y="11"/>
                    <a:pt x="11" y="22"/>
                  </a:cubicBezTo>
                  <a:cubicBezTo>
                    <a:pt x="6" y="32"/>
                    <a:pt x="0" y="45"/>
                    <a:pt x="4" y="49"/>
                  </a:cubicBezTo>
                  <a:lnTo>
                    <a:pt x="8" y="53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8" name="Freeform 881">
              <a:extLst>
                <a:ext uri="{FF2B5EF4-FFF2-40B4-BE49-F238E27FC236}">
                  <a16:creationId xmlns:a16="http://schemas.microsoft.com/office/drawing/2014/main" id="{2D659A73-18BD-4C81-92A1-6D03D4CD2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1771"/>
              <a:ext cx="68" cy="133"/>
            </a:xfrm>
            <a:custGeom>
              <a:avLst/>
              <a:gdLst>
                <a:gd name="T0" fmla="*/ 368 w 27"/>
                <a:gd name="T1" fmla="*/ 2506 h 50"/>
                <a:gd name="T2" fmla="*/ 640 w 27"/>
                <a:gd name="T3" fmla="*/ 1301 h 50"/>
                <a:gd name="T4" fmla="*/ 957 w 27"/>
                <a:gd name="T5" fmla="*/ 205 h 50"/>
                <a:gd name="T6" fmla="*/ 798 w 27"/>
                <a:gd name="T7" fmla="*/ 0 h 50"/>
                <a:gd name="T8" fmla="*/ 481 w 27"/>
                <a:gd name="T9" fmla="*/ 1112 h 50"/>
                <a:gd name="T10" fmla="*/ 159 w 27"/>
                <a:gd name="T11" fmla="*/ 2405 h 50"/>
                <a:gd name="T12" fmla="*/ 368 w 27"/>
                <a:gd name="T13" fmla="*/ 2506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50">
                  <a:moveTo>
                    <a:pt x="9" y="50"/>
                  </a:moveTo>
                  <a:cubicBezTo>
                    <a:pt x="5" y="46"/>
                    <a:pt x="11" y="36"/>
                    <a:pt x="16" y="26"/>
                  </a:cubicBezTo>
                  <a:cubicBezTo>
                    <a:pt x="21" y="15"/>
                    <a:pt x="27" y="7"/>
                    <a:pt x="24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3"/>
                    <a:pt x="17" y="11"/>
                    <a:pt x="12" y="22"/>
                  </a:cubicBezTo>
                  <a:cubicBezTo>
                    <a:pt x="7" y="32"/>
                    <a:pt x="0" y="44"/>
                    <a:pt x="4" y="48"/>
                  </a:cubicBezTo>
                  <a:lnTo>
                    <a:pt x="9" y="5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9" name="Freeform 882">
              <a:extLst>
                <a:ext uri="{FF2B5EF4-FFF2-40B4-BE49-F238E27FC236}">
                  <a16:creationId xmlns:a16="http://schemas.microsoft.com/office/drawing/2014/main" id="{3B582221-2287-4028-98D6-C9154CEE5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1752"/>
              <a:ext cx="43" cy="117"/>
            </a:xfrm>
            <a:custGeom>
              <a:avLst/>
              <a:gdLst>
                <a:gd name="T0" fmla="*/ 698 w 17"/>
                <a:gd name="T1" fmla="*/ 0 h 44"/>
                <a:gd name="T2" fmla="*/ 372 w 17"/>
                <a:gd name="T3" fmla="*/ 997 h 44"/>
                <a:gd name="T4" fmla="*/ 0 w 17"/>
                <a:gd name="T5" fmla="*/ 2199 h 44"/>
                <a:gd name="T6" fmla="*/ 372 w 17"/>
                <a:gd name="T7" fmla="*/ 997 h 44"/>
                <a:gd name="T8" fmla="*/ 698 w 17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44">
                  <a:moveTo>
                    <a:pt x="17" y="0"/>
                  </a:moveTo>
                  <a:cubicBezTo>
                    <a:pt x="17" y="4"/>
                    <a:pt x="13" y="12"/>
                    <a:pt x="9" y="20"/>
                  </a:cubicBezTo>
                  <a:cubicBezTo>
                    <a:pt x="5" y="29"/>
                    <a:pt x="0" y="38"/>
                    <a:pt x="0" y="44"/>
                  </a:cubicBezTo>
                  <a:cubicBezTo>
                    <a:pt x="0" y="38"/>
                    <a:pt x="5" y="28"/>
                    <a:pt x="9" y="20"/>
                  </a:cubicBezTo>
                  <a:cubicBezTo>
                    <a:pt x="13" y="11"/>
                    <a:pt x="17" y="4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0" name="Freeform 883">
              <a:extLst>
                <a:ext uri="{FF2B5EF4-FFF2-40B4-BE49-F238E27FC236}">
                  <a16:creationId xmlns:a16="http://schemas.microsoft.com/office/drawing/2014/main" id="{30C50C4E-08B2-475D-9F1E-96C8BB0D1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1779"/>
              <a:ext cx="43" cy="114"/>
            </a:xfrm>
            <a:custGeom>
              <a:avLst/>
              <a:gdLst>
                <a:gd name="T0" fmla="*/ 698 w 17"/>
                <a:gd name="T1" fmla="*/ 0 h 43"/>
                <a:gd name="T2" fmla="*/ 372 w 17"/>
                <a:gd name="T3" fmla="*/ 992 h 43"/>
                <a:gd name="T4" fmla="*/ 0 w 17"/>
                <a:gd name="T5" fmla="*/ 2124 h 43"/>
                <a:gd name="T6" fmla="*/ 326 w 17"/>
                <a:gd name="T7" fmla="*/ 936 h 43"/>
                <a:gd name="T8" fmla="*/ 698 w 17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43">
                  <a:moveTo>
                    <a:pt x="17" y="0"/>
                  </a:moveTo>
                  <a:cubicBezTo>
                    <a:pt x="17" y="4"/>
                    <a:pt x="13" y="11"/>
                    <a:pt x="9" y="20"/>
                  </a:cubicBezTo>
                  <a:cubicBezTo>
                    <a:pt x="5" y="28"/>
                    <a:pt x="0" y="38"/>
                    <a:pt x="0" y="43"/>
                  </a:cubicBezTo>
                  <a:cubicBezTo>
                    <a:pt x="0" y="38"/>
                    <a:pt x="4" y="28"/>
                    <a:pt x="8" y="19"/>
                  </a:cubicBezTo>
                  <a:cubicBezTo>
                    <a:pt x="12" y="11"/>
                    <a:pt x="17" y="4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1" name="Freeform 884">
              <a:extLst>
                <a:ext uri="{FF2B5EF4-FFF2-40B4-BE49-F238E27FC236}">
                  <a16:creationId xmlns:a16="http://schemas.microsoft.com/office/drawing/2014/main" id="{01381506-E35A-433B-93AE-2A1F784D4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" y="1824"/>
              <a:ext cx="40" cy="19"/>
            </a:xfrm>
            <a:custGeom>
              <a:avLst/>
              <a:gdLst>
                <a:gd name="T0" fmla="*/ 0 w 16"/>
                <a:gd name="T1" fmla="*/ 383 h 7"/>
                <a:gd name="T2" fmla="*/ 625 w 16"/>
                <a:gd name="T3" fmla="*/ 0 h 7"/>
                <a:gd name="T4" fmla="*/ 363 w 16"/>
                <a:gd name="T5" fmla="*/ 163 h 7"/>
                <a:gd name="T6" fmla="*/ 0 w 16"/>
                <a:gd name="T7" fmla="*/ 383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7">
                  <a:moveTo>
                    <a:pt x="0" y="7"/>
                  </a:moveTo>
                  <a:cubicBezTo>
                    <a:pt x="2" y="6"/>
                    <a:pt x="12" y="0"/>
                    <a:pt x="16" y="0"/>
                  </a:cubicBezTo>
                  <a:cubicBezTo>
                    <a:pt x="14" y="1"/>
                    <a:pt x="10" y="2"/>
                    <a:pt x="9" y="3"/>
                  </a:cubicBezTo>
                  <a:cubicBezTo>
                    <a:pt x="8" y="3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2" name="Freeform 885">
              <a:extLst>
                <a:ext uri="{FF2B5EF4-FFF2-40B4-BE49-F238E27FC236}">
                  <a16:creationId xmlns:a16="http://schemas.microsoft.com/office/drawing/2014/main" id="{560742CD-8E35-44BC-8A4A-CFAA145DE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1752"/>
              <a:ext cx="40" cy="19"/>
            </a:xfrm>
            <a:custGeom>
              <a:avLst/>
              <a:gdLst>
                <a:gd name="T0" fmla="*/ 0 w 16"/>
                <a:gd name="T1" fmla="*/ 383 h 7"/>
                <a:gd name="T2" fmla="*/ 625 w 16"/>
                <a:gd name="T3" fmla="*/ 60 h 7"/>
                <a:gd name="T4" fmla="*/ 363 w 16"/>
                <a:gd name="T5" fmla="*/ 163 h 7"/>
                <a:gd name="T6" fmla="*/ 0 w 16"/>
                <a:gd name="T7" fmla="*/ 383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7">
                  <a:moveTo>
                    <a:pt x="0" y="7"/>
                  </a:moveTo>
                  <a:cubicBezTo>
                    <a:pt x="1" y="6"/>
                    <a:pt x="12" y="0"/>
                    <a:pt x="16" y="1"/>
                  </a:cubicBezTo>
                  <a:cubicBezTo>
                    <a:pt x="14" y="1"/>
                    <a:pt x="10" y="3"/>
                    <a:pt x="9" y="3"/>
                  </a:cubicBezTo>
                  <a:cubicBezTo>
                    <a:pt x="8" y="3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3" name="Freeform 886">
              <a:extLst>
                <a:ext uri="{FF2B5EF4-FFF2-40B4-BE49-F238E27FC236}">
                  <a16:creationId xmlns:a16="http://schemas.microsoft.com/office/drawing/2014/main" id="{85E58031-95C7-49C7-A308-04A16B3FC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1819"/>
              <a:ext cx="40" cy="144"/>
            </a:xfrm>
            <a:custGeom>
              <a:avLst/>
              <a:gdLst>
                <a:gd name="T0" fmla="*/ 395 w 16"/>
                <a:gd name="T1" fmla="*/ 2731 h 54"/>
                <a:gd name="T2" fmla="*/ 395 w 16"/>
                <a:gd name="T3" fmla="*/ 1309 h 54"/>
                <a:gd name="T4" fmla="*/ 470 w 16"/>
                <a:gd name="T5" fmla="*/ 149 h 54"/>
                <a:gd name="T6" fmla="*/ 283 w 16"/>
                <a:gd name="T7" fmla="*/ 0 h 54"/>
                <a:gd name="T8" fmla="*/ 158 w 16"/>
                <a:gd name="T9" fmla="*/ 1160 h 54"/>
                <a:gd name="T10" fmla="*/ 208 w 16"/>
                <a:gd name="T11" fmla="*/ 2581 h 54"/>
                <a:gd name="T12" fmla="*/ 395 w 16"/>
                <a:gd name="T13" fmla="*/ 2731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54">
                  <a:moveTo>
                    <a:pt x="10" y="54"/>
                  </a:moveTo>
                  <a:cubicBezTo>
                    <a:pt x="5" y="52"/>
                    <a:pt x="8" y="38"/>
                    <a:pt x="10" y="26"/>
                  </a:cubicBezTo>
                  <a:cubicBezTo>
                    <a:pt x="12" y="14"/>
                    <a:pt x="16" y="5"/>
                    <a:pt x="12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2"/>
                    <a:pt x="7" y="11"/>
                    <a:pt x="4" y="23"/>
                  </a:cubicBezTo>
                  <a:cubicBezTo>
                    <a:pt x="2" y="34"/>
                    <a:pt x="0" y="49"/>
                    <a:pt x="5" y="51"/>
                  </a:cubicBezTo>
                  <a:lnTo>
                    <a:pt x="10" y="54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4" name="Freeform 887">
              <a:extLst>
                <a:ext uri="{FF2B5EF4-FFF2-40B4-BE49-F238E27FC236}">
                  <a16:creationId xmlns:a16="http://schemas.microsoft.com/office/drawing/2014/main" id="{85F1F1B5-0CAC-43F2-BB04-16FFA80F3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1837"/>
              <a:ext cx="43" cy="139"/>
            </a:xfrm>
            <a:custGeom>
              <a:avLst/>
              <a:gdLst>
                <a:gd name="T0" fmla="*/ 455 w 17"/>
                <a:gd name="T1" fmla="*/ 2657 h 52"/>
                <a:gd name="T2" fmla="*/ 455 w 17"/>
                <a:gd name="T3" fmla="*/ 1337 h 52"/>
                <a:gd name="T4" fmla="*/ 531 w 17"/>
                <a:gd name="T5" fmla="*/ 150 h 52"/>
                <a:gd name="T6" fmla="*/ 326 w 17"/>
                <a:gd name="T7" fmla="*/ 0 h 52"/>
                <a:gd name="T8" fmla="*/ 210 w 17"/>
                <a:gd name="T9" fmla="*/ 1165 h 52"/>
                <a:gd name="T10" fmla="*/ 210 w 17"/>
                <a:gd name="T11" fmla="*/ 2558 h 52"/>
                <a:gd name="T12" fmla="*/ 455 w 17"/>
                <a:gd name="T13" fmla="*/ 2657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52">
                  <a:moveTo>
                    <a:pt x="11" y="52"/>
                  </a:moveTo>
                  <a:cubicBezTo>
                    <a:pt x="6" y="50"/>
                    <a:pt x="9" y="37"/>
                    <a:pt x="11" y="26"/>
                  </a:cubicBezTo>
                  <a:cubicBezTo>
                    <a:pt x="13" y="14"/>
                    <a:pt x="17" y="5"/>
                    <a:pt x="13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2"/>
                    <a:pt x="8" y="11"/>
                    <a:pt x="5" y="23"/>
                  </a:cubicBezTo>
                  <a:cubicBezTo>
                    <a:pt x="3" y="34"/>
                    <a:pt x="0" y="47"/>
                    <a:pt x="5" y="50"/>
                  </a:cubicBezTo>
                  <a:lnTo>
                    <a:pt x="11" y="52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5" name="Freeform 888">
              <a:extLst>
                <a:ext uri="{FF2B5EF4-FFF2-40B4-BE49-F238E27FC236}">
                  <a16:creationId xmlns:a16="http://schemas.microsoft.com/office/drawing/2014/main" id="{EFE5616D-7EE0-43BA-95C6-518439BAD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827"/>
              <a:ext cx="20" cy="122"/>
            </a:xfrm>
            <a:custGeom>
              <a:avLst/>
              <a:gdLst>
                <a:gd name="T0" fmla="*/ 283 w 8"/>
                <a:gd name="T1" fmla="*/ 0 h 46"/>
                <a:gd name="T2" fmla="*/ 158 w 8"/>
                <a:gd name="T3" fmla="*/ 1048 h 46"/>
                <a:gd name="T4" fmla="*/ 83 w 8"/>
                <a:gd name="T5" fmla="*/ 2278 h 46"/>
                <a:gd name="T6" fmla="*/ 125 w 8"/>
                <a:gd name="T7" fmla="*/ 992 h 46"/>
                <a:gd name="T8" fmla="*/ 283 w 8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6">
                  <a:moveTo>
                    <a:pt x="7" y="0"/>
                  </a:moveTo>
                  <a:cubicBezTo>
                    <a:pt x="8" y="4"/>
                    <a:pt x="6" y="12"/>
                    <a:pt x="4" y="21"/>
                  </a:cubicBezTo>
                  <a:cubicBezTo>
                    <a:pt x="2" y="30"/>
                    <a:pt x="0" y="41"/>
                    <a:pt x="2" y="46"/>
                  </a:cubicBezTo>
                  <a:cubicBezTo>
                    <a:pt x="0" y="41"/>
                    <a:pt x="2" y="30"/>
                    <a:pt x="3" y="20"/>
                  </a:cubicBezTo>
                  <a:cubicBezTo>
                    <a:pt x="5" y="11"/>
                    <a:pt x="8" y="4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6" name="Freeform 889">
              <a:extLst>
                <a:ext uri="{FF2B5EF4-FFF2-40B4-BE49-F238E27FC236}">
                  <a16:creationId xmlns:a16="http://schemas.microsoft.com/office/drawing/2014/main" id="{9004926F-98B7-4E20-B34C-AA5F17D5A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1843"/>
              <a:ext cx="17" cy="117"/>
            </a:xfrm>
            <a:custGeom>
              <a:avLst/>
              <a:gdLst>
                <a:gd name="T0" fmla="*/ 243 w 7"/>
                <a:gd name="T1" fmla="*/ 0 h 44"/>
                <a:gd name="T2" fmla="*/ 141 w 7"/>
                <a:gd name="T3" fmla="*/ 1109 h 44"/>
                <a:gd name="T4" fmla="*/ 70 w 7"/>
                <a:gd name="T5" fmla="*/ 2199 h 44"/>
                <a:gd name="T6" fmla="*/ 100 w 7"/>
                <a:gd name="T7" fmla="*/ 1053 h 44"/>
                <a:gd name="T8" fmla="*/ 243 w 7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4">
                  <a:moveTo>
                    <a:pt x="7" y="0"/>
                  </a:moveTo>
                  <a:cubicBezTo>
                    <a:pt x="7" y="4"/>
                    <a:pt x="6" y="12"/>
                    <a:pt x="4" y="22"/>
                  </a:cubicBezTo>
                  <a:cubicBezTo>
                    <a:pt x="2" y="31"/>
                    <a:pt x="0" y="39"/>
                    <a:pt x="2" y="44"/>
                  </a:cubicBezTo>
                  <a:cubicBezTo>
                    <a:pt x="0" y="39"/>
                    <a:pt x="2" y="30"/>
                    <a:pt x="3" y="21"/>
                  </a:cubicBezTo>
                  <a:cubicBezTo>
                    <a:pt x="5" y="12"/>
                    <a:pt x="7" y="4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7" name="Freeform 890">
              <a:extLst>
                <a:ext uri="{FF2B5EF4-FFF2-40B4-BE49-F238E27FC236}">
                  <a16:creationId xmlns:a16="http://schemas.microsoft.com/office/drawing/2014/main" id="{107BD5A5-1B39-410B-BC5D-E439C6CA4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864"/>
              <a:ext cx="37" cy="139"/>
            </a:xfrm>
            <a:custGeom>
              <a:avLst/>
              <a:gdLst>
                <a:gd name="T0" fmla="*/ 553 w 15"/>
                <a:gd name="T1" fmla="*/ 2657 h 52"/>
                <a:gd name="T2" fmla="*/ 328 w 15"/>
                <a:gd name="T3" fmla="*/ 1278 h 52"/>
                <a:gd name="T4" fmla="*/ 224 w 15"/>
                <a:gd name="T5" fmla="*/ 94 h 52"/>
                <a:gd name="T6" fmla="*/ 0 w 15"/>
                <a:gd name="T7" fmla="*/ 0 h 52"/>
                <a:gd name="T8" fmla="*/ 104 w 15"/>
                <a:gd name="T9" fmla="*/ 1222 h 52"/>
                <a:gd name="T10" fmla="*/ 328 w 15"/>
                <a:gd name="T11" fmla="*/ 2601 h 52"/>
                <a:gd name="T12" fmla="*/ 553 w 15"/>
                <a:gd name="T13" fmla="*/ 2657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52">
                  <a:moveTo>
                    <a:pt x="15" y="52"/>
                  </a:moveTo>
                  <a:cubicBezTo>
                    <a:pt x="9" y="51"/>
                    <a:pt x="9" y="37"/>
                    <a:pt x="9" y="25"/>
                  </a:cubicBezTo>
                  <a:cubicBezTo>
                    <a:pt x="9" y="13"/>
                    <a:pt x="10" y="4"/>
                    <a:pt x="6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3" y="12"/>
                    <a:pt x="3" y="24"/>
                  </a:cubicBezTo>
                  <a:cubicBezTo>
                    <a:pt x="3" y="35"/>
                    <a:pt x="4" y="50"/>
                    <a:pt x="9" y="51"/>
                  </a:cubicBezTo>
                  <a:lnTo>
                    <a:pt x="15" y="52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8" name="Freeform 891">
              <a:extLst>
                <a:ext uri="{FF2B5EF4-FFF2-40B4-BE49-F238E27FC236}">
                  <a16:creationId xmlns:a16="http://schemas.microsoft.com/office/drawing/2014/main" id="{9E0C31BF-82D9-465F-A175-BD50801C7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1877"/>
              <a:ext cx="38" cy="136"/>
            </a:xfrm>
            <a:custGeom>
              <a:avLst/>
              <a:gdLst>
                <a:gd name="T0" fmla="*/ 616 w 15"/>
                <a:gd name="T1" fmla="*/ 2581 h 51"/>
                <a:gd name="T2" fmla="*/ 372 w 15"/>
                <a:gd name="T3" fmla="*/ 1272 h 51"/>
                <a:gd name="T4" fmla="*/ 243 w 15"/>
                <a:gd name="T5" fmla="*/ 56 h 51"/>
                <a:gd name="T6" fmla="*/ 0 w 15"/>
                <a:gd name="T7" fmla="*/ 0 h 51"/>
                <a:gd name="T8" fmla="*/ 129 w 15"/>
                <a:gd name="T9" fmla="*/ 1160 h 51"/>
                <a:gd name="T10" fmla="*/ 372 w 15"/>
                <a:gd name="T11" fmla="*/ 2525 h 51"/>
                <a:gd name="T12" fmla="*/ 616 w 15"/>
                <a:gd name="T13" fmla="*/ 2581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51">
                  <a:moveTo>
                    <a:pt x="15" y="51"/>
                  </a:moveTo>
                  <a:cubicBezTo>
                    <a:pt x="10" y="49"/>
                    <a:pt x="9" y="36"/>
                    <a:pt x="9" y="25"/>
                  </a:cubicBezTo>
                  <a:cubicBezTo>
                    <a:pt x="9" y="13"/>
                    <a:pt x="10" y="3"/>
                    <a:pt x="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3" y="11"/>
                    <a:pt x="3" y="23"/>
                  </a:cubicBezTo>
                  <a:cubicBezTo>
                    <a:pt x="3" y="34"/>
                    <a:pt x="4" y="48"/>
                    <a:pt x="9" y="50"/>
                  </a:cubicBezTo>
                  <a:lnTo>
                    <a:pt x="15" y="51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9" name="Freeform 892">
              <a:extLst>
                <a:ext uri="{FF2B5EF4-FFF2-40B4-BE49-F238E27FC236}">
                  <a16:creationId xmlns:a16="http://schemas.microsoft.com/office/drawing/2014/main" id="{E875F74A-6590-41BB-BB05-F42D92761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4" y="1872"/>
              <a:ext cx="10" cy="123"/>
            </a:xfrm>
            <a:custGeom>
              <a:avLst/>
              <a:gdLst>
                <a:gd name="T0" fmla="*/ 0 w 4"/>
                <a:gd name="T1" fmla="*/ 0 h 46"/>
                <a:gd name="T2" fmla="*/ 83 w 4"/>
                <a:gd name="T3" fmla="*/ 1072 h 46"/>
                <a:gd name="T4" fmla="*/ 158 w 4"/>
                <a:gd name="T5" fmla="*/ 2353 h 46"/>
                <a:gd name="T6" fmla="*/ 50 w 4"/>
                <a:gd name="T7" fmla="*/ 1072 h 46"/>
                <a:gd name="T8" fmla="*/ 0 w 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6">
                  <a:moveTo>
                    <a:pt x="0" y="0"/>
                  </a:moveTo>
                  <a:cubicBezTo>
                    <a:pt x="2" y="3"/>
                    <a:pt x="1" y="12"/>
                    <a:pt x="2" y="21"/>
                  </a:cubicBezTo>
                  <a:cubicBezTo>
                    <a:pt x="2" y="30"/>
                    <a:pt x="1" y="41"/>
                    <a:pt x="4" y="46"/>
                  </a:cubicBezTo>
                  <a:cubicBezTo>
                    <a:pt x="1" y="41"/>
                    <a:pt x="1" y="30"/>
                    <a:pt x="1" y="21"/>
                  </a:cubicBezTo>
                  <a:cubicBezTo>
                    <a:pt x="1" y="11"/>
                    <a:pt x="2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0" name="Freeform 893">
              <a:extLst>
                <a:ext uri="{FF2B5EF4-FFF2-40B4-BE49-F238E27FC236}">
                  <a16:creationId xmlns:a16="http://schemas.microsoft.com/office/drawing/2014/main" id="{3EA391A0-5D5E-4E66-B76B-22FA14DBB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1883"/>
              <a:ext cx="10" cy="122"/>
            </a:xfrm>
            <a:custGeom>
              <a:avLst/>
              <a:gdLst>
                <a:gd name="T0" fmla="*/ 0 w 4"/>
                <a:gd name="T1" fmla="*/ 0 h 46"/>
                <a:gd name="T2" fmla="*/ 83 w 4"/>
                <a:gd name="T3" fmla="*/ 1048 h 46"/>
                <a:gd name="T4" fmla="*/ 158 w 4"/>
                <a:gd name="T5" fmla="*/ 2278 h 46"/>
                <a:gd name="T6" fmla="*/ 50 w 4"/>
                <a:gd name="T7" fmla="*/ 1048 h 46"/>
                <a:gd name="T8" fmla="*/ 0 w 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6">
                  <a:moveTo>
                    <a:pt x="0" y="0"/>
                  </a:moveTo>
                  <a:cubicBezTo>
                    <a:pt x="2" y="4"/>
                    <a:pt x="1" y="12"/>
                    <a:pt x="2" y="21"/>
                  </a:cubicBezTo>
                  <a:cubicBezTo>
                    <a:pt x="2" y="31"/>
                    <a:pt x="1" y="42"/>
                    <a:pt x="4" y="46"/>
                  </a:cubicBezTo>
                  <a:cubicBezTo>
                    <a:pt x="1" y="42"/>
                    <a:pt x="1" y="30"/>
                    <a:pt x="1" y="21"/>
                  </a:cubicBezTo>
                  <a:cubicBezTo>
                    <a:pt x="1" y="12"/>
                    <a:pt x="2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1" name="Freeform 894">
              <a:extLst>
                <a:ext uri="{FF2B5EF4-FFF2-40B4-BE49-F238E27FC236}">
                  <a16:creationId xmlns:a16="http://schemas.microsoft.com/office/drawing/2014/main" id="{1A16C0DF-20CC-4F35-985A-6C09C7A5E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896"/>
              <a:ext cx="55" cy="133"/>
            </a:xfrm>
            <a:custGeom>
              <a:avLst/>
              <a:gdLst>
                <a:gd name="T0" fmla="*/ 863 w 22"/>
                <a:gd name="T1" fmla="*/ 2506 h 50"/>
                <a:gd name="T2" fmla="*/ 470 w 22"/>
                <a:gd name="T3" fmla="*/ 1146 h 50"/>
                <a:gd name="T4" fmla="*/ 238 w 22"/>
                <a:gd name="T5" fmla="*/ 56 h 50"/>
                <a:gd name="T6" fmla="*/ 0 w 22"/>
                <a:gd name="T7" fmla="*/ 0 h 50"/>
                <a:gd name="T8" fmla="*/ 238 w 22"/>
                <a:gd name="T9" fmla="*/ 1112 h 50"/>
                <a:gd name="T10" fmla="*/ 595 w 22"/>
                <a:gd name="T11" fmla="*/ 2447 h 50"/>
                <a:gd name="T12" fmla="*/ 863 w 22"/>
                <a:gd name="T13" fmla="*/ 2506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50">
                  <a:moveTo>
                    <a:pt x="22" y="50"/>
                  </a:moveTo>
                  <a:cubicBezTo>
                    <a:pt x="16" y="49"/>
                    <a:pt x="14" y="35"/>
                    <a:pt x="12" y="23"/>
                  </a:cubicBezTo>
                  <a:cubicBezTo>
                    <a:pt x="10" y="11"/>
                    <a:pt x="10" y="1"/>
                    <a:pt x="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10"/>
                    <a:pt x="6" y="22"/>
                  </a:cubicBezTo>
                  <a:cubicBezTo>
                    <a:pt x="8" y="34"/>
                    <a:pt x="10" y="48"/>
                    <a:pt x="15" y="49"/>
                  </a:cubicBezTo>
                  <a:lnTo>
                    <a:pt x="22" y="50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2" name="Freeform 895">
              <a:extLst>
                <a:ext uri="{FF2B5EF4-FFF2-40B4-BE49-F238E27FC236}">
                  <a16:creationId xmlns:a16="http://schemas.microsoft.com/office/drawing/2014/main" id="{A1420E22-0017-4694-8B62-AA87B7173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" y="1901"/>
              <a:ext cx="52" cy="136"/>
            </a:xfrm>
            <a:custGeom>
              <a:avLst/>
              <a:gdLst>
                <a:gd name="T0" fmla="*/ 790 w 21"/>
                <a:gd name="T1" fmla="*/ 2581 h 51"/>
                <a:gd name="T2" fmla="*/ 453 w 21"/>
                <a:gd name="T3" fmla="*/ 1216 h 51"/>
                <a:gd name="T4" fmla="*/ 228 w 21"/>
                <a:gd name="T5" fmla="*/ 56 h 51"/>
                <a:gd name="T6" fmla="*/ 0 w 21"/>
                <a:gd name="T7" fmla="*/ 0 h 51"/>
                <a:gd name="T8" fmla="*/ 228 w 21"/>
                <a:gd name="T9" fmla="*/ 1160 h 51"/>
                <a:gd name="T10" fmla="*/ 607 w 21"/>
                <a:gd name="T11" fmla="*/ 2525 h 51"/>
                <a:gd name="T12" fmla="*/ 790 w 21"/>
                <a:gd name="T13" fmla="*/ 2581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51">
                  <a:moveTo>
                    <a:pt x="21" y="51"/>
                  </a:moveTo>
                  <a:cubicBezTo>
                    <a:pt x="16" y="50"/>
                    <a:pt x="14" y="35"/>
                    <a:pt x="12" y="24"/>
                  </a:cubicBezTo>
                  <a:cubicBezTo>
                    <a:pt x="10" y="12"/>
                    <a:pt x="11" y="2"/>
                    <a:pt x="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1"/>
                    <a:pt x="6" y="23"/>
                  </a:cubicBezTo>
                  <a:cubicBezTo>
                    <a:pt x="8" y="34"/>
                    <a:pt x="10" y="49"/>
                    <a:pt x="16" y="50"/>
                  </a:cubicBezTo>
                  <a:lnTo>
                    <a:pt x="21" y="51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3" name="Freeform 896">
              <a:extLst>
                <a:ext uri="{FF2B5EF4-FFF2-40B4-BE49-F238E27FC236}">
                  <a16:creationId xmlns:a16="http://schemas.microsoft.com/office/drawing/2014/main" id="{48F86A4C-F5B3-4537-B7F4-71F297460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1901"/>
              <a:ext cx="27" cy="120"/>
            </a:xfrm>
            <a:custGeom>
              <a:avLst/>
              <a:gdLst>
                <a:gd name="T0" fmla="*/ 0 w 11"/>
                <a:gd name="T1" fmla="*/ 0 h 45"/>
                <a:gd name="T2" fmla="*/ 150 w 11"/>
                <a:gd name="T3" fmla="*/ 1003 h 45"/>
                <a:gd name="T4" fmla="*/ 398 w 11"/>
                <a:gd name="T5" fmla="*/ 2275 h 45"/>
                <a:gd name="T6" fmla="*/ 103 w 11"/>
                <a:gd name="T7" fmla="*/ 1003 h 45"/>
                <a:gd name="T8" fmla="*/ 0 w 11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45">
                  <a:moveTo>
                    <a:pt x="0" y="0"/>
                  </a:moveTo>
                  <a:cubicBezTo>
                    <a:pt x="2" y="3"/>
                    <a:pt x="3" y="11"/>
                    <a:pt x="4" y="20"/>
                  </a:cubicBezTo>
                  <a:cubicBezTo>
                    <a:pt x="6" y="30"/>
                    <a:pt x="7" y="41"/>
                    <a:pt x="11" y="45"/>
                  </a:cubicBezTo>
                  <a:cubicBezTo>
                    <a:pt x="7" y="41"/>
                    <a:pt x="5" y="30"/>
                    <a:pt x="3" y="20"/>
                  </a:cubicBezTo>
                  <a:cubicBezTo>
                    <a:pt x="2" y="11"/>
                    <a:pt x="2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4" name="Freeform 897">
              <a:extLst>
                <a:ext uri="{FF2B5EF4-FFF2-40B4-BE49-F238E27FC236}">
                  <a16:creationId xmlns:a16="http://schemas.microsoft.com/office/drawing/2014/main" id="{62CACE96-6FF3-436F-8035-A0696A759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" y="1907"/>
              <a:ext cx="28" cy="120"/>
            </a:xfrm>
            <a:custGeom>
              <a:avLst/>
              <a:gdLst>
                <a:gd name="T0" fmla="*/ 0 w 11"/>
                <a:gd name="T1" fmla="*/ 0 h 45"/>
                <a:gd name="T2" fmla="*/ 214 w 11"/>
                <a:gd name="T3" fmla="*/ 1059 h 45"/>
                <a:gd name="T4" fmla="*/ 461 w 11"/>
                <a:gd name="T5" fmla="*/ 2275 h 45"/>
                <a:gd name="T6" fmla="*/ 163 w 11"/>
                <a:gd name="T7" fmla="*/ 1059 h 45"/>
                <a:gd name="T8" fmla="*/ 0 w 11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45">
                  <a:moveTo>
                    <a:pt x="0" y="0"/>
                  </a:moveTo>
                  <a:cubicBezTo>
                    <a:pt x="2" y="3"/>
                    <a:pt x="3" y="12"/>
                    <a:pt x="5" y="21"/>
                  </a:cubicBezTo>
                  <a:cubicBezTo>
                    <a:pt x="6" y="30"/>
                    <a:pt x="7" y="41"/>
                    <a:pt x="11" y="45"/>
                  </a:cubicBezTo>
                  <a:cubicBezTo>
                    <a:pt x="7" y="41"/>
                    <a:pt x="6" y="30"/>
                    <a:pt x="4" y="21"/>
                  </a:cubicBezTo>
                  <a:cubicBezTo>
                    <a:pt x="2" y="11"/>
                    <a:pt x="2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5" name="Freeform 898">
              <a:extLst>
                <a:ext uri="{FF2B5EF4-FFF2-40B4-BE49-F238E27FC236}">
                  <a16:creationId xmlns:a16="http://schemas.microsoft.com/office/drawing/2014/main" id="{7346E7F0-A0D3-4235-9669-4677B6BA2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" y="1899"/>
              <a:ext cx="25" cy="37"/>
            </a:xfrm>
            <a:custGeom>
              <a:avLst/>
              <a:gdLst>
                <a:gd name="T0" fmla="*/ 0 w 10"/>
                <a:gd name="T1" fmla="*/ 685 h 14"/>
                <a:gd name="T2" fmla="*/ 395 w 10"/>
                <a:gd name="T3" fmla="*/ 0 h 14"/>
                <a:gd name="T4" fmla="*/ 208 w 10"/>
                <a:gd name="T5" fmla="*/ 293 h 14"/>
                <a:gd name="T6" fmla="*/ 0 w 10"/>
                <a:gd name="T7" fmla="*/ 685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4">
                  <a:moveTo>
                    <a:pt x="0" y="14"/>
                  </a:moveTo>
                  <a:cubicBezTo>
                    <a:pt x="1" y="12"/>
                    <a:pt x="7" y="2"/>
                    <a:pt x="10" y="0"/>
                  </a:cubicBezTo>
                  <a:cubicBezTo>
                    <a:pt x="9" y="2"/>
                    <a:pt x="6" y="5"/>
                    <a:pt x="5" y="6"/>
                  </a:cubicBezTo>
                  <a:cubicBezTo>
                    <a:pt x="5" y="7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6" name="Freeform 899">
              <a:extLst>
                <a:ext uri="{FF2B5EF4-FFF2-40B4-BE49-F238E27FC236}">
                  <a16:creationId xmlns:a16="http://schemas.microsoft.com/office/drawing/2014/main" id="{22ED5388-DB98-4A4B-85F7-EA401E0BE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" y="1869"/>
              <a:ext cx="30" cy="32"/>
            </a:xfrm>
            <a:custGeom>
              <a:avLst/>
              <a:gdLst>
                <a:gd name="T0" fmla="*/ 0 w 12"/>
                <a:gd name="T1" fmla="*/ 605 h 12"/>
                <a:gd name="T2" fmla="*/ 470 w 12"/>
                <a:gd name="T3" fmla="*/ 0 h 12"/>
                <a:gd name="T4" fmla="*/ 283 w 12"/>
                <a:gd name="T5" fmla="*/ 248 h 12"/>
                <a:gd name="T6" fmla="*/ 0 w 12"/>
                <a:gd name="T7" fmla="*/ 60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" y="11"/>
                    <a:pt x="9" y="1"/>
                    <a:pt x="12" y="0"/>
                  </a:cubicBezTo>
                  <a:cubicBezTo>
                    <a:pt x="11" y="1"/>
                    <a:pt x="8" y="4"/>
                    <a:pt x="7" y="5"/>
                  </a:cubicBezTo>
                  <a:cubicBezTo>
                    <a:pt x="6" y="6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7" name="Freeform 900">
              <a:extLst>
                <a:ext uri="{FF2B5EF4-FFF2-40B4-BE49-F238E27FC236}">
                  <a16:creationId xmlns:a16="http://schemas.microsoft.com/office/drawing/2014/main" id="{B76A90E4-E8C9-43D2-ACC5-A2E65B197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1917"/>
              <a:ext cx="72" cy="123"/>
            </a:xfrm>
            <a:custGeom>
              <a:avLst/>
              <a:gdLst>
                <a:gd name="T0" fmla="*/ 1102 w 29"/>
                <a:gd name="T1" fmla="*/ 2294 h 46"/>
                <a:gd name="T2" fmla="*/ 566 w 29"/>
                <a:gd name="T3" fmla="*/ 1072 h 46"/>
                <a:gd name="T4" fmla="*/ 228 w 29"/>
                <a:gd name="T5" fmla="*/ 0 h 46"/>
                <a:gd name="T6" fmla="*/ 0 w 29"/>
                <a:gd name="T7" fmla="*/ 0 h 46"/>
                <a:gd name="T8" fmla="*/ 340 w 29"/>
                <a:gd name="T9" fmla="*/ 1072 h 46"/>
                <a:gd name="T10" fmla="*/ 876 w 29"/>
                <a:gd name="T11" fmla="*/ 2353 h 46"/>
                <a:gd name="T12" fmla="*/ 1102 w 29"/>
                <a:gd name="T13" fmla="*/ 2294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46">
                  <a:moveTo>
                    <a:pt x="29" y="45"/>
                  </a:moveTo>
                  <a:cubicBezTo>
                    <a:pt x="23" y="45"/>
                    <a:pt x="19" y="32"/>
                    <a:pt x="15" y="21"/>
                  </a:cubicBezTo>
                  <a:cubicBezTo>
                    <a:pt x="12" y="10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5" y="10"/>
                    <a:pt x="9" y="21"/>
                  </a:cubicBezTo>
                  <a:cubicBezTo>
                    <a:pt x="13" y="32"/>
                    <a:pt x="17" y="46"/>
                    <a:pt x="23" y="46"/>
                  </a:cubicBezTo>
                  <a:lnTo>
                    <a:pt x="29" y="45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8" name="Freeform 901">
              <a:extLst>
                <a:ext uri="{FF2B5EF4-FFF2-40B4-BE49-F238E27FC236}">
                  <a16:creationId xmlns:a16="http://schemas.microsoft.com/office/drawing/2014/main" id="{28388AF8-6E1B-4A18-8FA5-82929824A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917"/>
              <a:ext cx="75" cy="123"/>
            </a:xfrm>
            <a:custGeom>
              <a:avLst/>
              <a:gdLst>
                <a:gd name="T0" fmla="*/ 1175 w 30"/>
                <a:gd name="T1" fmla="*/ 2294 h 46"/>
                <a:gd name="T2" fmla="*/ 625 w 30"/>
                <a:gd name="T3" fmla="*/ 1072 h 46"/>
                <a:gd name="T4" fmla="*/ 283 w 30"/>
                <a:gd name="T5" fmla="*/ 0 h 46"/>
                <a:gd name="T6" fmla="*/ 0 w 30"/>
                <a:gd name="T7" fmla="*/ 0 h 46"/>
                <a:gd name="T8" fmla="*/ 395 w 30"/>
                <a:gd name="T9" fmla="*/ 1072 h 46"/>
                <a:gd name="T10" fmla="*/ 938 w 30"/>
                <a:gd name="T11" fmla="*/ 2353 h 46"/>
                <a:gd name="T12" fmla="*/ 1175 w 30"/>
                <a:gd name="T13" fmla="*/ 2294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46">
                  <a:moveTo>
                    <a:pt x="30" y="45"/>
                  </a:moveTo>
                  <a:cubicBezTo>
                    <a:pt x="24" y="45"/>
                    <a:pt x="20" y="32"/>
                    <a:pt x="16" y="21"/>
                  </a:cubicBezTo>
                  <a:cubicBezTo>
                    <a:pt x="12" y="10"/>
                    <a:pt x="11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6" y="10"/>
                    <a:pt x="10" y="21"/>
                  </a:cubicBezTo>
                  <a:cubicBezTo>
                    <a:pt x="14" y="32"/>
                    <a:pt x="18" y="46"/>
                    <a:pt x="24" y="46"/>
                  </a:cubicBezTo>
                  <a:lnTo>
                    <a:pt x="30" y="45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9" name="Freeform 902">
              <a:extLst>
                <a:ext uri="{FF2B5EF4-FFF2-40B4-BE49-F238E27FC236}">
                  <a16:creationId xmlns:a16="http://schemas.microsoft.com/office/drawing/2014/main" id="{352E39BD-2855-4018-BFDA-288C07943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1920"/>
              <a:ext cx="45" cy="115"/>
            </a:xfrm>
            <a:custGeom>
              <a:avLst/>
              <a:gdLst>
                <a:gd name="T0" fmla="*/ 0 w 18"/>
                <a:gd name="T1" fmla="*/ 0 h 43"/>
                <a:gd name="T2" fmla="*/ 313 w 18"/>
                <a:gd name="T3" fmla="*/ 1016 h 43"/>
                <a:gd name="T4" fmla="*/ 708 w 18"/>
                <a:gd name="T5" fmla="*/ 2204 h 43"/>
                <a:gd name="T6" fmla="*/ 283 w 18"/>
                <a:gd name="T7" fmla="*/ 1016 h 43"/>
                <a:gd name="T8" fmla="*/ 0 w 18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43">
                  <a:moveTo>
                    <a:pt x="0" y="0"/>
                  </a:moveTo>
                  <a:cubicBezTo>
                    <a:pt x="3" y="3"/>
                    <a:pt x="5" y="11"/>
                    <a:pt x="8" y="20"/>
                  </a:cubicBezTo>
                  <a:cubicBezTo>
                    <a:pt x="11" y="29"/>
                    <a:pt x="14" y="40"/>
                    <a:pt x="18" y="43"/>
                  </a:cubicBezTo>
                  <a:cubicBezTo>
                    <a:pt x="14" y="40"/>
                    <a:pt x="10" y="29"/>
                    <a:pt x="7" y="20"/>
                  </a:cubicBezTo>
                  <a:cubicBezTo>
                    <a:pt x="4" y="11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0" name="Freeform 903">
              <a:extLst>
                <a:ext uri="{FF2B5EF4-FFF2-40B4-BE49-F238E27FC236}">
                  <a16:creationId xmlns:a16="http://schemas.microsoft.com/office/drawing/2014/main" id="{02F5D58E-4935-4A06-8405-76631224B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1920"/>
              <a:ext cx="45" cy="117"/>
            </a:xfrm>
            <a:custGeom>
              <a:avLst/>
              <a:gdLst>
                <a:gd name="T0" fmla="*/ 0 w 18"/>
                <a:gd name="T1" fmla="*/ 0 h 44"/>
                <a:gd name="T2" fmla="*/ 283 w 18"/>
                <a:gd name="T3" fmla="*/ 997 h 44"/>
                <a:gd name="T4" fmla="*/ 708 w 18"/>
                <a:gd name="T5" fmla="*/ 2199 h 44"/>
                <a:gd name="T6" fmla="*/ 283 w 18"/>
                <a:gd name="T7" fmla="*/ 997 h 44"/>
                <a:gd name="T8" fmla="*/ 0 w 18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44">
                  <a:moveTo>
                    <a:pt x="0" y="0"/>
                  </a:moveTo>
                  <a:cubicBezTo>
                    <a:pt x="2" y="3"/>
                    <a:pt x="4" y="11"/>
                    <a:pt x="7" y="20"/>
                  </a:cubicBezTo>
                  <a:cubicBezTo>
                    <a:pt x="10" y="29"/>
                    <a:pt x="13" y="40"/>
                    <a:pt x="18" y="44"/>
                  </a:cubicBezTo>
                  <a:cubicBezTo>
                    <a:pt x="13" y="40"/>
                    <a:pt x="10" y="29"/>
                    <a:pt x="7" y="20"/>
                  </a:cubicBezTo>
                  <a:cubicBezTo>
                    <a:pt x="4" y="11"/>
                    <a:pt x="2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1" name="Freeform 904">
              <a:extLst>
                <a:ext uri="{FF2B5EF4-FFF2-40B4-BE49-F238E27FC236}">
                  <a16:creationId xmlns:a16="http://schemas.microsoft.com/office/drawing/2014/main" id="{8FDA3E03-E356-47E5-A308-F5739CDC7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" y="1907"/>
              <a:ext cx="95" cy="114"/>
            </a:xfrm>
            <a:custGeom>
              <a:avLst/>
              <a:gdLst>
                <a:gd name="T0" fmla="*/ 1488 w 38"/>
                <a:gd name="T1" fmla="*/ 2031 h 43"/>
                <a:gd name="T2" fmla="*/ 783 w 38"/>
                <a:gd name="T3" fmla="*/ 992 h 43"/>
                <a:gd name="T4" fmla="*/ 238 w 38"/>
                <a:gd name="T5" fmla="*/ 0 h 43"/>
                <a:gd name="T6" fmla="*/ 0 w 38"/>
                <a:gd name="T7" fmla="*/ 56 h 43"/>
                <a:gd name="T8" fmla="*/ 550 w 38"/>
                <a:gd name="T9" fmla="*/ 1039 h 43"/>
                <a:gd name="T10" fmla="*/ 1250 w 38"/>
                <a:gd name="T11" fmla="*/ 2065 h 43"/>
                <a:gd name="T12" fmla="*/ 1488 w 38"/>
                <a:gd name="T13" fmla="*/ 2031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43">
                  <a:moveTo>
                    <a:pt x="38" y="41"/>
                  </a:moveTo>
                  <a:cubicBezTo>
                    <a:pt x="32" y="42"/>
                    <a:pt x="25" y="30"/>
                    <a:pt x="20" y="20"/>
                  </a:cubicBezTo>
                  <a:cubicBezTo>
                    <a:pt x="14" y="9"/>
                    <a:pt x="11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8" y="10"/>
                    <a:pt x="14" y="21"/>
                  </a:cubicBezTo>
                  <a:cubicBezTo>
                    <a:pt x="19" y="31"/>
                    <a:pt x="26" y="43"/>
                    <a:pt x="32" y="42"/>
                  </a:cubicBezTo>
                  <a:lnTo>
                    <a:pt x="38" y="41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2" name="Freeform 905">
              <a:extLst>
                <a:ext uri="{FF2B5EF4-FFF2-40B4-BE49-F238E27FC236}">
                  <a16:creationId xmlns:a16="http://schemas.microsoft.com/office/drawing/2014/main" id="{7CCF7121-09D3-49A5-8697-7FC348B5A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" y="1899"/>
              <a:ext cx="95" cy="117"/>
            </a:xfrm>
            <a:custGeom>
              <a:avLst/>
              <a:gdLst>
                <a:gd name="T0" fmla="*/ 1488 w 38"/>
                <a:gd name="T1" fmla="*/ 2106 h 44"/>
                <a:gd name="T2" fmla="*/ 750 w 38"/>
                <a:gd name="T3" fmla="*/ 997 h 44"/>
                <a:gd name="T4" fmla="*/ 238 w 38"/>
                <a:gd name="T5" fmla="*/ 56 h 44"/>
                <a:gd name="T6" fmla="*/ 0 w 38"/>
                <a:gd name="T7" fmla="*/ 93 h 44"/>
                <a:gd name="T8" fmla="*/ 520 w 38"/>
                <a:gd name="T9" fmla="*/ 1053 h 44"/>
                <a:gd name="T10" fmla="*/ 1220 w 38"/>
                <a:gd name="T11" fmla="*/ 2143 h 44"/>
                <a:gd name="T12" fmla="*/ 1488 w 38"/>
                <a:gd name="T13" fmla="*/ 210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44">
                  <a:moveTo>
                    <a:pt x="38" y="42"/>
                  </a:moveTo>
                  <a:cubicBezTo>
                    <a:pt x="32" y="43"/>
                    <a:pt x="25" y="30"/>
                    <a:pt x="19" y="20"/>
                  </a:cubicBezTo>
                  <a:cubicBezTo>
                    <a:pt x="13" y="10"/>
                    <a:pt x="10" y="0"/>
                    <a:pt x="6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7" y="11"/>
                    <a:pt x="13" y="21"/>
                  </a:cubicBezTo>
                  <a:cubicBezTo>
                    <a:pt x="19" y="31"/>
                    <a:pt x="26" y="44"/>
                    <a:pt x="31" y="43"/>
                  </a:cubicBezTo>
                  <a:lnTo>
                    <a:pt x="38" y="42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3" name="Freeform 906">
              <a:extLst>
                <a:ext uri="{FF2B5EF4-FFF2-40B4-BE49-F238E27FC236}">
                  <a16:creationId xmlns:a16="http://schemas.microsoft.com/office/drawing/2014/main" id="{93D12397-02FD-46F8-BFC5-231D27127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1912"/>
              <a:ext cx="63" cy="104"/>
            </a:xfrm>
            <a:custGeom>
              <a:avLst/>
              <a:gdLst>
                <a:gd name="T0" fmla="*/ 0 w 25"/>
                <a:gd name="T1" fmla="*/ 0 h 39"/>
                <a:gd name="T2" fmla="*/ 451 w 25"/>
                <a:gd name="T3" fmla="*/ 909 h 39"/>
                <a:gd name="T4" fmla="*/ 1011 w 25"/>
                <a:gd name="T5" fmla="*/ 1971 h 39"/>
                <a:gd name="T6" fmla="*/ 401 w 25"/>
                <a:gd name="T7" fmla="*/ 909 h 39"/>
                <a:gd name="T8" fmla="*/ 0 w 25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39">
                  <a:moveTo>
                    <a:pt x="0" y="0"/>
                  </a:moveTo>
                  <a:cubicBezTo>
                    <a:pt x="3" y="3"/>
                    <a:pt x="7" y="10"/>
                    <a:pt x="11" y="18"/>
                  </a:cubicBezTo>
                  <a:cubicBezTo>
                    <a:pt x="16" y="27"/>
                    <a:pt x="21" y="37"/>
                    <a:pt x="25" y="39"/>
                  </a:cubicBezTo>
                  <a:cubicBezTo>
                    <a:pt x="21" y="37"/>
                    <a:pt x="15" y="27"/>
                    <a:pt x="10" y="18"/>
                  </a:cubicBezTo>
                  <a:cubicBezTo>
                    <a:pt x="6" y="10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4" name="Freeform 907">
              <a:extLst>
                <a:ext uri="{FF2B5EF4-FFF2-40B4-BE49-F238E27FC236}">
                  <a16:creationId xmlns:a16="http://schemas.microsoft.com/office/drawing/2014/main" id="{F67B2FA9-C668-4B6D-A30E-BE197B7A4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1907"/>
              <a:ext cx="65" cy="104"/>
            </a:xfrm>
            <a:custGeom>
              <a:avLst/>
              <a:gdLst>
                <a:gd name="T0" fmla="*/ 0 w 26"/>
                <a:gd name="T1" fmla="*/ 0 h 39"/>
                <a:gd name="T2" fmla="*/ 470 w 26"/>
                <a:gd name="T3" fmla="*/ 909 h 39"/>
                <a:gd name="T4" fmla="*/ 1020 w 26"/>
                <a:gd name="T5" fmla="*/ 1971 h 39"/>
                <a:gd name="T6" fmla="*/ 438 w 26"/>
                <a:gd name="T7" fmla="*/ 909 h 39"/>
                <a:gd name="T8" fmla="*/ 0 w 26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39">
                  <a:moveTo>
                    <a:pt x="0" y="0"/>
                  </a:moveTo>
                  <a:cubicBezTo>
                    <a:pt x="3" y="2"/>
                    <a:pt x="7" y="10"/>
                    <a:pt x="12" y="18"/>
                  </a:cubicBezTo>
                  <a:cubicBezTo>
                    <a:pt x="16" y="26"/>
                    <a:pt x="21" y="36"/>
                    <a:pt x="26" y="39"/>
                  </a:cubicBezTo>
                  <a:cubicBezTo>
                    <a:pt x="21" y="36"/>
                    <a:pt x="16" y="26"/>
                    <a:pt x="11" y="18"/>
                  </a:cubicBezTo>
                  <a:cubicBezTo>
                    <a:pt x="6" y="10"/>
                    <a:pt x="3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5" name="Freeform 908">
              <a:extLst>
                <a:ext uri="{FF2B5EF4-FFF2-40B4-BE49-F238E27FC236}">
                  <a16:creationId xmlns:a16="http://schemas.microsoft.com/office/drawing/2014/main" id="{90FBCB8C-F2A6-4EBB-A1BA-D4543F30C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" y="1920"/>
              <a:ext cx="25" cy="40"/>
            </a:xfrm>
            <a:custGeom>
              <a:avLst/>
              <a:gdLst>
                <a:gd name="T0" fmla="*/ 0 w 10"/>
                <a:gd name="T1" fmla="*/ 760 h 15"/>
                <a:gd name="T2" fmla="*/ 395 w 10"/>
                <a:gd name="T3" fmla="*/ 0 h 15"/>
                <a:gd name="T4" fmla="*/ 238 w 10"/>
                <a:gd name="T5" fmla="*/ 307 h 15"/>
                <a:gd name="T6" fmla="*/ 0 w 10"/>
                <a:gd name="T7" fmla="*/ 76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5">
                  <a:moveTo>
                    <a:pt x="0" y="15"/>
                  </a:moveTo>
                  <a:cubicBezTo>
                    <a:pt x="1" y="13"/>
                    <a:pt x="7" y="2"/>
                    <a:pt x="10" y="0"/>
                  </a:cubicBezTo>
                  <a:cubicBezTo>
                    <a:pt x="9" y="2"/>
                    <a:pt x="6" y="5"/>
                    <a:pt x="6" y="6"/>
                  </a:cubicBezTo>
                  <a:cubicBezTo>
                    <a:pt x="5" y="7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3" name="Group 909">
            <a:extLst>
              <a:ext uri="{FF2B5EF4-FFF2-40B4-BE49-F238E27FC236}">
                <a16:creationId xmlns:a16="http://schemas.microsoft.com/office/drawing/2014/main" id="{2C6FF2DC-72AD-479D-9614-24D2AB4FDA6B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2439988"/>
            <a:ext cx="2154238" cy="673100"/>
            <a:chOff x="3075" y="1155"/>
            <a:chExt cx="1357" cy="424"/>
          </a:xfrm>
        </p:grpSpPr>
        <p:sp>
          <p:nvSpPr>
            <p:cNvPr id="21514" name="Freeform 910">
              <a:extLst>
                <a:ext uri="{FF2B5EF4-FFF2-40B4-BE49-F238E27FC236}">
                  <a16:creationId xmlns:a16="http://schemas.microsoft.com/office/drawing/2014/main" id="{C84FF815-A093-4859-AA2F-E97F9357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456"/>
              <a:ext cx="27" cy="35"/>
            </a:xfrm>
            <a:custGeom>
              <a:avLst/>
              <a:gdLst>
                <a:gd name="T0" fmla="*/ 0 w 11"/>
                <a:gd name="T1" fmla="*/ 218 h 13"/>
                <a:gd name="T2" fmla="*/ 103 w 11"/>
                <a:gd name="T3" fmla="*/ 681 h 13"/>
                <a:gd name="T4" fmla="*/ 398 w 11"/>
                <a:gd name="T5" fmla="*/ 0 h 13"/>
                <a:gd name="T6" fmla="*/ 150 w 11"/>
                <a:gd name="T7" fmla="*/ 0 h 13"/>
                <a:gd name="T8" fmla="*/ 0 w 11"/>
                <a:gd name="T9" fmla="*/ 21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3">
                  <a:moveTo>
                    <a:pt x="0" y="4"/>
                  </a:moveTo>
                  <a:cubicBezTo>
                    <a:pt x="1" y="7"/>
                    <a:pt x="2" y="10"/>
                    <a:pt x="3" y="13"/>
                  </a:cubicBezTo>
                  <a:cubicBezTo>
                    <a:pt x="5" y="7"/>
                    <a:pt x="8" y="0"/>
                    <a:pt x="1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2"/>
                    <a:pt x="0" y="4"/>
                  </a:cubicBez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911">
              <a:extLst>
                <a:ext uri="{FF2B5EF4-FFF2-40B4-BE49-F238E27FC236}">
                  <a16:creationId xmlns:a16="http://schemas.microsoft.com/office/drawing/2014/main" id="{5D2430A9-06FC-4DAE-B584-E571248B8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1456"/>
              <a:ext cx="78" cy="123"/>
            </a:xfrm>
            <a:custGeom>
              <a:avLst/>
              <a:gdLst>
                <a:gd name="T0" fmla="*/ 1006 w 31"/>
                <a:gd name="T1" fmla="*/ 0 h 46"/>
                <a:gd name="T2" fmla="*/ 556 w 31"/>
                <a:gd name="T3" fmla="*/ 1222 h 46"/>
                <a:gd name="T4" fmla="*/ 0 w 31"/>
                <a:gd name="T5" fmla="*/ 2353 h 46"/>
                <a:gd name="T6" fmla="*/ 242 w 31"/>
                <a:gd name="T7" fmla="*/ 2353 h 46"/>
                <a:gd name="T8" fmla="*/ 798 w 31"/>
                <a:gd name="T9" fmla="*/ 1222 h 46"/>
                <a:gd name="T10" fmla="*/ 1240 w 31"/>
                <a:gd name="T11" fmla="*/ 0 h 46"/>
                <a:gd name="T12" fmla="*/ 1006 w 31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46">
                  <a:moveTo>
                    <a:pt x="25" y="0"/>
                  </a:moveTo>
                  <a:cubicBezTo>
                    <a:pt x="21" y="0"/>
                    <a:pt x="16" y="18"/>
                    <a:pt x="14" y="24"/>
                  </a:cubicBezTo>
                  <a:cubicBezTo>
                    <a:pt x="11" y="30"/>
                    <a:pt x="5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2" y="46"/>
                    <a:pt x="18" y="30"/>
                    <a:pt x="20" y="24"/>
                  </a:cubicBezTo>
                  <a:cubicBezTo>
                    <a:pt x="23" y="18"/>
                    <a:pt x="27" y="0"/>
                    <a:pt x="31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912">
              <a:extLst>
                <a:ext uri="{FF2B5EF4-FFF2-40B4-BE49-F238E27FC236}">
                  <a16:creationId xmlns:a16="http://schemas.microsoft.com/office/drawing/2014/main" id="{488DC7B8-93E2-4E30-A33B-5A3B9A5EF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456"/>
              <a:ext cx="80" cy="123"/>
            </a:xfrm>
            <a:custGeom>
              <a:avLst/>
              <a:gdLst>
                <a:gd name="T0" fmla="*/ 988 w 32"/>
                <a:gd name="T1" fmla="*/ 0 h 46"/>
                <a:gd name="T2" fmla="*/ 550 w 32"/>
                <a:gd name="T3" fmla="*/ 1222 h 46"/>
                <a:gd name="T4" fmla="*/ 0 w 32"/>
                <a:gd name="T5" fmla="*/ 2353 h 46"/>
                <a:gd name="T6" fmla="*/ 238 w 32"/>
                <a:gd name="T7" fmla="*/ 2353 h 46"/>
                <a:gd name="T8" fmla="*/ 833 w 32"/>
                <a:gd name="T9" fmla="*/ 1222 h 46"/>
                <a:gd name="T10" fmla="*/ 1250 w 32"/>
                <a:gd name="T11" fmla="*/ 0 h 46"/>
                <a:gd name="T12" fmla="*/ 988 w 32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46">
                  <a:moveTo>
                    <a:pt x="25" y="0"/>
                  </a:moveTo>
                  <a:cubicBezTo>
                    <a:pt x="21" y="0"/>
                    <a:pt x="16" y="18"/>
                    <a:pt x="14" y="24"/>
                  </a:cubicBezTo>
                  <a:cubicBezTo>
                    <a:pt x="11" y="30"/>
                    <a:pt x="5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2" y="46"/>
                    <a:pt x="18" y="30"/>
                    <a:pt x="21" y="24"/>
                  </a:cubicBezTo>
                  <a:cubicBezTo>
                    <a:pt x="23" y="18"/>
                    <a:pt x="27" y="0"/>
                    <a:pt x="32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913">
              <a:extLst>
                <a:ext uri="{FF2B5EF4-FFF2-40B4-BE49-F238E27FC236}">
                  <a16:creationId xmlns:a16="http://schemas.microsoft.com/office/drawing/2014/main" id="{4F54ECB2-05EE-4B4B-87D5-203A1178A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" y="1451"/>
              <a:ext cx="75" cy="125"/>
            </a:xfrm>
            <a:custGeom>
              <a:avLst/>
              <a:gdLst>
                <a:gd name="T0" fmla="*/ 908 w 30"/>
                <a:gd name="T1" fmla="*/ 0 h 47"/>
                <a:gd name="T2" fmla="*/ 520 w 30"/>
                <a:gd name="T3" fmla="*/ 1245 h 47"/>
                <a:gd name="T4" fmla="*/ 0 w 30"/>
                <a:gd name="T5" fmla="*/ 2348 h 47"/>
                <a:gd name="T6" fmla="*/ 238 w 30"/>
                <a:gd name="T7" fmla="*/ 2348 h 47"/>
                <a:gd name="T8" fmla="*/ 783 w 30"/>
                <a:gd name="T9" fmla="*/ 1202 h 47"/>
                <a:gd name="T10" fmla="*/ 1175 w 30"/>
                <a:gd name="T11" fmla="*/ 0 h 47"/>
                <a:gd name="T12" fmla="*/ 908 w 30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47">
                  <a:moveTo>
                    <a:pt x="23" y="0"/>
                  </a:moveTo>
                  <a:cubicBezTo>
                    <a:pt x="19" y="1"/>
                    <a:pt x="15" y="18"/>
                    <a:pt x="13" y="25"/>
                  </a:cubicBezTo>
                  <a:cubicBezTo>
                    <a:pt x="11" y="31"/>
                    <a:pt x="5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12" y="47"/>
                    <a:pt x="17" y="31"/>
                    <a:pt x="20" y="24"/>
                  </a:cubicBezTo>
                  <a:cubicBezTo>
                    <a:pt x="22" y="18"/>
                    <a:pt x="25" y="0"/>
                    <a:pt x="30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914">
              <a:extLst>
                <a:ext uri="{FF2B5EF4-FFF2-40B4-BE49-F238E27FC236}">
                  <a16:creationId xmlns:a16="http://schemas.microsoft.com/office/drawing/2014/main" id="{F0749C56-2B3F-4B82-AE15-E36837E1D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1453"/>
              <a:ext cx="74" cy="126"/>
            </a:xfrm>
            <a:custGeom>
              <a:avLst/>
              <a:gdLst>
                <a:gd name="T0" fmla="*/ 888 w 30"/>
                <a:gd name="T1" fmla="*/ 0 h 47"/>
                <a:gd name="T2" fmla="*/ 481 w 30"/>
                <a:gd name="T3" fmla="*/ 1236 h 47"/>
                <a:gd name="T4" fmla="*/ 0 w 30"/>
                <a:gd name="T5" fmla="*/ 2429 h 47"/>
                <a:gd name="T6" fmla="*/ 257 w 30"/>
                <a:gd name="T7" fmla="*/ 2373 h 47"/>
                <a:gd name="T8" fmla="*/ 735 w 30"/>
                <a:gd name="T9" fmla="*/ 1236 h 47"/>
                <a:gd name="T10" fmla="*/ 1112 w 30"/>
                <a:gd name="T11" fmla="*/ 0 h 47"/>
                <a:gd name="T12" fmla="*/ 888 w 30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47">
                  <a:moveTo>
                    <a:pt x="24" y="0"/>
                  </a:moveTo>
                  <a:cubicBezTo>
                    <a:pt x="19" y="0"/>
                    <a:pt x="15" y="18"/>
                    <a:pt x="13" y="24"/>
                  </a:cubicBezTo>
                  <a:cubicBezTo>
                    <a:pt x="11" y="30"/>
                    <a:pt x="6" y="46"/>
                    <a:pt x="0" y="47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2" y="46"/>
                    <a:pt x="18" y="30"/>
                    <a:pt x="20" y="24"/>
                  </a:cubicBezTo>
                  <a:cubicBezTo>
                    <a:pt x="22" y="17"/>
                    <a:pt x="26" y="0"/>
                    <a:pt x="30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915">
              <a:extLst>
                <a:ext uri="{FF2B5EF4-FFF2-40B4-BE49-F238E27FC236}">
                  <a16:creationId xmlns:a16="http://schemas.microsoft.com/office/drawing/2014/main" id="{C64916E4-0B44-46D5-B53D-4BF1FF6D1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1421"/>
              <a:ext cx="60" cy="134"/>
            </a:xfrm>
            <a:custGeom>
              <a:avLst/>
              <a:gdLst>
                <a:gd name="T0" fmla="*/ 708 w 24"/>
                <a:gd name="T1" fmla="*/ 56 h 50"/>
                <a:gd name="T2" fmla="*/ 438 w 24"/>
                <a:gd name="T3" fmla="*/ 1351 h 50"/>
                <a:gd name="T4" fmla="*/ 0 w 24"/>
                <a:gd name="T5" fmla="*/ 2578 h 50"/>
                <a:gd name="T6" fmla="*/ 283 w 24"/>
                <a:gd name="T7" fmla="*/ 2522 h 50"/>
                <a:gd name="T8" fmla="*/ 675 w 24"/>
                <a:gd name="T9" fmla="*/ 1292 h 50"/>
                <a:gd name="T10" fmla="*/ 938 w 24"/>
                <a:gd name="T11" fmla="*/ 0 h 50"/>
                <a:gd name="T12" fmla="*/ 708 w 24"/>
                <a:gd name="T13" fmla="*/ 56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50">
                  <a:moveTo>
                    <a:pt x="18" y="1"/>
                  </a:moveTo>
                  <a:cubicBezTo>
                    <a:pt x="14" y="2"/>
                    <a:pt x="12" y="20"/>
                    <a:pt x="11" y="26"/>
                  </a:cubicBezTo>
                  <a:cubicBezTo>
                    <a:pt x="9" y="33"/>
                    <a:pt x="6" y="49"/>
                    <a:pt x="0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12" y="48"/>
                    <a:pt x="16" y="32"/>
                    <a:pt x="17" y="25"/>
                  </a:cubicBezTo>
                  <a:cubicBezTo>
                    <a:pt x="19" y="19"/>
                    <a:pt x="20" y="1"/>
                    <a:pt x="24" y="0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916">
              <a:extLst>
                <a:ext uri="{FF2B5EF4-FFF2-40B4-BE49-F238E27FC236}">
                  <a16:creationId xmlns:a16="http://schemas.microsoft.com/office/drawing/2014/main" id="{58CAF910-35D8-4A52-AE75-5CCD99771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1427"/>
              <a:ext cx="60" cy="136"/>
            </a:xfrm>
            <a:custGeom>
              <a:avLst/>
              <a:gdLst>
                <a:gd name="T0" fmla="*/ 675 w 24"/>
                <a:gd name="T1" fmla="*/ 56 h 51"/>
                <a:gd name="T2" fmla="*/ 395 w 24"/>
                <a:gd name="T3" fmla="*/ 1365 h 51"/>
                <a:gd name="T4" fmla="*/ 0 w 24"/>
                <a:gd name="T5" fmla="*/ 2581 h 51"/>
                <a:gd name="T6" fmla="*/ 238 w 24"/>
                <a:gd name="T7" fmla="*/ 2483 h 51"/>
                <a:gd name="T8" fmla="*/ 675 w 24"/>
                <a:gd name="T9" fmla="*/ 1272 h 51"/>
                <a:gd name="T10" fmla="*/ 938 w 24"/>
                <a:gd name="T11" fmla="*/ 0 h 51"/>
                <a:gd name="T12" fmla="*/ 675 w 24"/>
                <a:gd name="T13" fmla="*/ 56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51">
                  <a:moveTo>
                    <a:pt x="17" y="1"/>
                  </a:moveTo>
                  <a:cubicBezTo>
                    <a:pt x="13" y="2"/>
                    <a:pt x="11" y="20"/>
                    <a:pt x="10" y="27"/>
                  </a:cubicBezTo>
                  <a:cubicBezTo>
                    <a:pt x="9" y="33"/>
                    <a:pt x="5" y="50"/>
                    <a:pt x="0" y="51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2" y="49"/>
                    <a:pt x="15" y="32"/>
                    <a:pt x="17" y="25"/>
                  </a:cubicBezTo>
                  <a:cubicBezTo>
                    <a:pt x="18" y="19"/>
                    <a:pt x="20" y="1"/>
                    <a:pt x="24" y="0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917">
              <a:extLst>
                <a:ext uri="{FF2B5EF4-FFF2-40B4-BE49-F238E27FC236}">
                  <a16:creationId xmlns:a16="http://schemas.microsoft.com/office/drawing/2014/main" id="{F13BA262-7B2A-44B3-BEEA-36B47A7C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" y="1443"/>
              <a:ext cx="73" cy="128"/>
            </a:xfrm>
            <a:custGeom>
              <a:avLst/>
              <a:gdLst>
                <a:gd name="T0" fmla="*/ 873 w 29"/>
                <a:gd name="T1" fmla="*/ 0 h 48"/>
                <a:gd name="T2" fmla="*/ 526 w 29"/>
                <a:gd name="T3" fmla="*/ 1309 h 48"/>
                <a:gd name="T4" fmla="*/ 0 w 29"/>
                <a:gd name="T5" fmla="*/ 2424 h 48"/>
                <a:gd name="T6" fmla="*/ 242 w 29"/>
                <a:gd name="T7" fmla="*/ 2424 h 48"/>
                <a:gd name="T8" fmla="*/ 768 w 29"/>
                <a:gd name="T9" fmla="*/ 1272 h 48"/>
                <a:gd name="T10" fmla="*/ 1165 w 29"/>
                <a:gd name="T11" fmla="*/ 0 h 48"/>
                <a:gd name="T12" fmla="*/ 873 w 29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48">
                  <a:moveTo>
                    <a:pt x="22" y="0"/>
                  </a:moveTo>
                  <a:cubicBezTo>
                    <a:pt x="18" y="0"/>
                    <a:pt x="15" y="19"/>
                    <a:pt x="13" y="26"/>
                  </a:cubicBezTo>
                  <a:cubicBezTo>
                    <a:pt x="10" y="32"/>
                    <a:pt x="5" y="48"/>
                    <a:pt x="0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2" y="48"/>
                    <a:pt x="17" y="32"/>
                    <a:pt x="19" y="25"/>
                  </a:cubicBezTo>
                  <a:cubicBezTo>
                    <a:pt x="21" y="19"/>
                    <a:pt x="25" y="0"/>
                    <a:pt x="29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918">
              <a:extLst>
                <a:ext uri="{FF2B5EF4-FFF2-40B4-BE49-F238E27FC236}">
                  <a16:creationId xmlns:a16="http://schemas.microsoft.com/office/drawing/2014/main" id="{B5A21430-24F4-4292-B147-27ED6FFD8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1448"/>
              <a:ext cx="75" cy="125"/>
            </a:xfrm>
            <a:custGeom>
              <a:avLst/>
              <a:gdLst>
                <a:gd name="T0" fmla="*/ 908 w 30"/>
                <a:gd name="T1" fmla="*/ 0 h 47"/>
                <a:gd name="T2" fmla="*/ 520 w 30"/>
                <a:gd name="T3" fmla="*/ 1202 h 47"/>
                <a:gd name="T4" fmla="*/ 0 w 30"/>
                <a:gd name="T5" fmla="*/ 2348 h 47"/>
                <a:gd name="T6" fmla="*/ 238 w 30"/>
                <a:gd name="T7" fmla="*/ 2293 h 47"/>
                <a:gd name="T8" fmla="*/ 783 w 30"/>
                <a:gd name="T9" fmla="*/ 1202 h 47"/>
                <a:gd name="T10" fmla="*/ 1175 w 30"/>
                <a:gd name="T11" fmla="*/ 0 h 47"/>
                <a:gd name="T12" fmla="*/ 908 w 30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47">
                  <a:moveTo>
                    <a:pt x="23" y="0"/>
                  </a:moveTo>
                  <a:cubicBezTo>
                    <a:pt x="19" y="0"/>
                    <a:pt x="15" y="18"/>
                    <a:pt x="13" y="24"/>
                  </a:cubicBezTo>
                  <a:cubicBezTo>
                    <a:pt x="11" y="30"/>
                    <a:pt x="5" y="46"/>
                    <a:pt x="0" y="47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2" y="46"/>
                    <a:pt x="17" y="30"/>
                    <a:pt x="20" y="24"/>
                  </a:cubicBezTo>
                  <a:cubicBezTo>
                    <a:pt x="22" y="17"/>
                    <a:pt x="25" y="0"/>
                    <a:pt x="30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919">
              <a:extLst>
                <a:ext uri="{FF2B5EF4-FFF2-40B4-BE49-F238E27FC236}">
                  <a16:creationId xmlns:a16="http://schemas.microsoft.com/office/drawing/2014/main" id="{F7AEA759-9DAA-4FA5-B890-2EB8C3642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1347"/>
              <a:ext cx="35" cy="144"/>
            </a:xfrm>
            <a:custGeom>
              <a:avLst/>
              <a:gdLst>
                <a:gd name="T0" fmla="*/ 283 w 14"/>
                <a:gd name="T1" fmla="*/ 93 h 54"/>
                <a:gd name="T2" fmla="*/ 208 w 14"/>
                <a:gd name="T3" fmla="*/ 1421 h 54"/>
                <a:gd name="T4" fmla="*/ 0 w 14"/>
                <a:gd name="T5" fmla="*/ 2731 h 54"/>
                <a:gd name="T6" fmla="*/ 238 w 14"/>
                <a:gd name="T7" fmla="*/ 2581 h 54"/>
                <a:gd name="T8" fmla="*/ 470 w 14"/>
                <a:gd name="T9" fmla="*/ 1309 h 54"/>
                <a:gd name="T10" fmla="*/ 550 w 14"/>
                <a:gd name="T11" fmla="*/ 0 h 54"/>
                <a:gd name="T12" fmla="*/ 283 w 14"/>
                <a:gd name="T13" fmla="*/ 9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4">
                  <a:moveTo>
                    <a:pt x="7" y="2"/>
                  </a:moveTo>
                  <a:cubicBezTo>
                    <a:pt x="3" y="4"/>
                    <a:pt x="5" y="21"/>
                    <a:pt x="5" y="28"/>
                  </a:cubicBezTo>
                  <a:cubicBezTo>
                    <a:pt x="5" y="35"/>
                    <a:pt x="6" y="52"/>
                    <a:pt x="0" y="54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2" y="49"/>
                    <a:pt x="12" y="33"/>
                    <a:pt x="12" y="26"/>
                  </a:cubicBezTo>
                  <a:cubicBezTo>
                    <a:pt x="12" y="19"/>
                    <a:pt x="9" y="1"/>
                    <a:pt x="14" y="0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920">
              <a:extLst>
                <a:ext uri="{FF2B5EF4-FFF2-40B4-BE49-F238E27FC236}">
                  <a16:creationId xmlns:a16="http://schemas.microsoft.com/office/drawing/2014/main" id="{3320B7CC-282C-42F1-B277-5D7E1842A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1360"/>
              <a:ext cx="32" cy="144"/>
            </a:xfrm>
            <a:custGeom>
              <a:avLst/>
              <a:gdLst>
                <a:gd name="T0" fmla="*/ 254 w 13"/>
                <a:gd name="T1" fmla="*/ 93 h 54"/>
                <a:gd name="T2" fmla="*/ 182 w 13"/>
                <a:gd name="T3" fmla="*/ 1421 h 54"/>
                <a:gd name="T4" fmla="*/ 0 w 13"/>
                <a:gd name="T5" fmla="*/ 2731 h 54"/>
                <a:gd name="T6" fmla="*/ 224 w 13"/>
                <a:gd name="T7" fmla="*/ 2581 h 54"/>
                <a:gd name="T8" fmla="*/ 399 w 13"/>
                <a:gd name="T9" fmla="*/ 1309 h 54"/>
                <a:gd name="T10" fmla="*/ 478 w 13"/>
                <a:gd name="T11" fmla="*/ 0 h 54"/>
                <a:gd name="T12" fmla="*/ 254 w 13"/>
                <a:gd name="T13" fmla="*/ 9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54">
                  <a:moveTo>
                    <a:pt x="7" y="2"/>
                  </a:moveTo>
                  <a:cubicBezTo>
                    <a:pt x="3" y="4"/>
                    <a:pt x="5" y="21"/>
                    <a:pt x="5" y="28"/>
                  </a:cubicBezTo>
                  <a:cubicBezTo>
                    <a:pt x="5" y="35"/>
                    <a:pt x="5" y="52"/>
                    <a:pt x="0" y="54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1" y="49"/>
                    <a:pt x="11" y="32"/>
                    <a:pt x="11" y="26"/>
                  </a:cubicBezTo>
                  <a:cubicBezTo>
                    <a:pt x="11" y="19"/>
                    <a:pt x="9" y="1"/>
                    <a:pt x="13" y="0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921">
              <a:extLst>
                <a:ext uri="{FF2B5EF4-FFF2-40B4-BE49-F238E27FC236}">
                  <a16:creationId xmlns:a16="http://schemas.microsoft.com/office/drawing/2014/main" id="{32570684-0F57-40CA-BD26-C7FDFFD18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" y="1389"/>
              <a:ext cx="47" cy="142"/>
            </a:xfrm>
            <a:custGeom>
              <a:avLst/>
              <a:gdLst>
                <a:gd name="T0" fmla="*/ 453 w 19"/>
                <a:gd name="T1" fmla="*/ 94 h 53"/>
                <a:gd name="T2" fmla="*/ 299 w 19"/>
                <a:gd name="T3" fmla="*/ 1500 h 53"/>
                <a:gd name="T4" fmla="*/ 0 w 19"/>
                <a:gd name="T5" fmla="*/ 2727 h 53"/>
                <a:gd name="T6" fmla="*/ 228 w 19"/>
                <a:gd name="T7" fmla="*/ 2671 h 53"/>
                <a:gd name="T8" fmla="*/ 532 w 19"/>
                <a:gd name="T9" fmla="*/ 1385 h 53"/>
                <a:gd name="T10" fmla="*/ 710 w 19"/>
                <a:gd name="T11" fmla="*/ 0 h 53"/>
                <a:gd name="T12" fmla="*/ 453 w 19"/>
                <a:gd name="T13" fmla="*/ 94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53">
                  <a:moveTo>
                    <a:pt x="12" y="2"/>
                  </a:moveTo>
                  <a:cubicBezTo>
                    <a:pt x="8" y="3"/>
                    <a:pt x="9" y="22"/>
                    <a:pt x="8" y="29"/>
                  </a:cubicBezTo>
                  <a:cubicBezTo>
                    <a:pt x="7" y="35"/>
                    <a:pt x="5" y="52"/>
                    <a:pt x="0" y="53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11" y="51"/>
                    <a:pt x="14" y="34"/>
                    <a:pt x="14" y="27"/>
                  </a:cubicBezTo>
                  <a:cubicBezTo>
                    <a:pt x="15" y="20"/>
                    <a:pt x="14" y="1"/>
                    <a:pt x="19" y="0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922">
              <a:extLst>
                <a:ext uri="{FF2B5EF4-FFF2-40B4-BE49-F238E27FC236}">
                  <a16:creationId xmlns:a16="http://schemas.microsoft.com/office/drawing/2014/main" id="{6855E563-A896-442C-8BFE-85E8ACF1A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1403"/>
              <a:ext cx="48" cy="138"/>
            </a:xfrm>
            <a:custGeom>
              <a:avLst/>
              <a:gdLst>
                <a:gd name="T0" fmla="*/ 531 w 19"/>
                <a:gd name="T1" fmla="*/ 56 h 52"/>
                <a:gd name="T2" fmla="*/ 288 w 19"/>
                <a:gd name="T3" fmla="*/ 1346 h 52"/>
                <a:gd name="T4" fmla="*/ 0 w 19"/>
                <a:gd name="T5" fmla="*/ 2577 h 52"/>
                <a:gd name="T6" fmla="*/ 288 w 19"/>
                <a:gd name="T7" fmla="*/ 2521 h 52"/>
                <a:gd name="T8" fmla="*/ 561 w 19"/>
                <a:gd name="T9" fmla="*/ 1231 h 52"/>
                <a:gd name="T10" fmla="*/ 773 w 19"/>
                <a:gd name="T11" fmla="*/ 0 h 52"/>
                <a:gd name="T12" fmla="*/ 531 w 19"/>
                <a:gd name="T13" fmla="*/ 56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52">
                  <a:moveTo>
                    <a:pt x="13" y="1"/>
                  </a:moveTo>
                  <a:cubicBezTo>
                    <a:pt x="8" y="2"/>
                    <a:pt x="8" y="20"/>
                    <a:pt x="7" y="27"/>
                  </a:cubicBezTo>
                  <a:cubicBezTo>
                    <a:pt x="7" y="34"/>
                    <a:pt x="6" y="50"/>
                    <a:pt x="0" y="52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2" y="49"/>
                    <a:pt x="13" y="32"/>
                    <a:pt x="14" y="25"/>
                  </a:cubicBezTo>
                  <a:cubicBezTo>
                    <a:pt x="15" y="19"/>
                    <a:pt x="15" y="1"/>
                    <a:pt x="19" y="0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923">
              <a:extLst>
                <a:ext uri="{FF2B5EF4-FFF2-40B4-BE49-F238E27FC236}">
                  <a16:creationId xmlns:a16="http://schemas.microsoft.com/office/drawing/2014/main" id="{CC2A116E-0500-4A34-B38B-E0565103B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1237"/>
              <a:ext cx="35" cy="150"/>
            </a:xfrm>
            <a:custGeom>
              <a:avLst/>
              <a:gdLst>
                <a:gd name="T0" fmla="*/ 125 w 14"/>
                <a:gd name="T1" fmla="*/ 150 h 56"/>
                <a:gd name="T2" fmla="*/ 208 w 14"/>
                <a:gd name="T3" fmla="*/ 1535 h 56"/>
                <a:gd name="T4" fmla="*/ 125 w 14"/>
                <a:gd name="T5" fmla="*/ 2885 h 56"/>
                <a:gd name="T6" fmla="*/ 363 w 14"/>
                <a:gd name="T7" fmla="*/ 2668 h 56"/>
                <a:gd name="T8" fmla="*/ 438 w 14"/>
                <a:gd name="T9" fmla="*/ 1350 h 56"/>
                <a:gd name="T10" fmla="*/ 363 w 14"/>
                <a:gd name="T11" fmla="*/ 0 h 56"/>
                <a:gd name="T12" fmla="*/ 125 w 14"/>
                <a:gd name="T13" fmla="*/ 15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6">
                  <a:moveTo>
                    <a:pt x="3" y="3"/>
                  </a:moveTo>
                  <a:cubicBezTo>
                    <a:pt x="0" y="5"/>
                    <a:pt x="4" y="23"/>
                    <a:pt x="5" y="30"/>
                  </a:cubicBezTo>
                  <a:cubicBezTo>
                    <a:pt x="6" y="36"/>
                    <a:pt x="8" y="53"/>
                    <a:pt x="3" y="56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50"/>
                    <a:pt x="12" y="33"/>
                    <a:pt x="11" y="26"/>
                  </a:cubicBezTo>
                  <a:cubicBezTo>
                    <a:pt x="10" y="20"/>
                    <a:pt x="5" y="2"/>
                    <a:pt x="9" y="0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924">
              <a:extLst>
                <a:ext uri="{FF2B5EF4-FFF2-40B4-BE49-F238E27FC236}">
                  <a16:creationId xmlns:a16="http://schemas.microsoft.com/office/drawing/2014/main" id="{A84210BA-71B2-4C22-BACF-B79F03437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" y="1256"/>
              <a:ext cx="35" cy="147"/>
            </a:xfrm>
            <a:custGeom>
              <a:avLst/>
              <a:gdLst>
                <a:gd name="T0" fmla="*/ 125 w 14"/>
                <a:gd name="T1" fmla="*/ 150 h 55"/>
                <a:gd name="T2" fmla="*/ 208 w 14"/>
                <a:gd name="T3" fmla="*/ 1486 h 55"/>
                <a:gd name="T4" fmla="*/ 125 w 14"/>
                <a:gd name="T5" fmla="*/ 2806 h 55"/>
                <a:gd name="T6" fmla="*/ 363 w 14"/>
                <a:gd name="T7" fmla="*/ 2657 h 55"/>
                <a:gd name="T8" fmla="*/ 438 w 14"/>
                <a:gd name="T9" fmla="*/ 1315 h 55"/>
                <a:gd name="T10" fmla="*/ 363 w 14"/>
                <a:gd name="T11" fmla="*/ 0 h 55"/>
                <a:gd name="T12" fmla="*/ 125 w 14"/>
                <a:gd name="T13" fmla="*/ 15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5">
                  <a:moveTo>
                    <a:pt x="3" y="3"/>
                  </a:moveTo>
                  <a:cubicBezTo>
                    <a:pt x="0" y="5"/>
                    <a:pt x="4" y="23"/>
                    <a:pt x="5" y="29"/>
                  </a:cubicBezTo>
                  <a:cubicBezTo>
                    <a:pt x="6" y="36"/>
                    <a:pt x="8" y="53"/>
                    <a:pt x="3" y="55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9"/>
                    <a:pt x="12" y="33"/>
                    <a:pt x="11" y="26"/>
                  </a:cubicBezTo>
                  <a:cubicBezTo>
                    <a:pt x="10" y="19"/>
                    <a:pt x="5" y="2"/>
                    <a:pt x="9" y="0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925">
              <a:extLst>
                <a:ext uri="{FF2B5EF4-FFF2-40B4-BE49-F238E27FC236}">
                  <a16:creationId xmlns:a16="http://schemas.microsoft.com/office/drawing/2014/main" id="{1F25A8D8-38C1-417A-87F4-26CF58305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1296"/>
              <a:ext cx="30" cy="147"/>
            </a:xfrm>
            <a:custGeom>
              <a:avLst/>
              <a:gdLst>
                <a:gd name="T0" fmla="*/ 238 w 12"/>
                <a:gd name="T1" fmla="*/ 150 h 55"/>
                <a:gd name="T2" fmla="*/ 208 w 12"/>
                <a:gd name="T3" fmla="*/ 1529 h 55"/>
                <a:gd name="T4" fmla="*/ 0 w 12"/>
                <a:gd name="T5" fmla="*/ 2806 h 55"/>
                <a:gd name="T6" fmla="*/ 238 w 12"/>
                <a:gd name="T7" fmla="*/ 2715 h 55"/>
                <a:gd name="T8" fmla="*/ 438 w 12"/>
                <a:gd name="T9" fmla="*/ 1371 h 55"/>
                <a:gd name="T10" fmla="*/ 470 w 12"/>
                <a:gd name="T11" fmla="*/ 0 h 55"/>
                <a:gd name="T12" fmla="*/ 238 w 12"/>
                <a:gd name="T13" fmla="*/ 15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55">
                  <a:moveTo>
                    <a:pt x="6" y="3"/>
                  </a:moveTo>
                  <a:cubicBezTo>
                    <a:pt x="2" y="4"/>
                    <a:pt x="5" y="23"/>
                    <a:pt x="5" y="30"/>
                  </a:cubicBezTo>
                  <a:cubicBezTo>
                    <a:pt x="5" y="36"/>
                    <a:pt x="5" y="53"/>
                    <a:pt x="0" y="55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11" y="51"/>
                    <a:pt x="11" y="34"/>
                    <a:pt x="11" y="27"/>
                  </a:cubicBezTo>
                  <a:cubicBezTo>
                    <a:pt x="11" y="21"/>
                    <a:pt x="8" y="2"/>
                    <a:pt x="12" y="0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926">
              <a:extLst>
                <a:ext uri="{FF2B5EF4-FFF2-40B4-BE49-F238E27FC236}">
                  <a16:creationId xmlns:a16="http://schemas.microsoft.com/office/drawing/2014/main" id="{5AB7EE44-DEFC-4D49-A907-4CDE2EB02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1312"/>
              <a:ext cx="30" cy="144"/>
            </a:xfrm>
            <a:custGeom>
              <a:avLst/>
              <a:gdLst>
                <a:gd name="T0" fmla="*/ 238 w 12"/>
                <a:gd name="T1" fmla="*/ 149 h 54"/>
                <a:gd name="T2" fmla="*/ 158 w 12"/>
                <a:gd name="T3" fmla="*/ 1459 h 54"/>
                <a:gd name="T4" fmla="*/ 0 w 12"/>
                <a:gd name="T5" fmla="*/ 2731 h 54"/>
                <a:gd name="T6" fmla="*/ 283 w 12"/>
                <a:gd name="T7" fmla="*/ 2637 h 54"/>
                <a:gd name="T8" fmla="*/ 395 w 12"/>
                <a:gd name="T9" fmla="*/ 1309 h 54"/>
                <a:gd name="T10" fmla="*/ 470 w 12"/>
                <a:gd name="T11" fmla="*/ 0 h 54"/>
                <a:gd name="T12" fmla="*/ 238 w 12"/>
                <a:gd name="T13" fmla="*/ 149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54">
                  <a:moveTo>
                    <a:pt x="6" y="3"/>
                  </a:moveTo>
                  <a:cubicBezTo>
                    <a:pt x="2" y="4"/>
                    <a:pt x="4" y="22"/>
                    <a:pt x="4" y="29"/>
                  </a:cubicBezTo>
                  <a:cubicBezTo>
                    <a:pt x="4" y="36"/>
                    <a:pt x="5" y="52"/>
                    <a:pt x="0" y="54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12" y="50"/>
                    <a:pt x="11" y="33"/>
                    <a:pt x="10" y="26"/>
                  </a:cubicBezTo>
                  <a:cubicBezTo>
                    <a:pt x="10" y="20"/>
                    <a:pt x="8" y="2"/>
                    <a:pt x="12" y="0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927">
              <a:extLst>
                <a:ext uri="{FF2B5EF4-FFF2-40B4-BE49-F238E27FC236}">
                  <a16:creationId xmlns:a16="http://schemas.microsoft.com/office/drawing/2014/main" id="{ECCF54A6-4D59-4D9D-B353-3CD2BF6D1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1181"/>
              <a:ext cx="45" cy="142"/>
            </a:xfrm>
            <a:custGeom>
              <a:avLst/>
              <a:gdLst>
                <a:gd name="T0" fmla="*/ 470 w 18"/>
                <a:gd name="T1" fmla="*/ 94 h 53"/>
                <a:gd name="T2" fmla="*/ 283 w 18"/>
                <a:gd name="T3" fmla="*/ 1444 h 53"/>
                <a:gd name="T4" fmla="*/ 0 w 18"/>
                <a:gd name="T5" fmla="*/ 2727 h 53"/>
                <a:gd name="T6" fmla="*/ 238 w 18"/>
                <a:gd name="T7" fmla="*/ 2634 h 53"/>
                <a:gd name="T8" fmla="*/ 550 w 18"/>
                <a:gd name="T9" fmla="*/ 1350 h 53"/>
                <a:gd name="T10" fmla="*/ 708 w 18"/>
                <a:gd name="T11" fmla="*/ 0 h 53"/>
                <a:gd name="T12" fmla="*/ 470 w 18"/>
                <a:gd name="T13" fmla="*/ 94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53">
                  <a:moveTo>
                    <a:pt x="12" y="2"/>
                  </a:moveTo>
                  <a:cubicBezTo>
                    <a:pt x="7" y="3"/>
                    <a:pt x="8" y="21"/>
                    <a:pt x="7" y="28"/>
                  </a:cubicBezTo>
                  <a:cubicBezTo>
                    <a:pt x="7" y="34"/>
                    <a:pt x="5" y="51"/>
                    <a:pt x="0" y="53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2" y="49"/>
                    <a:pt x="13" y="33"/>
                    <a:pt x="14" y="26"/>
                  </a:cubicBezTo>
                  <a:cubicBezTo>
                    <a:pt x="14" y="19"/>
                    <a:pt x="14" y="1"/>
                    <a:pt x="18" y="0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Freeform 928">
              <a:extLst>
                <a:ext uri="{FF2B5EF4-FFF2-40B4-BE49-F238E27FC236}">
                  <a16:creationId xmlns:a16="http://schemas.microsoft.com/office/drawing/2014/main" id="{AA9D97E5-F18D-4650-A876-48BF28774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1192"/>
              <a:ext cx="40" cy="147"/>
            </a:xfrm>
            <a:custGeom>
              <a:avLst/>
              <a:gdLst>
                <a:gd name="T0" fmla="*/ 363 w 16"/>
                <a:gd name="T1" fmla="*/ 94 h 55"/>
                <a:gd name="T2" fmla="*/ 208 w 16"/>
                <a:gd name="T3" fmla="*/ 1371 h 55"/>
                <a:gd name="T4" fmla="*/ 0 w 16"/>
                <a:gd name="T5" fmla="*/ 2806 h 55"/>
                <a:gd name="T6" fmla="*/ 238 w 16"/>
                <a:gd name="T7" fmla="*/ 2715 h 55"/>
                <a:gd name="T8" fmla="*/ 470 w 16"/>
                <a:gd name="T9" fmla="*/ 1315 h 55"/>
                <a:gd name="T10" fmla="*/ 625 w 16"/>
                <a:gd name="T11" fmla="*/ 0 h 55"/>
                <a:gd name="T12" fmla="*/ 363 w 16"/>
                <a:gd name="T13" fmla="*/ 94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55">
                  <a:moveTo>
                    <a:pt x="9" y="2"/>
                  </a:moveTo>
                  <a:cubicBezTo>
                    <a:pt x="5" y="3"/>
                    <a:pt x="6" y="21"/>
                    <a:pt x="5" y="27"/>
                  </a:cubicBezTo>
                  <a:cubicBezTo>
                    <a:pt x="4" y="34"/>
                    <a:pt x="5" y="53"/>
                    <a:pt x="0" y="55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12" y="51"/>
                    <a:pt x="11" y="32"/>
                    <a:pt x="12" y="26"/>
                  </a:cubicBezTo>
                  <a:cubicBezTo>
                    <a:pt x="12" y="19"/>
                    <a:pt x="11" y="1"/>
                    <a:pt x="16" y="0"/>
                  </a:cubicBezTo>
                  <a:lnTo>
                    <a:pt x="9" y="2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929">
              <a:extLst>
                <a:ext uri="{FF2B5EF4-FFF2-40B4-BE49-F238E27FC236}">
                  <a16:creationId xmlns:a16="http://schemas.microsoft.com/office/drawing/2014/main" id="{5FD609AE-0A6D-460F-A152-1A35F0556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1155"/>
              <a:ext cx="75" cy="125"/>
            </a:xfrm>
            <a:custGeom>
              <a:avLst/>
              <a:gdLst>
                <a:gd name="T0" fmla="*/ 908 w 30"/>
                <a:gd name="T1" fmla="*/ 0 h 47"/>
                <a:gd name="T2" fmla="*/ 520 w 30"/>
                <a:gd name="T3" fmla="*/ 1202 h 47"/>
                <a:gd name="T4" fmla="*/ 0 w 30"/>
                <a:gd name="T5" fmla="*/ 2348 h 47"/>
                <a:gd name="T6" fmla="*/ 238 w 30"/>
                <a:gd name="T7" fmla="*/ 2293 h 47"/>
                <a:gd name="T8" fmla="*/ 783 w 30"/>
                <a:gd name="T9" fmla="*/ 1202 h 47"/>
                <a:gd name="T10" fmla="*/ 1175 w 30"/>
                <a:gd name="T11" fmla="*/ 0 h 47"/>
                <a:gd name="T12" fmla="*/ 908 w 30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47">
                  <a:moveTo>
                    <a:pt x="23" y="0"/>
                  </a:moveTo>
                  <a:cubicBezTo>
                    <a:pt x="19" y="0"/>
                    <a:pt x="15" y="18"/>
                    <a:pt x="13" y="24"/>
                  </a:cubicBezTo>
                  <a:cubicBezTo>
                    <a:pt x="11" y="31"/>
                    <a:pt x="5" y="46"/>
                    <a:pt x="0" y="47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2" y="46"/>
                    <a:pt x="17" y="30"/>
                    <a:pt x="20" y="24"/>
                  </a:cubicBezTo>
                  <a:cubicBezTo>
                    <a:pt x="22" y="18"/>
                    <a:pt x="26" y="0"/>
                    <a:pt x="30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930">
              <a:extLst>
                <a:ext uri="{FF2B5EF4-FFF2-40B4-BE49-F238E27FC236}">
                  <a16:creationId xmlns:a16="http://schemas.microsoft.com/office/drawing/2014/main" id="{883D1536-4094-40F1-99FF-1D1B0B2C5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" y="1155"/>
              <a:ext cx="75" cy="125"/>
            </a:xfrm>
            <a:custGeom>
              <a:avLst/>
              <a:gdLst>
                <a:gd name="T0" fmla="*/ 938 w 30"/>
                <a:gd name="T1" fmla="*/ 56 h 47"/>
                <a:gd name="T2" fmla="*/ 520 w 30"/>
                <a:gd name="T3" fmla="*/ 1245 h 47"/>
                <a:gd name="T4" fmla="*/ 0 w 30"/>
                <a:gd name="T5" fmla="*/ 2348 h 47"/>
                <a:gd name="T6" fmla="*/ 313 w 30"/>
                <a:gd name="T7" fmla="*/ 2348 h 47"/>
                <a:gd name="T8" fmla="*/ 783 w 30"/>
                <a:gd name="T9" fmla="*/ 1202 h 47"/>
                <a:gd name="T10" fmla="*/ 1175 w 30"/>
                <a:gd name="T11" fmla="*/ 0 h 47"/>
                <a:gd name="T12" fmla="*/ 938 w 30"/>
                <a:gd name="T13" fmla="*/ 56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47">
                  <a:moveTo>
                    <a:pt x="24" y="1"/>
                  </a:moveTo>
                  <a:cubicBezTo>
                    <a:pt x="19" y="1"/>
                    <a:pt x="15" y="18"/>
                    <a:pt x="13" y="25"/>
                  </a:cubicBezTo>
                  <a:cubicBezTo>
                    <a:pt x="11" y="31"/>
                    <a:pt x="6" y="47"/>
                    <a:pt x="0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3" y="47"/>
                    <a:pt x="18" y="31"/>
                    <a:pt x="20" y="24"/>
                  </a:cubicBezTo>
                  <a:cubicBezTo>
                    <a:pt x="22" y="18"/>
                    <a:pt x="26" y="0"/>
                    <a:pt x="30" y="0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931">
              <a:extLst>
                <a:ext uri="{FF2B5EF4-FFF2-40B4-BE49-F238E27FC236}">
                  <a16:creationId xmlns:a16="http://schemas.microsoft.com/office/drawing/2014/main" id="{B20C1A1C-B64C-47C5-BA57-3EE008600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63"/>
              <a:ext cx="65" cy="133"/>
            </a:xfrm>
            <a:custGeom>
              <a:avLst/>
              <a:gdLst>
                <a:gd name="T0" fmla="*/ 750 w 26"/>
                <a:gd name="T1" fmla="*/ 56 h 50"/>
                <a:gd name="T2" fmla="*/ 438 w 26"/>
                <a:gd name="T3" fmla="*/ 1359 h 50"/>
                <a:gd name="T4" fmla="*/ 0 w 26"/>
                <a:gd name="T5" fmla="*/ 2506 h 50"/>
                <a:gd name="T6" fmla="*/ 283 w 26"/>
                <a:gd name="T7" fmla="*/ 2447 h 50"/>
                <a:gd name="T8" fmla="*/ 708 w 26"/>
                <a:gd name="T9" fmla="*/ 1301 h 50"/>
                <a:gd name="T10" fmla="*/ 1020 w 26"/>
                <a:gd name="T11" fmla="*/ 0 h 50"/>
                <a:gd name="T12" fmla="*/ 750 w 26"/>
                <a:gd name="T13" fmla="*/ 56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50">
                  <a:moveTo>
                    <a:pt x="19" y="1"/>
                  </a:moveTo>
                  <a:cubicBezTo>
                    <a:pt x="15" y="1"/>
                    <a:pt x="13" y="21"/>
                    <a:pt x="11" y="27"/>
                  </a:cubicBezTo>
                  <a:cubicBezTo>
                    <a:pt x="10" y="34"/>
                    <a:pt x="5" y="50"/>
                    <a:pt x="0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12" y="48"/>
                    <a:pt x="16" y="33"/>
                    <a:pt x="18" y="26"/>
                  </a:cubicBezTo>
                  <a:cubicBezTo>
                    <a:pt x="20" y="20"/>
                    <a:pt x="22" y="1"/>
                    <a:pt x="26" y="0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932">
              <a:extLst>
                <a:ext uri="{FF2B5EF4-FFF2-40B4-BE49-F238E27FC236}">
                  <a16:creationId xmlns:a16="http://schemas.microsoft.com/office/drawing/2014/main" id="{2407A6A8-A7AF-4792-925F-A8841CE9C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1168"/>
              <a:ext cx="65" cy="133"/>
            </a:xfrm>
            <a:custGeom>
              <a:avLst/>
              <a:gdLst>
                <a:gd name="T0" fmla="*/ 750 w 26"/>
                <a:gd name="T1" fmla="*/ 0 h 50"/>
                <a:gd name="T2" fmla="*/ 438 w 26"/>
                <a:gd name="T3" fmla="*/ 1301 h 50"/>
                <a:gd name="T4" fmla="*/ 0 w 26"/>
                <a:gd name="T5" fmla="*/ 2506 h 50"/>
                <a:gd name="T6" fmla="*/ 283 w 26"/>
                <a:gd name="T7" fmla="*/ 2506 h 50"/>
                <a:gd name="T8" fmla="*/ 675 w 26"/>
                <a:gd name="T9" fmla="*/ 1301 h 50"/>
                <a:gd name="T10" fmla="*/ 1020 w 26"/>
                <a:gd name="T11" fmla="*/ 56 h 50"/>
                <a:gd name="T12" fmla="*/ 750 w 2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50">
                  <a:moveTo>
                    <a:pt x="19" y="0"/>
                  </a:moveTo>
                  <a:cubicBezTo>
                    <a:pt x="14" y="1"/>
                    <a:pt x="12" y="20"/>
                    <a:pt x="11" y="26"/>
                  </a:cubicBezTo>
                  <a:cubicBezTo>
                    <a:pt x="9" y="33"/>
                    <a:pt x="5" y="49"/>
                    <a:pt x="0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9"/>
                    <a:pt x="16" y="32"/>
                    <a:pt x="17" y="26"/>
                  </a:cubicBezTo>
                  <a:cubicBezTo>
                    <a:pt x="19" y="19"/>
                    <a:pt x="22" y="2"/>
                    <a:pt x="26" y="1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308539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933">
              <a:extLst>
                <a:ext uri="{FF2B5EF4-FFF2-40B4-BE49-F238E27FC236}">
                  <a16:creationId xmlns:a16="http://schemas.microsoft.com/office/drawing/2014/main" id="{D38B508A-2C5D-4287-BAA4-D7184CB51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456"/>
              <a:ext cx="74" cy="123"/>
            </a:xfrm>
            <a:custGeom>
              <a:avLst/>
              <a:gdLst>
                <a:gd name="T0" fmla="*/ 1112 w 30"/>
                <a:gd name="T1" fmla="*/ 2353 h 46"/>
                <a:gd name="T2" fmla="*/ 585 w 30"/>
                <a:gd name="T3" fmla="*/ 1128 h 46"/>
                <a:gd name="T4" fmla="*/ 224 w 30"/>
                <a:gd name="T5" fmla="*/ 0 h 46"/>
                <a:gd name="T6" fmla="*/ 0 w 30"/>
                <a:gd name="T7" fmla="*/ 0 h 46"/>
                <a:gd name="T8" fmla="*/ 377 w 30"/>
                <a:gd name="T9" fmla="*/ 1128 h 46"/>
                <a:gd name="T10" fmla="*/ 888 w 30"/>
                <a:gd name="T11" fmla="*/ 2353 h 46"/>
                <a:gd name="T12" fmla="*/ 1112 w 30"/>
                <a:gd name="T13" fmla="*/ 235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46">
                  <a:moveTo>
                    <a:pt x="30" y="46"/>
                  </a:moveTo>
                  <a:cubicBezTo>
                    <a:pt x="24" y="46"/>
                    <a:pt x="20" y="33"/>
                    <a:pt x="16" y="22"/>
                  </a:cubicBezTo>
                  <a:cubicBezTo>
                    <a:pt x="12" y="10"/>
                    <a:pt x="11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10"/>
                    <a:pt x="10" y="22"/>
                  </a:cubicBezTo>
                  <a:cubicBezTo>
                    <a:pt x="14" y="33"/>
                    <a:pt x="18" y="46"/>
                    <a:pt x="24" y="46"/>
                  </a:cubicBezTo>
                  <a:lnTo>
                    <a:pt x="30" y="46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934">
              <a:extLst>
                <a:ext uri="{FF2B5EF4-FFF2-40B4-BE49-F238E27FC236}">
                  <a16:creationId xmlns:a16="http://schemas.microsoft.com/office/drawing/2014/main" id="{8C9D7C52-6A91-4893-9371-8522BB4D7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1456"/>
              <a:ext cx="74" cy="123"/>
            </a:xfrm>
            <a:custGeom>
              <a:avLst/>
              <a:gdLst>
                <a:gd name="T0" fmla="*/ 1112 w 30"/>
                <a:gd name="T1" fmla="*/ 2294 h 46"/>
                <a:gd name="T2" fmla="*/ 585 w 30"/>
                <a:gd name="T3" fmla="*/ 1128 h 46"/>
                <a:gd name="T4" fmla="*/ 224 w 30"/>
                <a:gd name="T5" fmla="*/ 0 h 46"/>
                <a:gd name="T6" fmla="*/ 0 w 30"/>
                <a:gd name="T7" fmla="*/ 0 h 46"/>
                <a:gd name="T8" fmla="*/ 377 w 30"/>
                <a:gd name="T9" fmla="*/ 1128 h 46"/>
                <a:gd name="T10" fmla="*/ 888 w 30"/>
                <a:gd name="T11" fmla="*/ 2353 h 46"/>
                <a:gd name="T12" fmla="*/ 1112 w 30"/>
                <a:gd name="T13" fmla="*/ 2294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46">
                  <a:moveTo>
                    <a:pt x="30" y="45"/>
                  </a:moveTo>
                  <a:cubicBezTo>
                    <a:pt x="24" y="45"/>
                    <a:pt x="20" y="33"/>
                    <a:pt x="16" y="22"/>
                  </a:cubicBezTo>
                  <a:cubicBezTo>
                    <a:pt x="12" y="10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10"/>
                    <a:pt x="10" y="22"/>
                  </a:cubicBezTo>
                  <a:cubicBezTo>
                    <a:pt x="13" y="33"/>
                    <a:pt x="18" y="46"/>
                    <a:pt x="24" y="46"/>
                  </a:cubicBezTo>
                  <a:lnTo>
                    <a:pt x="30" y="45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935">
              <a:extLst>
                <a:ext uri="{FF2B5EF4-FFF2-40B4-BE49-F238E27FC236}">
                  <a16:creationId xmlns:a16="http://schemas.microsoft.com/office/drawing/2014/main" id="{2AF7313D-3A34-4AA7-ACFB-D10D89806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456"/>
              <a:ext cx="75" cy="123"/>
            </a:xfrm>
            <a:custGeom>
              <a:avLst/>
              <a:gdLst>
                <a:gd name="T0" fmla="*/ 1175 w 30"/>
                <a:gd name="T1" fmla="*/ 2353 h 46"/>
                <a:gd name="T2" fmla="*/ 625 w 30"/>
                <a:gd name="T3" fmla="*/ 1128 h 46"/>
                <a:gd name="T4" fmla="*/ 238 w 30"/>
                <a:gd name="T5" fmla="*/ 0 h 46"/>
                <a:gd name="T6" fmla="*/ 0 w 30"/>
                <a:gd name="T7" fmla="*/ 0 h 46"/>
                <a:gd name="T8" fmla="*/ 395 w 30"/>
                <a:gd name="T9" fmla="*/ 1128 h 46"/>
                <a:gd name="T10" fmla="*/ 938 w 30"/>
                <a:gd name="T11" fmla="*/ 2353 h 46"/>
                <a:gd name="T12" fmla="*/ 1175 w 30"/>
                <a:gd name="T13" fmla="*/ 235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46">
                  <a:moveTo>
                    <a:pt x="30" y="46"/>
                  </a:moveTo>
                  <a:cubicBezTo>
                    <a:pt x="24" y="46"/>
                    <a:pt x="20" y="33"/>
                    <a:pt x="16" y="22"/>
                  </a:cubicBezTo>
                  <a:cubicBezTo>
                    <a:pt x="12" y="10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10"/>
                    <a:pt x="10" y="22"/>
                  </a:cubicBezTo>
                  <a:cubicBezTo>
                    <a:pt x="13" y="33"/>
                    <a:pt x="18" y="46"/>
                    <a:pt x="24" y="46"/>
                  </a:cubicBezTo>
                  <a:lnTo>
                    <a:pt x="30" y="46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936">
              <a:extLst>
                <a:ext uri="{FF2B5EF4-FFF2-40B4-BE49-F238E27FC236}">
                  <a16:creationId xmlns:a16="http://schemas.microsoft.com/office/drawing/2014/main" id="{B55AC6ED-5673-4FB1-851D-CC7CDAB39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456"/>
              <a:ext cx="75" cy="123"/>
            </a:xfrm>
            <a:custGeom>
              <a:avLst/>
              <a:gdLst>
                <a:gd name="T0" fmla="*/ 1175 w 30"/>
                <a:gd name="T1" fmla="*/ 2353 h 46"/>
                <a:gd name="T2" fmla="*/ 625 w 30"/>
                <a:gd name="T3" fmla="*/ 1128 h 46"/>
                <a:gd name="T4" fmla="*/ 238 w 30"/>
                <a:gd name="T5" fmla="*/ 0 h 46"/>
                <a:gd name="T6" fmla="*/ 0 w 30"/>
                <a:gd name="T7" fmla="*/ 0 h 46"/>
                <a:gd name="T8" fmla="*/ 363 w 30"/>
                <a:gd name="T9" fmla="*/ 1128 h 46"/>
                <a:gd name="T10" fmla="*/ 938 w 30"/>
                <a:gd name="T11" fmla="*/ 2353 h 46"/>
                <a:gd name="T12" fmla="*/ 1175 w 30"/>
                <a:gd name="T13" fmla="*/ 235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46">
                  <a:moveTo>
                    <a:pt x="30" y="46"/>
                  </a:moveTo>
                  <a:cubicBezTo>
                    <a:pt x="24" y="46"/>
                    <a:pt x="19" y="33"/>
                    <a:pt x="16" y="22"/>
                  </a:cubicBezTo>
                  <a:cubicBezTo>
                    <a:pt x="12" y="10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5" y="10"/>
                    <a:pt x="9" y="22"/>
                  </a:cubicBezTo>
                  <a:cubicBezTo>
                    <a:pt x="13" y="33"/>
                    <a:pt x="18" y="46"/>
                    <a:pt x="24" y="46"/>
                  </a:cubicBezTo>
                  <a:lnTo>
                    <a:pt x="30" y="46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937">
              <a:extLst>
                <a:ext uri="{FF2B5EF4-FFF2-40B4-BE49-F238E27FC236}">
                  <a16:creationId xmlns:a16="http://schemas.microsoft.com/office/drawing/2014/main" id="{18BA812A-FBA4-435F-BCA4-3F93B9B78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1461"/>
              <a:ext cx="45" cy="115"/>
            </a:xfrm>
            <a:custGeom>
              <a:avLst/>
              <a:gdLst>
                <a:gd name="T0" fmla="*/ 0 w 18"/>
                <a:gd name="T1" fmla="*/ 0 h 43"/>
                <a:gd name="T2" fmla="*/ 283 w 18"/>
                <a:gd name="T3" fmla="*/ 1016 h 43"/>
                <a:gd name="T4" fmla="*/ 708 w 18"/>
                <a:gd name="T5" fmla="*/ 2204 h 43"/>
                <a:gd name="T6" fmla="*/ 283 w 18"/>
                <a:gd name="T7" fmla="*/ 1016 h 43"/>
                <a:gd name="T8" fmla="*/ 0 w 18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43">
                  <a:moveTo>
                    <a:pt x="0" y="0"/>
                  </a:moveTo>
                  <a:cubicBezTo>
                    <a:pt x="2" y="3"/>
                    <a:pt x="4" y="11"/>
                    <a:pt x="7" y="20"/>
                  </a:cubicBezTo>
                  <a:cubicBezTo>
                    <a:pt x="11" y="28"/>
                    <a:pt x="14" y="39"/>
                    <a:pt x="18" y="43"/>
                  </a:cubicBezTo>
                  <a:cubicBezTo>
                    <a:pt x="14" y="39"/>
                    <a:pt x="10" y="28"/>
                    <a:pt x="7" y="20"/>
                  </a:cubicBezTo>
                  <a:cubicBezTo>
                    <a:pt x="4" y="11"/>
                    <a:pt x="2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938">
              <a:extLst>
                <a:ext uri="{FF2B5EF4-FFF2-40B4-BE49-F238E27FC236}">
                  <a16:creationId xmlns:a16="http://schemas.microsoft.com/office/drawing/2014/main" id="{6B6C0EBB-D0F2-4EA4-A696-6B9451B9D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1461"/>
              <a:ext cx="47" cy="115"/>
            </a:xfrm>
            <a:custGeom>
              <a:avLst/>
              <a:gdLst>
                <a:gd name="T0" fmla="*/ 0 w 19"/>
                <a:gd name="T1" fmla="*/ 0 h 43"/>
                <a:gd name="T2" fmla="*/ 299 w 19"/>
                <a:gd name="T3" fmla="*/ 1016 h 43"/>
                <a:gd name="T4" fmla="*/ 710 w 19"/>
                <a:gd name="T5" fmla="*/ 2204 h 43"/>
                <a:gd name="T6" fmla="*/ 257 w 19"/>
                <a:gd name="T7" fmla="*/ 1016 h 43"/>
                <a:gd name="T8" fmla="*/ 0 w 19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43">
                  <a:moveTo>
                    <a:pt x="0" y="0"/>
                  </a:moveTo>
                  <a:cubicBezTo>
                    <a:pt x="3" y="3"/>
                    <a:pt x="5" y="11"/>
                    <a:pt x="8" y="20"/>
                  </a:cubicBezTo>
                  <a:cubicBezTo>
                    <a:pt x="11" y="28"/>
                    <a:pt x="14" y="39"/>
                    <a:pt x="19" y="43"/>
                  </a:cubicBezTo>
                  <a:cubicBezTo>
                    <a:pt x="14" y="39"/>
                    <a:pt x="11" y="28"/>
                    <a:pt x="7" y="20"/>
                  </a:cubicBezTo>
                  <a:cubicBezTo>
                    <a:pt x="4" y="11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939">
              <a:extLst>
                <a:ext uri="{FF2B5EF4-FFF2-40B4-BE49-F238E27FC236}">
                  <a16:creationId xmlns:a16="http://schemas.microsoft.com/office/drawing/2014/main" id="{95C002E3-B7E4-479C-AB0D-4803AE597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1461"/>
              <a:ext cx="48" cy="115"/>
            </a:xfrm>
            <a:custGeom>
              <a:avLst/>
              <a:gdLst>
                <a:gd name="T0" fmla="*/ 0 w 19"/>
                <a:gd name="T1" fmla="*/ 0 h 43"/>
                <a:gd name="T2" fmla="*/ 326 w 19"/>
                <a:gd name="T3" fmla="*/ 1016 h 43"/>
                <a:gd name="T4" fmla="*/ 773 w 19"/>
                <a:gd name="T5" fmla="*/ 2204 h 43"/>
                <a:gd name="T6" fmla="*/ 326 w 19"/>
                <a:gd name="T7" fmla="*/ 1016 h 43"/>
                <a:gd name="T8" fmla="*/ 0 w 19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43">
                  <a:moveTo>
                    <a:pt x="0" y="0"/>
                  </a:moveTo>
                  <a:cubicBezTo>
                    <a:pt x="3" y="3"/>
                    <a:pt x="5" y="11"/>
                    <a:pt x="8" y="20"/>
                  </a:cubicBezTo>
                  <a:cubicBezTo>
                    <a:pt x="11" y="28"/>
                    <a:pt x="14" y="39"/>
                    <a:pt x="19" y="43"/>
                  </a:cubicBezTo>
                  <a:cubicBezTo>
                    <a:pt x="14" y="39"/>
                    <a:pt x="11" y="28"/>
                    <a:pt x="8" y="20"/>
                  </a:cubicBezTo>
                  <a:cubicBezTo>
                    <a:pt x="4" y="11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940">
              <a:extLst>
                <a:ext uri="{FF2B5EF4-FFF2-40B4-BE49-F238E27FC236}">
                  <a16:creationId xmlns:a16="http://schemas.microsoft.com/office/drawing/2014/main" id="{D1E9FE3C-F7B2-4D95-A9E1-8B4ED2883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1461"/>
              <a:ext cx="45" cy="115"/>
            </a:xfrm>
            <a:custGeom>
              <a:avLst/>
              <a:gdLst>
                <a:gd name="T0" fmla="*/ 0 w 18"/>
                <a:gd name="T1" fmla="*/ 0 h 43"/>
                <a:gd name="T2" fmla="*/ 313 w 18"/>
                <a:gd name="T3" fmla="*/ 1016 h 43"/>
                <a:gd name="T4" fmla="*/ 708 w 18"/>
                <a:gd name="T5" fmla="*/ 2204 h 43"/>
                <a:gd name="T6" fmla="*/ 283 w 18"/>
                <a:gd name="T7" fmla="*/ 1016 h 43"/>
                <a:gd name="T8" fmla="*/ 0 w 18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43">
                  <a:moveTo>
                    <a:pt x="0" y="0"/>
                  </a:moveTo>
                  <a:cubicBezTo>
                    <a:pt x="3" y="3"/>
                    <a:pt x="5" y="11"/>
                    <a:pt x="8" y="20"/>
                  </a:cubicBezTo>
                  <a:cubicBezTo>
                    <a:pt x="11" y="28"/>
                    <a:pt x="14" y="39"/>
                    <a:pt x="18" y="43"/>
                  </a:cubicBezTo>
                  <a:cubicBezTo>
                    <a:pt x="14" y="39"/>
                    <a:pt x="10" y="28"/>
                    <a:pt x="7" y="20"/>
                  </a:cubicBezTo>
                  <a:cubicBezTo>
                    <a:pt x="4" y="11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941">
              <a:extLst>
                <a:ext uri="{FF2B5EF4-FFF2-40B4-BE49-F238E27FC236}">
                  <a16:creationId xmlns:a16="http://schemas.microsoft.com/office/drawing/2014/main" id="{AE2EFE7D-E4AC-490C-9AF2-CF9DC85ED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5" y="1456"/>
              <a:ext cx="75" cy="123"/>
            </a:xfrm>
            <a:custGeom>
              <a:avLst/>
              <a:gdLst>
                <a:gd name="T0" fmla="*/ 0 w 30"/>
                <a:gd name="T1" fmla="*/ 0 h 46"/>
                <a:gd name="T2" fmla="*/ 283 w 30"/>
                <a:gd name="T3" fmla="*/ 671 h 46"/>
                <a:gd name="T4" fmla="*/ 363 w 30"/>
                <a:gd name="T5" fmla="*/ 1128 h 46"/>
                <a:gd name="T6" fmla="*/ 363 w 30"/>
                <a:gd name="T7" fmla="*/ 1128 h 46"/>
                <a:gd name="T8" fmla="*/ 938 w 30"/>
                <a:gd name="T9" fmla="*/ 2353 h 46"/>
                <a:gd name="T10" fmla="*/ 1175 w 30"/>
                <a:gd name="T11" fmla="*/ 2353 h 46"/>
                <a:gd name="T12" fmla="*/ 1175 w 30"/>
                <a:gd name="T13" fmla="*/ 2353 h 46"/>
                <a:gd name="T14" fmla="*/ 625 w 30"/>
                <a:gd name="T15" fmla="*/ 1128 h 46"/>
                <a:gd name="T16" fmla="*/ 625 w 30"/>
                <a:gd name="T17" fmla="*/ 1128 h 46"/>
                <a:gd name="T18" fmla="*/ 520 w 30"/>
                <a:gd name="T19" fmla="*/ 671 h 46"/>
                <a:gd name="T20" fmla="*/ 238 w 30"/>
                <a:gd name="T21" fmla="*/ 0 h 46"/>
                <a:gd name="T22" fmla="*/ 0 w 30"/>
                <a:gd name="T23" fmla="*/ 0 h 46"/>
                <a:gd name="T24" fmla="*/ 938 w 30"/>
                <a:gd name="T25" fmla="*/ 2353 h 46"/>
                <a:gd name="T26" fmla="*/ 395 w 30"/>
                <a:gd name="T27" fmla="*/ 1128 h 46"/>
                <a:gd name="T28" fmla="*/ 395 w 30"/>
                <a:gd name="T29" fmla="*/ 1128 h 46"/>
                <a:gd name="T30" fmla="*/ 283 w 30"/>
                <a:gd name="T31" fmla="*/ 671 h 46"/>
                <a:gd name="T32" fmla="*/ 50 w 30"/>
                <a:gd name="T33" fmla="*/ 56 h 46"/>
                <a:gd name="T34" fmla="*/ 50 w 30"/>
                <a:gd name="T35" fmla="*/ 0 h 46"/>
                <a:gd name="T36" fmla="*/ 238 w 30"/>
                <a:gd name="T37" fmla="*/ 56 h 46"/>
                <a:gd name="T38" fmla="*/ 520 w 30"/>
                <a:gd name="T39" fmla="*/ 671 h 46"/>
                <a:gd name="T40" fmla="*/ 625 w 30"/>
                <a:gd name="T41" fmla="*/ 1128 h 46"/>
                <a:gd name="T42" fmla="*/ 625 w 30"/>
                <a:gd name="T43" fmla="*/ 1128 h 46"/>
                <a:gd name="T44" fmla="*/ 1095 w 30"/>
                <a:gd name="T45" fmla="*/ 2353 h 46"/>
                <a:gd name="T46" fmla="*/ 938 w 30"/>
                <a:gd name="T47" fmla="*/ 2353 h 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0" h="46">
                  <a:moveTo>
                    <a:pt x="0" y="0"/>
                  </a:moveTo>
                  <a:cubicBezTo>
                    <a:pt x="3" y="0"/>
                    <a:pt x="4" y="6"/>
                    <a:pt x="7" y="13"/>
                  </a:cubicBezTo>
                  <a:cubicBezTo>
                    <a:pt x="7" y="16"/>
                    <a:pt x="8" y="19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3" y="33"/>
                    <a:pt x="18" y="46"/>
                    <a:pt x="24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5" y="46"/>
                    <a:pt x="20" y="33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19"/>
                    <a:pt x="14" y="16"/>
                    <a:pt x="13" y="13"/>
                  </a:cubicBezTo>
                  <a:cubicBezTo>
                    <a:pt x="11" y="6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4" y="46"/>
                  </a:moveTo>
                  <a:cubicBezTo>
                    <a:pt x="18" y="46"/>
                    <a:pt x="14" y="3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19"/>
                    <a:pt x="8" y="16"/>
                    <a:pt x="7" y="13"/>
                  </a:cubicBezTo>
                  <a:cubicBezTo>
                    <a:pt x="5" y="7"/>
                    <a:pt x="4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6" y="1"/>
                    <a:pt x="6" y="1"/>
                  </a:cubicBezTo>
                  <a:cubicBezTo>
                    <a:pt x="9" y="1"/>
                    <a:pt x="11" y="6"/>
                    <a:pt x="13" y="13"/>
                  </a:cubicBezTo>
                  <a:cubicBezTo>
                    <a:pt x="14" y="16"/>
                    <a:pt x="15" y="19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9" y="32"/>
                    <a:pt x="23" y="44"/>
                    <a:pt x="28" y="46"/>
                  </a:cubicBezTo>
                  <a:cubicBezTo>
                    <a:pt x="27" y="46"/>
                    <a:pt x="24" y="46"/>
                    <a:pt x="24" y="4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942">
              <a:extLst>
                <a:ext uri="{FF2B5EF4-FFF2-40B4-BE49-F238E27FC236}">
                  <a16:creationId xmlns:a16="http://schemas.microsoft.com/office/drawing/2014/main" id="{A8486019-C3EF-4F50-BC8C-DB1FC7659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" y="1461"/>
              <a:ext cx="18" cy="43"/>
            </a:xfrm>
            <a:custGeom>
              <a:avLst/>
              <a:gdLst>
                <a:gd name="T0" fmla="*/ 0 w 7"/>
                <a:gd name="T1" fmla="*/ 839 h 16"/>
                <a:gd name="T2" fmla="*/ 303 w 7"/>
                <a:gd name="T3" fmla="*/ 0 h 16"/>
                <a:gd name="T4" fmla="*/ 172 w 7"/>
                <a:gd name="T5" fmla="*/ 368 h 16"/>
                <a:gd name="T6" fmla="*/ 0 w 7"/>
                <a:gd name="T7" fmla="*/ 83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6">
                  <a:moveTo>
                    <a:pt x="0" y="16"/>
                  </a:moveTo>
                  <a:cubicBezTo>
                    <a:pt x="1" y="14"/>
                    <a:pt x="4" y="2"/>
                    <a:pt x="7" y="0"/>
                  </a:cubicBezTo>
                  <a:cubicBezTo>
                    <a:pt x="6" y="2"/>
                    <a:pt x="4" y="6"/>
                    <a:pt x="4" y="7"/>
                  </a:cubicBezTo>
                  <a:cubicBezTo>
                    <a:pt x="3" y="8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943">
              <a:extLst>
                <a:ext uri="{FF2B5EF4-FFF2-40B4-BE49-F238E27FC236}">
                  <a16:creationId xmlns:a16="http://schemas.microsoft.com/office/drawing/2014/main" id="{5D4B0B1F-5028-4ABA-A981-C57858C9C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" y="1453"/>
              <a:ext cx="78" cy="120"/>
            </a:xfrm>
            <a:custGeom>
              <a:avLst/>
              <a:gdLst>
                <a:gd name="T0" fmla="*/ 1240 w 31"/>
                <a:gd name="T1" fmla="*/ 2275 h 45"/>
                <a:gd name="T2" fmla="*/ 639 w 31"/>
                <a:gd name="T3" fmla="*/ 1059 h 45"/>
                <a:gd name="T4" fmla="*/ 242 w 31"/>
                <a:gd name="T5" fmla="*/ 0 h 45"/>
                <a:gd name="T6" fmla="*/ 0 w 31"/>
                <a:gd name="T7" fmla="*/ 0 h 45"/>
                <a:gd name="T8" fmla="*/ 400 w 31"/>
                <a:gd name="T9" fmla="*/ 1059 h 45"/>
                <a:gd name="T10" fmla="*/ 1006 w 31"/>
                <a:gd name="T11" fmla="*/ 2275 h 45"/>
                <a:gd name="T12" fmla="*/ 1240 w 31"/>
                <a:gd name="T13" fmla="*/ 2275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45">
                  <a:moveTo>
                    <a:pt x="31" y="45"/>
                  </a:moveTo>
                  <a:cubicBezTo>
                    <a:pt x="26" y="45"/>
                    <a:pt x="21" y="31"/>
                    <a:pt x="16" y="21"/>
                  </a:cubicBezTo>
                  <a:cubicBezTo>
                    <a:pt x="12" y="9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10"/>
                    <a:pt x="10" y="21"/>
                  </a:cubicBezTo>
                  <a:cubicBezTo>
                    <a:pt x="14" y="32"/>
                    <a:pt x="20" y="45"/>
                    <a:pt x="25" y="45"/>
                  </a:cubicBezTo>
                  <a:lnTo>
                    <a:pt x="31" y="45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944">
              <a:extLst>
                <a:ext uri="{FF2B5EF4-FFF2-40B4-BE49-F238E27FC236}">
                  <a16:creationId xmlns:a16="http://schemas.microsoft.com/office/drawing/2014/main" id="{4F0EE43D-0878-4A52-B35E-A0D66981F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1451"/>
              <a:ext cx="80" cy="120"/>
            </a:xfrm>
            <a:custGeom>
              <a:avLst/>
              <a:gdLst>
                <a:gd name="T0" fmla="*/ 1250 w 32"/>
                <a:gd name="T1" fmla="*/ 2275 h 45"/>
                <a:gd name="T2" fmla="*/ 675 w 32"/>
                <a:gd name="T3" fmla="*/ 1059 h 45"/>
                <a:gd name="T4" fmla="*/ 283 w 32"/>
                <a:gd name="T5" fmla="*/ 0 h 45"/>
                <a:gd name="T6" fmla="*/ 0 w 32"/>
                <a:gd name="T7" fmla="*/ 0 h 45"/>
                <a:gd name="T8" fmla="*/ 438 w 32"/>
                <a:gd name="T9" fmla="*/ 1059 h 45"/>
                <a:gd name="T10" fmla="*/ 1020 w 32"/>
                <a:gd name="T11" fmla="*/ 2275 h 45"/>
                <a:gd name="T12" fmla="*/ 1250 w 32"/>
                <a:gd name="T13" fmla="*/ 2275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45">
                  <a:moveTo>
                    <a:pt x="32" y="45"/>
                  </a:moveTo>
                  <a:cubicBezTo>
                    <a:pt x="27" y="45"/>
                    <a:pt x="21" y="32"/>
                    <a:pt x="17" y="21"/>
                  </a:cubicBezTo>
                  <a:cubicBezTo>
                    <a:pt x="13" y="10"/>
                    <a:pt x="11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10"/>
                    <a:pt x="11" y="21"/>
                  </a:cubicBezTo>
                  <a:cubicBezTo>
                    <a:pt x="15" y="32"/>
                    <a:pt x="20" y="45"/>
                    <a:pt x="26" y="45"/>
                  </a:cubicBezTo>
                  <a:lnTo>
                    <a:pt x="32" y="45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945">
              <a:extLst>
                <a:ext uri="{FF2B5EF4-FFF2-40B4-BE49-F238E27FC236}">
                  <a16:creationId xmlns:a16="http://schemas.microsoft.com/office/drawing/2014/main" id="{B03134D8-7CB4-47BA-BBD1-DA7BE22F5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1456"/>
              <a:ext cx="50" cy="112"/>
            </a:xfrm>
            <a:custGeom>
              <a:avLst/>
              <a:gdLst>
                <a:gd name="T0" fmla="*/ 0 w 20"/>
                <a:gd name="T1" fmla="*/ 0 h 42"/>
                <a:gd name="T2" fmla="*/ 363 w 20"/>
                <a:gd name="T3" fmla="*/ 1003 h 42"/>
                <a:gd name="T4" fmla="*/ 783 w 20"/>
                <a:gd name="T5" fmla="*/ 2125 h 42"/>
                <a:gd name="T6" fmla="*/ 313 w 20"/>
                <a:gd name="T7" fmla="*/ 1003 h 42"/>
                <a:gd name="T8" fmla="*/ 0 w 2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42">
                  <a:moveTo>
                    <a:pt x="0" y="0"/>
                  </a:moveTo>
                  <a:cubicBezTo>
                    <a:pt x="3" y="3"/>
                    <a:pt x="5" y="11"/>
                    <a:pt x="9" y="20"/>
                  </a:cubicBezTo>
                  <a:cubicBezTo>
                    <a:pt x="12" y="28"/>
                    <a:pt x="16" y="39"/>
                    <a:pt x="20" y="42"/>
                  </a:cubicBezTo>
                  <a:cubicBezTo>
                    <a:pt x="16" y="39"/>
                    <a:pt x="11" y="28"/>
                    <a:pt x="8" y="20"/>
                  </a:cubicBezTo>
                  <a:cubicBezTo>
                    <a:pt x="4" y="11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946">
              <a:extLst>
                <a:ext uri="{FF2B5EF4-FFF2-40B4-BE49-F238E27FC236}">
                  <a16:creationId xmlns:a16="http://schemas.microsoft.com/office/drawing/2014/main" id="{765CB4C1-8FA2-4B41-917A-848EB25C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1456"/>
              <a:ext cx="50" cy="112"/>
            </a:xfrm>
            <a:custGeom>
              <a:avLst/>
              <a:gdLst>
                <a:gd name="T0" fmla="*/ 0 w 20"/>
                <a:gd name="T1" fmla="*/ 0 h 42"/>
                <a:gd name="T2" fmla="*/ 313 w 20"/>
                <a:gd name="T3" fmla="*/ 968 h 42"/>
                <a:gd name="T4" fmla="*/ 783 w 20"/>
                <a:gd name="T5" fmla="*/ 2125 h 42"/>
                <a:gd name="T6" fmla="*/ 313 w 20"/>
                <a:gd name="T7" fmla="*/ 968 h 42"/>
                <a:gd name="T8" fmla="*/ 0 w 2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42">
                  <a:moveTo>
                    <a:pt x="0" y="0"/>
                  </a:moveTo>
                  <a:cubicBezTo>
                    <a:pt x="2" y="3"/>
                    <a:pt x="5" y="10"/>
                    <a:pt x="8" y="19"/>
                  </a:cubicBezTo>
                  <a:cubicBezTo>
                    <a:pt x="12" y="28"/>
                    <a:pt x="15" y="38"/>
                    <a:pt x="20" y="42"/>
                  </a:cubicBezTo>
                  <a:cubicBezTo>
                    <a:pt x="15" y="38"/>
                    <a:pt x="11" y="28"/>
                    <a:pt x="8" y="19"/>
                  </a:cubicBezTo>
                  <a:cubicBezTo>
                    <a:pt x="4" y="10"/>
                    <a:pt x="2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Freeform 947">
              <a:extLst>
                <a:ext uri="{FF2B5EF4-FFF2-40B4-BE49-F238E27FC236}">
                  <a16:creationId xmlns:a16="http://schemas.microsoft.com/office/drawing/2014/main" id="{850D65CA-D2E5-42B9-98EB-6172DE8C0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1459"/>
              <a:ext cx="15" cy="42"/>
            </a:xfrm>
            <a:custGeom>
              <a:avLst/>
              <a:gdLst>
                <a:gd name="T0" fmla="*/ 0 w 6"/>
                <a:gd name="T1" fmla="*/ 759 h 16"/>
                <a:gd name="T2" fmla="*/ 238 w 6"/>
                <a:gd name="T3" fmla="*/ 0 h 16"/>
                <a:gd name="T4" fmla="*/ 125 w 6"/>
                <a:gd name="T5" fmla="*/ 289 h 16"/>
                <a:gd name="T6" fmla="*/ 0 w 6"/>
                <a:gd name="T7" fmla="*/ 75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6">
                  <a:moveTo>
                    <a:pt x="0" y="16"/>
                  </a:moveTo>
                  <a:cubicBezTo>
                    <a:pt x="1" y="14"/>
                    <a:pt x="4" y="2"/>
                    <a:pt x="6" y="0"/>
                  </a:cubicBezTo>
                  <a:cubicBezTo>
                    <a:pt x="6" y="1"/>
                    <a:pt x="4" y="5"/>
                    <a:pt x="3" y="6"/>
                  </a:cubicBezTo>
                  <a:cubicBezTo>
                    <a:pt x="3" y="7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948">
              <a:extLst>
                <a:ext uri="{FF2B5EF4-FFF2-40B4-BE49-F238E27FC236}">
                  <a16:creationId xmlns:a16="http://schemas.microsoft.com/office/drawing/2014/main" id="{3CE0B83F-BA63-4236-96DC-C9AB2463F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1445"/>
              <a:ext cx="85" cy="120"/>
            </a:xfrm>
            <a:custGeom>
              <a:avLst/>
              <a:gdLst>
                <a:gd name="T0" fmla="*/ 1333 w 34"/>
                <a:gd name="T1" fmla="*/ 2184 h 45"/>
                <a:gd name="T2" fmla="*/ 708 w 34"/>
                <a:gd name="T3" fmla="*/ 1003 h 45"/>
                <a:gd name="T4" fmla="*/ 238 w 34"/>
                <a:gd name="T5" fmla="*/ 56 h 45"/>
                <a:gd name="T6" fmla="*/ 0 w 34"/>
                <a:gd name="T7" fmla="*/ 56 h 45"/>
                <a:gd name="T8" fmla="*/ 470 w 34"/>
                <a:gd name="T9" fmla="*/ 1059 h 45"/>
                <a:gd name="T10" fmla="*/ 1145 w 34"/>
                <a:gd name="T11" fmla="*/ 2219 h 45"/>
                <a:gd name="T12" fmla="*/ 1333 w 34"/>
                <a:gd name="T13" fmla="*/ 2184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45">
                  <a:moveTo>
                    <a:pt x="34" y="43"/>
                  </a:moveTo>
                  <a:cubicBezTo>
                    <a:pt x="29" y="43"/>
                    <a:pt x="23" y="31"/>
                    <a:pt x="18" y="20"/>
                  </a:cubicBezTo>
                  <a:cubicBezTo>
                    <a:pt x="13" y="10"/>
                    <a:pt x="10" y="0"/>
                    <a:pt x="6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6" y="10"/>
                    <a:pt x="12" y="21"/>
                  </a:cubicBezTo>
                  <a:cubicBezTo>
                    <a:pt x="17" y="32"/>
                    <a:pt x="23" y="45"/>
                    <a:pt x="29" y="44"/>
                  </a:cubicBezTo>
                  <a:lnTo>
                    <a:pt x="34" y="43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949">
              <a:extLst>
                <a:ext uri="{FF2B5EF4-FFF2-40B4-BE49-F238E27FC236}">
                  <a16:creationId xmlns:a16="http://schemas.microsoft.com/office/drawing/2014/main" id="{4AD58D81-3134-45AD-BDFF-BDA102F83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1440"/>
              <a:ext cx="87" cy="120"/>
            </a:xfrm>
            <a:custGeom>
              <a:avLst/>
              <a:gdLst>
                <a:gd name="T0" fmla="*/ 1335 w 35"/>
                <a:gd name="T1" fmla="*/ 2125 h 45"/>
                <a:gd name="T2" fmla="*/ 723 w 35"/>
                <a:gd name="T3" fmla="*/ 1059 h 45"/>
                <a:gd name="T4" fmla="*/ 229 w 35"/>
                <a:gd name="T5" fmla="*/ 56 h 45"/>
                <a:gd name="T6" fmla="*/ 0 w 35"/>
                <a:gd name="T7" fmla="*/ 93 h 45"/>
                <a:gd name="T8" fmla="*/ 462 w 35"/>
                <a:gd name="T9" fmla="*/ 1117 h 45"/>
                <a:gd name="T10" fmla="*/ 1106 w 35"/>
                <a:gd name="T11" fmla="*/ 2219 h 45"/>
                <a:gd name="T12" fmla="*/ 1335 w 35"/>
                <a:gd name="T13" fmla="*/ 2125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5">
                  <a:moveTo>
                    <a:pt x="35" y="42"/>
                  </a:moveTo>
                  <a:cubicBezTo>
                    <a:pt x="30" y="43"/>
                    <a:pt x="24" y="31"/>
                    <a:pt x="19" y="21"/>
                  </a:cubicBezTo>
                  <a:cubicBezTo>
                    <a:pt x="13" y="10"/>
                    <a:pt x="11" y="0"/>
                    <a:pt x="6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7" y="11"/>
                    <a:pt x="12" y="22"/>
                  </a:cubicBezTo>
                  <a:cubicBezTo>
                    <a:pt x="17" y="32"/>
                    <a:pt x="24" y="45"/>
                    <a:pt x="29" y="44"/>
                  </a:cubicBezTo>
                  <a:lnTo>
                    <a:pt x="35" y="42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950">
              <a:extLst>
                <a:ext uri="{FF2B5EF4-FFF2-40B4-BE49-F238E27FC236}">
                  <a16:creationId xmlns:a16="http://schemas.microsoft.com/office/drawing/2014/main" id="{04624887-74BE-46E9-80E7-0DF6C71A6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1451"/>
              <a:ext cx="57" cy="109"/>
            </a:xfrm>
            <a:custGeom>
              <a:avLst/>
              <a:gdLst>
                <a:gd name="T0" fmla="*/ 0 w 23"/>
                <a:gd name="T1" fmla="*/ 0 h 41"/>
                <a:gd name="T2" fmla="*/ 382 w 23"/>
                <a:gd name="T3" fmla="*/ 962 h 41"/>
                <a:gd name="T4" fmla="*/ 865 w 23"/>
                <a:gd name="T5" fmla="*/ 2050 h 41"/>
                <a:gd name="T6" fmla="*/ 382 w 23"/>
                <a:gd name="T7" fmla="*/ 962 h 41"/>
                <a:gd name="T8" fmla="*/ 0 w 23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1">
                  <a:moveTo>
                    <a:pt x="0" y="0"/>
                  </a:moveTo>
                  <a:cubicBezTo>
                    <a:pt x="3" y="3"/>
                    <a:pt x="6" y="11"/>
                    <a:pt x="10" y="19"/>
                  </a:cubicBezTo>
                  <a:cubicBezTo>
                    <a:pt x="15" y="27"/>
                    <a:pt x="19" y="38"/>
                    <a:pt x="23" y="41"/>
                  </a:cubicBezTo>
                  <a:cubicBezTo>
                    <a:pt x="19" y="38"/>
                    <a:pt x="14" y="27"/>
                    <a:pt x="10" y="19"/>
                  </a:cubicBezTo>
                  <a:cubicBezTo>
                    <a:pt x="5" y="11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951">
              <a:extLst>
                <a:ext uri="{FF2B5EF4-FFF2-40B4-BE49-F238E27FC236}">
                  <a16:creationId xmlns:a16="http://schemas.microsoft.com/office/drawing/2014/main" id="{6253AEF0-C34C-4C4D-806C-CBF5E9F5A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1448"/>
              <a:ext cx="57" cy="107"/>
            </a:xfrm>
            <a:custGeom>
              <a:avLst/>
              <a:gdLst>
                <a:gd name="T0" fmla="*/ 0 w 23"/>
                <a:gd name="T1" fmla="*/ 0 h 40"/>
                <a:gd name="T2" fmla="*/ 382 w 23"/>
                <a:gd name="T3" fmla="*/ 915 h 40"/>
                <a:gd name="T4" fmla="*/ 865 w 23"/>
                <a:gd name="T5" fmla="*/ 2046 h 40"/>
                <a:gd name="T6" fmla="*/ 337 w 23"/>
                <a:gd name="T7" fmla="*/ 915 h 40"/>
                <a:gd name="T8" fmla="*/ 0 w 23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0">
                  <a:moveTo>
                    <a:pt x="0" y="0"/>
                  </a:moveTo>
                  <a:cubicBezTo>
                    <a:pt x="2" y="2"/>
                    <a:pt x="6" y="10"/>
                    <a:pt x="10" y="18"/>
                  </a:cubicBezTo>
                  <a:cubicBezTo>
                    <a:pt x="14" y="27"/>
                    <a:pt x="18" y="37"/>
                    <a:pt x="23" y="40"/>
                  </a:cubicBezTo>
                  <a:cubicBezTo>
                    <a:pt x="18" y="37"/>
                    <a:pt x="13" y="27"/>
                    <a:pt x="9" y="18"/>
                  </a:cubicBezTo>
                  <a:cubicBezTo>
                    <a:pt x="5" y="10"/>
                    <a:pt x="2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952">
              <a:extLst>
                <a:ext uri="{FF2B5EF4-FFF2-40B4-BE49-F238E27FC236}">
                  <a16:creationId xmlns:a16="http://schemas.microsoft.com/office/drawing/2014/main" id="{7D6CD236-CA77-4F67-BDED-C08FFB268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1427"/>
              <a:ext cx="93" cy="117"/>
            </a:xfrm>
            <a:custGeom>
              <a:avLst/>
              <a:gdLst>
                <a:gd name="T0" fmla="*/ 1478 w 37"/>
                <a:gd name="T1" fmla="*/ 2106 h 44"/>
                <a:gd name="T2" fmla="*/ 797 w 37"/>
                <a:gd name="T3" fmla="*/ 997 h 44"/>
                <a:gd name="T4" fmla="*/ 284 w 37"/>
                <a:gd name="T5" fmla="*/ 0 h 44"/>
                <a:gd name="T6" fmla="*/ 0 w 37"/>
                <a:gd name="T7" fmla="*/ 56 h 44"/>
                <a:gd name="T8" fmla="*/ 525 w 37"/>
                <a:gd name="T9" fmla="*/ 1053 h 44"/>
                <a:gd name="T10" fmla="*/ 1239 w 37"/>
                <a:gd name="T11" fmla="*/ 2143 h 44"/>
                <a:gd name="T12" fmla="*/ 1478 w 37"/>
                <a:gd name="T13" fmla="*/ 210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44">
                  <a:moveTo>
                    <a:pt x="37" y="42"/>
                  </a:moveTo>
                  <a:cubicBezTo>
                    <a:pt x="32" y="43"/>
                    <a:pt x="25" y="30"/>
                    <a:pt x="20" y="20"/>
                  </a:cubicBezTo>
                  <a:cubicBezTo>
                    <a:pt x="14" y="9"/>
                    <a:pt x="11" y="0"/>
                    <a:pt x="7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8" y="10"/>
                    <a:pt x="13" y="21"/>
                  </a:cubicBezTo>
                  <a:cubicBezTo>
                    <a:pt x="19" y="31"/>
                    <a:pt x="26" y="44"/>
                    <a:pt x="31" y="43"/>
                  </a:cubicBezTo>
                  <a:lnTo>
                    <a:pt x="37" y="42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953">
              <a:extLst>
                <a:ext uri="{FF2B5EF4-FFF2-40B4-BE49-F238E27FC236}">
                  <a16:creationId xmlns:a16="http://schemas.microsoft.com/office/drawing/2014/main" id="{1051EBCC-6F9C-4598-AA82-4CDCB886A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" y="1419"/>
              <a:ext cx="90" cy="117"/>
            </a:xfrm>
            <a:custGeom>
              <a:avLst/>
              <a:gdLst>
                <a:gd name="T0" fmla="*/ 1408 w 36"/>
                <a:gd name="T1" fmla="*/ 2050 h 44"/>
                <a:gd name="T2" fmla="*/ 750 w 36"/>
                <a:gd name="T3" fmla="*/ 1053 h 44"/>
                <a:gd name="T4" fmla="*/ 238 w 36"/>
                <a:gd name="T5" fmla="*/ 56 h 44"/>
                <a:gd name="T6" fmla="*/ 0 w 36"/>
                <a:gd name="T7" fmla="*/ 93 h 44"/>
                <a:gd name="T8" fmla="*/ 520 w 36"/>
                <a:gd name="T9" fmla="*/ 1109 h 44"/>
                <a:gd name="T10" fmla="*/ 1145 w 36"/>
                <a:gd name="T11" fmla="*/ 2143 h 44"/>
                <a:gd name="T12" fmla="*/ 1408 w 36"/>
                <a:gd name="T13" fmla="*/ 205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44">
                  <a:moveTo>
                    <a:pt x="36" y="41"/>
                  </a:moveTo>
                  <a:cubicBezTo>
                    <a:pt x="30" y="42"/>
                    <a:pt x="25" y="31"/>
                    <a:pt x="19" y="21"/>
                  </a:cubicBezTo>
                  <a:cubicBezTo>
                    <a:pt x="13" y="10"/>
                    <a:pt x="10" y="0"/>
                    <a:pt x="6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7" y="11"/>
                    <a:pt x="13" y="22"/>
                  </a:cubicBezTo>
                  <a:cubicBezTo>
                    <a:pt x="18" y="32"/>
                    <a:pt x="24" y="44"/>
                    <a:pt x="29" y="43"/>
                  </a:cubicBezTo>
                  <a:lnTo>
                    <a:pt x="36" y="41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954">
              <a:extLst>
                <a:ext uri="{FF2B5EF4-FFF2-40B4-BE49-F238E27FC236}">
                  <a16:creationId xmlns:a16="http://schemas.microsoft.com/office/drawing/2014/main" id="{DEF13BDB-BFC4-40D7-9265-E0B733E2D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1432"/>
              <a:ext cx="63" cy="107"/>
            </a:xfrm>
            <a:custGeom>
              <a:avLst/>
              <a:gdLst>
                <a:gd name="T0" fmla="*/ 0 w 25"/>
                <a:gd name="T1" fmla="*/ 0 h 40"/>
                <a:gd name="T2" fmla="*/ 451 w 25"/>
                <a:gd name="T3" fmla="*/ 915 h 40"/>
                <a:gd name="T4" fmla="*/ 1011 w 25"/>
                <a:gd name="T5" fmla="*/ 2046 h 40"/>
                <a:gd name="T6" fmla="*/ 401 w 25"/>
                <a:gd name="T7" fmla="*/ 974 h 40"/>
                <a:gd name="T8" fmla="*/ 0 w 2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3" y="3"/>
                    <a:pt x="6" y="10"/>
                    <a:pt x="11" y="18"/>
                  </a:cubicBezTo>
                  <a:cubicBezTo>
                    <a:pt x="15" y="27"/>
                    <a:pt x="20" y="37"/>
                    <a:pt x="25" y="40"/>
                  </a:cubicBezTo>
                  <a:cubicBezTo>
                    <a:pt x="20" y="37"/>
                    <a:pt x="15" y="27"/>
                    <a:pt x="10" y="19"/>
                  </a:cubicBezTo>
                  <a:cubicBezTo>
                    <a:pt x="6" y="10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955">
              <a:extLst>
                <a:ext uri="{FF2B5EF4-FFF2-40B4-BE49-F238E27FC236}">
                  <a16:creationId xmlns:a16="http://schemas.microsoft.com/office/drawing/2014/main" id="{16AF549E-7F9A-487A-88C8-F70E375AB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1427"/>
              <a:ext cx="60" cy="98"/>
            </a:xfrm>
            <a:custGeom>
              <a:avLst/>
              <a:gdLst>
                <a:gd name="T0" fmla="*/ 0 w 24"/>
                <a:gd name="T1" fmla="*/ 0 h 37"/>
                <a:gd name="T2" fmla="*/ 438 w 24"/>
                <a:gd name="T3" fmla="*/ 890 h 37"/>
                <a:gd name="T4" fmla="*/ 938 w 24"/>
                <a:gd name="T5" fmla="*/ 1825 h 37"/>
                <a:gd name="T6" fmla="*/ 438 w 24"/>
                <a:gd name="T7" fmla="*/ 890 h 37"/>
                <a:gd name="T8" fmla="*/ 0 w 24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7">
                  <a:moveTo>
                    <a:pt x="0" y="0"/>
                  </a:moveTo>
                  <a:cubicBezTo>
                    <a:pt x="3" y="3"/>
                    <a:pt x="7" y="10"/>
                    <a:pt x="11" y="18"/>
                  </a:cubicBezTo>
                  <a:cubicBezTo>
                    <a:pt x="16" y="27"/>
                    <a:pt x="19" y="34"/>
                    <a:pt x="24" y="37"/>
                  </a:cubicBezTo>
                  <a:cubicBezTo>
                    <a:pt x="19" y="34"/>
                    <a:pt x="15" y="27"/>
                    <a:pt x="11" y="18"/>
                  </a:cubicBezTo>
                  <a:cubicBezTo>
                    <a:pt x="6" y="10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956">
              <a:extLst>
                <a:ext uri="{FF2B5EF4-FFF2-40B4-BE49-F238E27FC236}">
                  <a16:creationId xmlns:a16="http://schemas.microsoft.com/office/drawing/2014/main" id="{CC4594D9-3D64-46A3-BD0C-B9F11BE77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1435"/>
              <a:ext cx="10" cy="45"/>
            </a:xfrm>
            <a:custGeom>
              <a:avLst/>
              <a:gdLst>
                <a:gd name="T0" fmla="*/ 0 w 4"/>
                <a:gd name="T1" fmla="*/ 834 h 17"/>
                <a:gd name="T2" fmla="*/ 158 w 4"/>
                <a:gd name="T3" fmla="*/ 0 h 17"/>
                <a:gd name="T4" fmla="*/ 83 w 4"/>
                <a:gd name="T5" fmla="*/ 349 h 17"/>
                <a:gd name="T6" fmla="*/ 0 w 4"/>
                <a:gd name="T7" fmla="*/ 83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7">
                  <a:moveTo>
                    <a:pt x="0" y="17"/>
                  </a:moveTo>
                  <a:cubicBezTo>
                    <a:pt x="0" y="15"/>
                    <a:pt x="2" y="3"/>
                    <a:pt x="4" y="0"/>
                  </a:cubicBezTo>
                  <a:cubicBezTo>
                    <a:pt x="4" y="2"/>
                    <a:pt x="3" y="6"/>
                    <a:pt x="2" y="7"/>
                  </a:cubicBezTo>
                  <a:cubicBezTo>
                    <a:pt x="2" y="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957">
              <a:extLst>
                <a:ext uri="{FF2B5EF4-FFF2-40B4-BE49-F238E27FC236}">
                  <a16:creationId xmlns:a16="http://schemas.microsoft.com/office/drawing/2014/main" id="{A8E9B1FE-BD42-4805-8AEF-AAF287B73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1453"/>
              <a:ext cx="15" cy="43"/>
            </a:xfrm>
            <a:custGeom>
              <a:avLst/>
              <a:gdLst>
                <a:gd name="T0" fmla="*/ 0 w 6"/>
                <a:gd name="T1" fmla="*/ 839 h 16"/>
                <a:gd name="T2" fmla="*/ 238 w 6"/>
                <a:gd name="T3" fmla="*/ 0 h 16"/>
                <a:gd name="T4" fmla="*/ 125 w 6"/>
                <a:gd name="T5" fmla="*/ 312 h 16"/>
                <a:gd name="T6" fmla="*/ 0 w 6"/>
                <a:gd name="T7" fmla="*/ 83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6">
                  <a:moveTo>
                    <a:pt x="0" y="16"/>
                  </a:moveTo>
                  <a:cubicBezTo>
                    <a:pt x="0" y="14"/>
                    <a:pt x="4" y="2"/>
                    <a:pt x="6" y="0"/>
                  </a:cubicBezTo>
                  <a:cubicBezTo>
                    <a:pt x="5" y="1"/>
                    <a:pt x="3" y="5"/>
                    <a:pt x="3" y="6"/>
                  </a:cubicBezTo>
                  <a:cubicBezTo>
                    <a:pt x="3" y="7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958">
              <a:extLst>
                <a:ext uri="{FF2B5EF4-FFF2-40B4-BE49-F238E27FC236}">
                  <a16:creationId xmlns:a16="http://schemas.microsoft.com/office/drawing/2014/main" id="{14A3EB82-BA79-457E-A3CE-BAFF917F5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" y="1400"/>
              <a:ext cx="107" cy="107"/>
            </a:xfrm>
            <a:custGeom>
              <a:avLst/>
              <a:gdLst>
                <a:gd name="T0" fmla="*/ 1647 w 43"/>
                <a:gd name="T1" fmla="*/ 1838 h 40"/>
                <a:gd name="T2" fmla="*/ 849 w 43"/>
                <a:gd name="T3" fmla="*/ 915 h 40"/>
                <a:gd name="T4" fmla="*/ 229 w 43"/>
                <a:gd name="T5" fmla="*/ 56 h 40"/>
                <a:gd name="T6" fmla="*/ 0 w 43"/>
                <a:gd name="T7" fmla="*/ 150 h 40"/>
                <a:gd name="T8" fmla="*/ 620 w 43"/>
                <a:gd name="T9" fmla="*/ 1030 h 40"/>
                <a:gd name="T10" fmla="*/ 1461 w 43"/>
                <a:gd name="T11" fmla="*/ 1990 h 40"/>
                <a:gd name="T12" fmla="*/ 1647 w 43"/>
                <a:gd name="T13" fmla="*/ 1838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0">
                  <a:moveTo>
                    <a:pt x="43" y="36"/>
                  </a:moveTo>
                  <a:cubicBezTo>
                    <a:pt x="37" y="38"/>
                    <a:pt x="29" y="27"/>
                    <a:pt x="22" y="18"/>
                  </a:cubicBezTo>
                  <a:cubicBezTo>
                    <a:pt x="15" y="9"/>
                    <a:pt x="10" y="0"/>
                    <a:pt x="6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9" y="11"/>
                    <a:pt x="16" y="20"/>
                  </a:cubicBezTo>
                  <a:cubicBezTo>
                    <a:pt x="23" y="29"/>
                    <a:pt x="32" y="40"/>
                    <a:pt x="38" y="39"/>
                  </a:cubicBezTo>
                  <a:lnTo>
                    <a:pt x="43" y="36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959">
              <a:extLst>
                <a:ext uri="{FF2B5EF4-FFF2-40B4-BE49-F238E27FC236}">
                  <a16:creationId xmlns:a16="http://schemas.microsoft.com/office/drawing/2014/main" id="{6FDB5763-5FE3-4003-A337-32FC98EA9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1387"/>
              <a:ext cx="108" cy="109"/>
            </a:xfrm>
            <a:custGeom>
              <a:avLst/>
              <a:gdLst>
                <a:gd name="T0" fmla="*/ 1710 w 43"/>
                <a:gd name="T1" fmla="*/ 1802 h 41"/>
                <a:gd name="T2" fmla="*/ 872 w 43"/>
                <a:gd name="T3" fmla="*/ 962 h 41"/>
                <a:gd name="T4" fmla="*/ 239 w 43"/>
                <a:gd name="T5" fmla="*/ 93 h 41"/>
                <a:gd name="T6" fmla="*/ 0 w 43"/>
                <a:gd name="T7" fmla="*/ 205 h 41"/>
                <a:gd name="T8" fmla="*/ 630 w 43"/>
                <a:gd name="T9" fmla="*/ 1053 h 41"/>
                <a:gd name="T10" fmla="*/ 1477 w 43"/>
                <a:gd name="T11" fmla="*/ 1951 h 41"/>
                <a:gd name="T12" fmla="*/ 1710 w 43"/>
                <a:gd name="T13" fmla="*/ 1802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1">
                  <a:moveTo>
                    <a:pt x="43" y="36"/>
                  </a:moveTo>
                  <a:cubicBezTo>
                    <a:pt x="37" y="38"/>
                    <a:pt x="29" y="28"/>
                    <a:pt x="22" y="19"/>
                  </a:cubicBezTo>
                  <a:cubicBezTo>
                    <a:pt x="15" y="9"/>
                    <a:pt x="10" y="0"/>
                    <a:pt x="6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"/>
                    <a:pt x="9" y="11"/>
                    <a:pt x="16" y="21"/>
                  </a:cubicBezTo>
                  <a:cubicBezTo>
                    <a:pt x="23" y="30"/>
                    <a:pt x="32" y="41"/>
                    <a:pt x="37" y="39"/>
                  </a:cubicBezTo>
                  <a:lnTo>
                    <a:pt x="43" y="36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960">
              <a:extLst>
                <a:ext uri="{FF2B5EF4-FFF2-40B4-BE49-F238E27FC236}">
                  <a16:creationId xmlns:a16="http://schemas.microsoft.com/office/drawing/2014/main" id="{77B23F9D-8F91-4B1C-AD7E-F204E95B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" y="1408"/>
              <a:ext cx="77" cy="93"/>
            </a:xfrm>
            <a:custGeom>
              <a:avLst/>
              <a:gdLst>
                <a:gd name="T0" fmla="*/ 0 w 31"/>
                <a:gd name="T1" fmla="*/ 0 h 35"/>
                <a:gd name="T2" fmla="*/ 537 w 31"/>
                <a:gd name="T3" fmla="*/ 805 h 35"/>
                <a:gd name="T4" fmla="*/ 1177 w 31"/>
                <a:gd name="T5" fmla="*/ 1743 h 35"/>
                <a:gd name="T6" fmla="*/ 487 w 31"/>
                <a:gd name="T7" fmla="*/ 848 h 35"/>
                <a:gd name="T8" fmla="*/ 0 w 31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5">
                  <a:moveTo>
                    <a:pt x="0" y="0"/>
                  </a:moveTo>
                  <a:cubicBezTo>
                    <a:pt x="3" y="2"/>
                    <a:pt x="8" y="9"/>
                    <a:pt x="14" y="16"/>
                  </a:cubicBezTo>
                  <a:cubicBezTo>
                    <a:pt x="20" y="24"/>
                    <a:pt x="26" y="33"/>
                    <a:pt x="31" y="35"/>
                  </a:cubicBezTo>
                  <a:cubicBezTo>
                    <a:pt x="26" y="33"/>
                    <a:pt x="19" y="24"/>
                    <a:pt x="13" y="17"/>
                  </a:cubicBezTo>
                  <a:cubicBezTo>
                    <a:pt x="7" y="9"/>
                    <a:pt x="3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961">
              <a:extLst>
                <a:ext uri="{FF2B5EF4-FFF2-40B4-BE49-F238E27FC236}">
                  <a16:creationId xmlns:a16="http://schemas.microsoft.com/office/drawing/2014/main" id="{F8D40FFD-D47C-49B2-BD02-9B5E73BCC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1397"/>
              <a:ext cx="78" cy="94"/>
            </a:xfrm>
            <a:custGeom>
              <a:avLst/>
              <a:gdLst>
                <a:gd name="T0" fmla="*/ 0 w 31"/>
                <a:gd name="T1" fmla="*/ 0 h 35"/>
                <a:gd name="T2" fmla="*/ 556 w 31"/>
                <a:gd name="T3" fmla="*/ 830 h 35"/>
                <a:gd name="T4" fmla="*/ 1240 w 31"/>
                <a:gd name="T5" fmla="*/ 1818 h 35"/>
                <a:gd name="T6" fmla="*/ 526 w 31"/>
                <a:gd name="T7" fmla="*/ 830 h 35"/>
                <a:gd name="T8" fmla="*/ 0 w 31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5">
                  <a:moveTo>
                    <a:pt x="0" y="0"/>
                  </a:moveTo>
                  <a:cubicBezTo>
                    <a:pt x="3" y="2"/>
                    <a:pt x="8" y="9"/>
                    <a:pt x="14" y="16"/>
                  </a:cubicBezTo>
                  <a:cubicBezTo>
                    <a:pt x="19" y="23"/>
                    <a:pt x="26" y="32"/>
                    <a:pt x="31" y="35"/>
                  </a:cubicBezTo>
                  <a:cubicBezTo>
                    <a:pt x="26" y="32"/>
                    <a:pt x="19" y="24"/>
                    <a:pt x="13" y="16"/>
                  </a:cubicBezTo>
                  <a:cubicBezTo>
                    <a:pt x="7" y="9"/>
                    <a:pt x="3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962">
              <a:extLst>
                <a:ext uri="{FF2B5EF4-FFF2-40B4-BE49-F238E27FC236}">
                  <a16:creationId xmlns:a16="http://schemas.microsoft.com/office/drawing/2014/main" id="{54418C1F-0619-435B-9CC7-F94902A08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355"/>
              <a:ext cx="110" cy="106"/>
            </a:xfrm>
            <a:custGeom>
              <a:avLst/>
              <a:gdLst>
                <a:gd name="T0" fmla="*/ 1720 w 44"/>
                <a:gd name="T1" fmla="*/ 1770 h 40"/>
                <a:gd name="T2" fmla="*/ 863 w 44"/>
                <a:gd name="T3" fmla="*/ 893 h 40"/>
                <a:gd name="T4" fmla="*/ 208 w 44"/>
                <a:gd name="T5" fmla="*/ 90 h 40"/>
                <a:gd name="T6" fmla="*/ 0 w 44"/>
                <a:gd name="T7" fmla="*/ 204 h 40"/>
                <a:gd name="T8" fmla="*/ 625 w 44"/>
                <a:gd name="T9" fmla="*/ 983 h 40"/>
                <a:gd name="T10" fmla="*/ 1488 w 44"/>
                <a:gd name="T11" fmla="*/ 1882 h 40"/>
                <a:gd name="T12" fmla="*/ 1720 w 44"/>
                <a:gd name="T13" fmla="*/ 177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0">
                  <a:moveTo>
                    <a:pt x="44" y="36"/>
                  </a:moveTo>
                  <a:cubicBezTo>
                    <a:pt x="39" y="38"/>
                    <a:pt x="30" y="27"/>
                    <a:pt x="22" y="18"/>
                  </a:cubicBezTo>
                  <a:cubicBezTo>
                    <a:pt x="14" y="9"/>
                    <a:pt x="9" y="0"/>
                    <a:pt x="5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"/>
                    <a:pt x="8" y="11"/>
                    <a:pt x="16" y="20"/>
                  </a:cubicBezTo>
                  <a:cubicBezTo>
                    <a:pt x="24" y="29"/>
                    <a:pt x="33" y="40"/>
                    <a:pt x="38" y="38"/>
                  </a:cubicBezTo>
                  <a:lnTo>
                    <a:pt x="44" y="36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963">
              <a:extLst>
                <a:ext uri="{FF2B5EF4-FFF2-40B4-BE49-F238E27FC236}">
                  <a16:creationId xmlns:a16="http://schemas.microsoft.com/office/drawing/2014/main" id="{3814D4FB-673F-4692-B558-7576C8185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1341"/>
              <a:ext cx="110" cy="107"/>
            </a:xfrm>
            <a:custGeom>
              <a:avLst/>
              <a:gdLst>
                <a:gd name="T0" fmla="*/ 1720 w 44"/>
                <a:gd name="T1" fmla="*/ 1838 h 40"/>
                <a:gd name="T2" fmla="*/ 908 w 44"/>
                <a:gd name="T3" fmla="*/ 915 h 40"/>
                <a:gd name="T4" fmla="*/ 238 w 44"/>
                <a:gd name="T5" fmla="*/ 94 h 40"/>
                <a:gd name="T6" fmla="*/ 0 w 44"/>
                <a:gd name="T7" fmla="*/ 209 h 40"/>
                <a:gd name="T8" fmla="*/ 675 w 44"/>
                <a:gd name="T9" fmla="*/ 1030 h 40"/>
                <a:gd name="T10" fmla="*/ 1533 w 44"/>
                <a:gd name="T11" fmla="*/ 1953 h 40"/>
                <a:gd name="T12" fmla="*/ 1720 w 44"/>
                <a:gd name="T13" fmla="*/ 1838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0">
                  <a:moveTo>
                    <a:pt x="44" y="36"/>
                  </a:moveTo>
                  <a:cubicBezTo>
                    <a:pt x="39" y="38"/>
                    <a:pt x="30" y="27"/>
                    <a:pt x="23" y="18"/>
                  </a:cubicBezTo>
                  <a:cubicBezTo>
                    <a:pt x="15" y="9"/>
                    <a:pt x="10" y="0"/>
                    <a:pt x="6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"/>
                    <a:pt x="9" y="11"/>
                    <a:pt x="17" y="20"/>
                  </a:cubicBezTo>
                  <a:cubicBezTo>
                    <a:pt x="25" y="29"/>
                    <a:pt x="34" y="40"/>
                    <a:pt x="39" y="38"/>
                  </a:cubicBezTo>
                  <a:lnTo>
                    <a:pt x="44" y="36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964">
              <a:extLst>
                <a:ext uri="{FF2B5EF4-FFF2-40B4-BE49-F238E27FC236}">
                  <a16:creationId xmlns:a16="http://schemas.microsoft.com/office/drawing/2014/main" id="{627897AD-1E65-4F48-9E14-E8D477392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1365"/>
              <a:ext cx="82" cy="91"/>
            </a:xfrm>
            <a:custGeom>
              <a:avLst/>
              <a:gdLst>
                <a:gd name="T0" fmla="*/ 0 w 33"/>
                <a:gd name="T1" fmla="*/ 0 h 34"/>
                <a:gd name="T2" fmla="*/ 569 w 33"/>
                <a:gd name="T3" fmla="*/ 824 h 34"/>
                <a:gd name="T4" fmla="*/ 1260 w 33"/>
                <a:gd name="T5" fmla="*/ 1748 h 34"/>
                <a:gd name="T6" fmla="*/ 537 w 33"/>
                <a:gd name="T7" fmla="*/ 824 h 34"/>
                <a:gd name="T8" fmla="*/ 0 w 33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cubicBezTo>
                    <a:pt x="4" y="2"/>
                    <a:pt x="9" y="9"/>
                    <a:pt x="15" y="16"/>
                  </a:cubicBezTo>
                  <a:cubicBezTo>
                    <a:pt x="21" y="23"/>
                    <a:pt x="28" y="32"/>
                    <a:pt x="33" y="34"/>
                  </a:cubicBezTo>
                  <a:cubicBezTo>
                    <a:pt x="28" y="32"/>
                    <a:pt x="20" y="23"/>
                    <a:pt x="14" y="16"/>
                  </a:cubicBezTo>
                  <a:cubicBezTo>
                    <a:pt x="8" y="9"/>
                    <a:pt x="4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965">
              <a:extLst>
                <a:ext uri="{FF2B5EF4-FFF2-40B4-BE49-F238E27FC236}">
                  <a16:creationId xmlns:a16="http://schemas.microsoft.com/office/drawing/2014/main" id="{05C7D756-9E58-4C60-8198-C82E004E3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1352"/>
              <a:ext cx="83" cy="91"/>
            </a:xfrm>
            <a:custGeom>
              <a:avLst/>
              <a:gdLst>
                <a:gd name="T0" fmla="*/ 0 w 33"/>
                <a:gd name="T1" fmla="*/ 0 h 34"/>
                <a:gd name="T2" fmla="*/ 606 w 33"/>
                <a:gd name="T3" fmla="*/ 824 h 34"/>
                <a:gd name="T4" fmla="*/ 1323 w 33"/>
                <a:gd name="T5" fmla="*/ 1748 h 34"/>
                <a:gd name="T6" fmla="*/ 556 w 33"/>
                <a:gd name="T7" fmla="*/ 824 h 34"/>
                <a:gd name="T8" fmla="*/ 0 w 33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cubicBezTo>
                    <a:pt x="4" y="2"/>
                    <a:pt x="9" y="9"/>
                    <a:pt x="15" y="16"/>
                  </a:cubicBezTo>
                  <a:cubicBezTo>
                    <a:pt x="21" y="23"/>
                    <a:pt x="27" y="32"/>
                    <a:pt x="33" y="34"/>
                  </a:cubicBezTo>
                  <a:cubicBezTo>
                    <a:pt x="27" y="32"/>
                    <a:pt x="20" y="23"/>
                    <a:pt x="14" y="16"/>
                  </a:cubicBezTo>
                  <a:cubicBezTo>
                    <a:pt x="8" y="9"/>
                    <a:pt x="4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966">
              <a:extLst>
                <a:ext uri="{FF2B5EF4-FFF2-40B4-BE49-F238E27FC236}">
                  <a16:creationId xmlns:a16="http://schemas.microsoft.com/office/drawing/2014/main" id="{03E27D46-4C5F-4EE4-BBB4-2CA80D7FE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2" y="1371"/>
              <a:ext cx="2" cy="45"/>
            </a:xfrm>
            <a:custGeom>
              <a:avLst/>
              <a:gdLst>
                <a:gd name="T0" fmla="*/ 0 w 1"/>
                <a:gd name="T1" fmla="*/ 834 h 17"/>
                <a:gd name="T2" fmla="*/ 16 w 1"/>
                <a:gd name="T3" fmla="*/ 0 h 17"/>
                <a:gd name="T4" fmla="*/ 0 w 1"/>
                <a:gd name="T5" fmla="*/ 349 h 17"/>
                <a:gd name="T6" fmla="*/ 0 w 1"/>
                <a:gd name="T7" fmla="*/ 83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5"/>
                    <a:pt x="0" y="3"/>
                    <a:pt x="1" y="0"/>
                  </a:cubicBezTo>
                  <a:cubicBezTo>
                    <a:pt x="1" y="1"/>
                    <a:pt x="0" y="6"/>
                    <a:pt x="0" y="7"/>
                  </a:cubicBezTo>
                  <a:cubicBezTo>
                    <a:pt x="0" y="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967">
              <a:extLst>
                <a:ext uri="{FF2B5EF4-FFF2-40B4-BE49-F238E27FC236}">
                  <a16:creationId xmlns:a16="http://schemas.microsoft.com/office/drawing/2014/main" id="{BECC16E8-2DE4-451A-879C-6CC7587C3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1411"/>
              <a:ext cx="8" cy="45"/>
            </a:xfrm>
            <a:custGeom>
              <a:avLst/>
              <a:gdLst>
                <a:gd name="T0" fmla="*/ 0 w 3"/>
                <a:gd name="T1" fmla="*/ 834 h 17"/>
                <a:gd name="T2" fmla="*/ 149 w 3"/>
                <a:gd name="T3" fmla="*/ 0 h 17"/>
                <a:gd name="T4" fmla="*/ 56 w 3"/>
                <a:gd name="T5" fmla="*/ 349 h 17"/>
                <a:gd name="T6" fmla="*/ 0 w 3"/>
                <a:gd name="T7" fmla="*/ 83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7">
                  <a:moveTo>
                    <a:pt x="0" y="17"/>
                  </a:moveTo>
                  <a:cubicBezTo>
                    <a:pt x="0" y="15"/>
                    <a:pt x="1" y="3"/>
                    <a:pt x="3" y="0"/>
                  </a:cubicBezTo>
                  <a:cubicBezTo>
                    <a:pt x="3" y="2"/>
                    <a:pt x="2" y="6"/>
                    <a:pt x="1" y="7"/>
                  </a:cubicBezTo>
                  <a:cubicBezTo>
                    <a:pt x="1" y="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Freeform 968">
              <a:extLst>
                <a:ext uri="{FF2B5EF4-FFF2-40B4-BE49-F238E27FC236}">
                  <a16:creationId xmlns:a16="http://schemas.microsoft.com/office/drawing/2014/main" id="{32914C04-2602-45C7-91A8-97088CAA6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" y="1309"/>
              <a:ext cx="117" cy="99"/>
            </a:xfrm>
            <a:custGeom>
              <a:avLst/>
              <a:gdLst>
                <a:gd name="T0" fmla="*/ 1802 w 47"/>
                <a:gd name="T1" fmla="*/ 1646 h 37"/>
                <a:gd name="T2" fmla="*/ 924 w 47"/>
                <a:gd name="T3" fmla="*/ 824 h 37"/>
                <a:gd name="T4" fmla="*/ 229 w 47"/>
                <a:gd name="T5" fmla="*/ 94 h 37"/>
                <a:gd name="T6" fmla="*/ 0 w 47"/>
                <a:gd name="T7" fmla="*/ 252 h 37"/>
                <a:gd name="T8" fmla="*/ 724 w 47"/>
                <a:gd name="T9" fmla="*/ 974 h 37"/>
                <a:gd name="T10" fmla="*/ 1618 w 47"/>
                <a:gd name="T11" fmla="*/ 1803 h 37"/>
                <a:gd name="T12" fmla="*/ 1802 w 47"/>
                <a:gd name="T13" fmla="*/ 164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7">
                  <a:moveTo>
                    <a:pt x="47" y="32"/>
                  </a:moveTo>
                  <a:cubicBezTo>
                    <a:pt x="42" y="34"/>
                    <a:pt x="32" y="25"/>
                    <a:pt x="24" y="16"/>
                  </a:cubicBezTo>
                  <a:cubicBezTo>
                    <a:pt x="16" y="8"/>
                    <a:pt x="10" y="0"/>
                    <a:pt x="6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3"/>
                    <a:pt x="10" y="11"/>
                    <a:pt x="19" y="19"/>
                  </a:cubicBezTo>
                  <a:cubicBezTo>
                    <a:pt x="27" y="27"/>
                    <a:pt x="37" y="37"/>
                    <a:pt x="42" y="35"/>
                  </a:cubicBezTo>
                  <a:lnTo>
                    <a:pt x="47" y="32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Freeform 969">
              <a:extLst>
                <a:ext uri="{FF2B5EF4-FFF2-40B4-BE49-F238E27FC236}">
                  <a16:creationId xmlns:a16="http://schemas.microsoft.com/office/drawing/2014/main" id="{96A0DD2B-14FB-47B4-B045-7F83D2EE5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1293"/>
              <a:ext cx="115" cy="99"/>
            </a:xfrm>
            <a:custGeom>
              <a:avLst/>
              <a:gdLst>
                <a:gd name="T0" fmla="*/ 1800 w 46"/>
                <a:gd name="T1" fmla="*/ 1589 h 37"/>
                <a:gd name="T2" fmla="*/ 908 w 46"/>
                <a:gd name="T3" fmla="*/ 824 h 37"/>
                <a:gd name="T4" fmla="*/ 208 w 46"/>
                <a:gd name="T5" fmla="*/ 94 h 37"/>
                <a:gd name="T6" fmla="*/ 0 w 46"/>
                <a:gd name="T7" fmla="*/ 209 h 37"/>
                <a:gd name="T8" fmla="*/ 708 w 46"/>
                <a:gd name="T9" fmla="*/ 974 h 37"/>
                <a:gd name="T10" fmla="*/ 1613 w 46"/>
                <a:gd name="T11" fmla="*/ 1803 h 37"/>
                <a:gd name="T12" fmla="*/ 1800 w 46"/>
                <a:gd name="T13" fmla="*/ 1589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37">
                  <a:moveTo>
                    <a:pt x="46" y="31"/>
                  </a:moveTo>
                  <a:cubicBezTo>
                    <a:pt x="41" y="33"/>
                    <a:pt x="32" y="24"/>
                    <a:pt x="23" y="16"/>
                  </a:cubicBezTo>
                  <a:cubicBezTo>
                    <a:pt x="15" y="8"/>
                    <a:pt x="9" y="0"/>
                    <a:pt x="5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"/>
                    <a:pt x="9" y="11"/>
                    <a:pt x="18" y="19"/>
                  </a:cubicBezTo>
                  <a:cubicBezTo>
                    <a:pt x="26" y="27"/>
                    <a:pt x="36" y="37"/>
                    <a:pt x="41" y="35"/>
                  </a:cubicBezTo>
                  <a:lnTo>
                    <a:pt x="46" y="31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Freeform 970">
              <a:extLst>
                <a:ext uri="{FF2B5EF4-FFF2-40B4-BE49-F238E27FC236}">
                  <a16:creationId xmlns:a16="http://schemas.microsoft.com/office/drawing/2014/main" id="{98748BCC-6F0D-420A-A842-596EA93E7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1320"/>
              <a:ext cx="90" cy="83"/>
            </a:xfrm>
            <a:custGeom>
              <a:avLst/>
              <a:gdLst>
                <a:gd name="T0" fmla="*/ 0 w 36"/>
                <a:gd name="T1" fmla="*/ 0 h 31"/>
                <a:gd name="T2" fmla="*/ 625 w 36"/>
                <a:gd name="T3" fmla="*/ 710 h 31"/>
                <a:gd name="T4" fmla="*/ 1408 w 36"/>
                <a:gd name="T5" fmla="*/ 1590 h 31"/>
                <a:gd name="T6" fmla="*/ 595 w 36"/>
                <a:gd name="T7" fmla="*/ 766 h 31"/>
                <a:gd name="T8" fmla="*/ 0 w 36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1">
                  <a:moveTo>
                    <a:pt x="0" y="0"/>
                  </a:moveTo>
                  <a:cubicBezTo>
                    <a:pt x="4" y="2"/>
                    <a:pt x="9" y="8"/>
                    <a:pt x="16" y="14"/>
                  </a:cubicBezTo>
                  <a:cubicBezTo>
                    <a:pt x="23" y="21"/>
                    <a:pt x="30" y="29"/>
                    <a:pt x="36" y="31"/>
                  </a:cubicBezTo>
                  <a:cubicBezTo>
                    <a:pt x="30" y="29"/>
                    <a:pt x="22" y="21"/>
                    <a:pt x="15" y="15"/>
                  </a:cubicBezTo>
                  <a:cubicBezTo>
                    <a:pt x="9" y="8"/>
                    <a:pt x="4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971">
              <a:extLst>
                <a:ext uri="{FF2B5EF4-FFF2-40B4-BE49-F238E27FC236}">
                  <a16:creationId xmlns:a16="http://schemas.microsoft.com/office/drawing/2014/main" id="{DD50ED78-C68C-4163-BECF-00C3A8016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1304"/>
              <a:ext cx="90" cy="80"/>
            </a:xfrm>
            <a:custGeom>
              <a:avLst/>
              <a:gdLst>
                <a:gd name="T0" fmla="*/ 0 w 36"/>
                <a:gd name="T1" fmla="*/ 0 h 30"/>
                <a:gd name="T2" fmla="*/ 625 w 36"/>
                <a:gd name="T3" fmla="*/ 704 h 30"/>
                <a:gd name="T4" fmla="*/ 1408 w 36"/>
                <a:gd name="T5" fmla="*/ 1515 h 30"/>
                <a:gd name="T6" fmla="*/ 625 w 36"/>
                <a:gd name="T7" fmla="*/ 760 h 30"/>
                <a:gd name="T8" fmla="*/ 0 w 3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0">
                  <a:moveTo>
                    <a:pt x="0" y="0"/>
                  </a:moveTo>
                  <a:cubicBezTo>
                    <a:pt x="4" y="2"/>
                    <a:pt x="10" y="8"/>
                    <a:pt x="16" y="14"/>
                  </a:cubicBezTo>
                  <a:cubicBezTo>
                    <a:pt x="23" y="21"/>
                    <a:pt x="30" y="29"/>
                    <a:pt x="36" y="30"/>
                  </a:cubicBezTo>
                  <a:cubicBezTo>
                    <a:pt x="30" y="29"/>
                    <a:pt x="22" y="21"/>
                    <a:pt x="16" y="15"/>
                  </a:cubicBezTo>
                  <a:cubicBezTo>
                    <a:pt x="9" y="8"/>
                    <a:pt x="4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972">
              <a:extLst>
                <a:ext uri="{FF2B5EF4-FFF2-40B4-BE49-F238E27FC236}">
                  <a16:creationId xmlns:a16="http://schemas.microsoft.com/office/drawing/2014/main" id="{AFF49261-04ED-4B6E-9CD2-68519EEF9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1251"/>
              <a:ext cx="122" cy="96"/>
            </a:xfrm>
            <a:custGeom>
              <a:avLst/>
              <a:gdLst>
                <a:gd name="T0" fmla="*/ 1885 w 49"/>
                <a:gd name="T1" fmla="*/ 1571 h 36"/>
                <a:gd name="T2" fmla="*/ 954 w 49"/>
                <a:gd name="T3" fmla="*/ 819 h 36"/>
                <a:gd name="T4" fmla="*/ 229 w 49"/>
                <a:gd name="T5" fmla="*/ 93 h 36"/>
                <a:gd name="T6" fmla="*/ 0 w 49"/>
                <a:gd name="T7" fmla="*/ 248 h 36"/>
                <a:gd name="T8" fmla="*/ 725 w 49"/>
                <a:gd name="T9" fmla="*/ 968 h 36"/>
                <a:gd name="T10" fmla="*/ 1648 w 49"/>
                <a:gd name="T11" fmla="*/ 1728 h 36"/>
                <a:gd name="T12" fmla="*/ 1885 w 49"/>
                <a:gd name="T13" fmla="*/ 157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36">
                  <a:moveTo>
                    <a:pt x="49" y="31"/>
                  </a:moveTo>
                  <a:cubicBezTo>
                    <a:pt x="44" y="33"/>
                    <a:pt x="33" y="24"/>
                    <a:pt x="25" y="16"/>
                  </a:cubicBezTo>
                  <a:cubicBezTo>
                    <a:pt x="16" y="8"/>
                    <a:pt x="10" y="0"/>
                    <a:pt x="6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3"/>
                    <a:pt x="10" y="11"/>
                    <a:pt x="19" y="19"/>
                  </a:cubicBezTo>
                  <a:cubicBezTo>
                    <a:pt x="28" y="27"/>
                    <a:pt x="38" y="36"/>
                    <a:pt x="43" y="34"/>
                  </a:cubicBezTo>
                  <a:lnTo>
                    <a:pt x="49" y="31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973">
              <a:extLst>
                <a:ext uri="{FF2B5EF4-FFF2-40B4-BE49-F238E27FC236}">
                  <a16:creationId xmlns:a16="http://schemas.microsoft.com/office/drawing/2014/main" id="{5F843902-4B92-4A6F-BA04-AC5132655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1232"/>
              <a:ext cx="122" cy="99"/>
            </a:xfrm>
            <a:custGeom>
              <a:avLst/>
              <a:gdLst>
                <a:gd name="T0" fmla="*/ 1885 w 49"/>
                <a:gd name="T1" fmla="*/ 1589 h 37"/>
                <a:gd name="T2" fmla="*/ 954 w 49"/>
                <a:gd name="T3" fmla="*/ 824 h 37"/>
                <a:gd name="T4" fmla="*/ 229 w 49"/>
                <a:gd name="T5" fmla="*/ 94 h 37"/>
                <a:gd name="T6" fmla="*/ 0 w 49"/>
                <a:gd name="T7" fmla="*/ 252 h 37"/>
                <a:gd name="T8" fmla="*/ 725 w 49"/>
                <a:gd name="T9" fmla="*/ 974 h 37"/>
                <a:gd name="T10" fmla="*/ 1648 w 49"/>
                <a:gd name="T11" fmla="*/ 1739 h 37"/>
                <a:gd name="T12" fmla="*/ 1885 w 49"/>
                <a:gd name="T13" fmla="*/ 1589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37">
                  <a:moveTo>
                    <a:pt x="49" y="31"/>
                  </a:moveTo>
                  <a:cubicBezTo>
                    <a:pt x="44" y="34"/>
                    <a:pt x="33" y="24"/>
                    <a:pt x="25" y="16"/>
                  </a:cubicBezTo>
                  <a:cubicBezTo>
                    <a:pt x="16" y="8"/>
                    <a:pt x="10" y="0"/>
                    <a:pt x="6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3"/>
                    <a:pt x="10" y="11"/>
                    <a:pt x="19" y="19"/>
                  </a:cubicBezTo>
                  <a:cubicBezTo>
                    <a:pt x="28" y="27"/>
                    <a:pt x="38" y="37"/>
                    <a:pt x="43" y="34"/>
                  </a:cubicBezTo>
                  <a:lnTo>
                    <a:pt x="49" y="31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974">
              <a:extLst>
                <a:ext uri="{FF2B5EF4-FFF2-40B4-BE49-F238E27FC236}">
                  <a16:creationId xmlns:a16="http://schemas.microsoft.com/office/drawing/2014/main" id="{48350939-63C7-4EFB-8674-0BCADA11E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1261"/>
              <a:ext cx="92" cy="78"/>
            </a:xfrm>
            <a:custGeom>
              <a:avLst/>
              <a:gdLst>
                <a:gd name="T0" fmla="*/ 0 w 37"/>
                <a:gd name="T1" fmla="*/ 0 h 29"/>
                <a:gd name="T2" fmla="*/ 644 w 37"/>
                <a:gd name="T3" fmla="*/ 737 h 29"/>
                <a:gd name="T4" fmla="*/ 1415 w 37"/>
                <a:gd name="T5" fmla="*/ 1520 h 29"/>
                <a:gd name="T6" fmla="*/ 612 w 37"/>
                <a:gd name="T7" fmla="*/ 737 h 29"/>
                <a:gd name="T8" fmla="*/ 0 w 3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29">
                  <a:moveTo>
                    <a:pt x="0" y="0"/>
                  </a:moveTo>
                  <a:cubicBezTo>
                    <a:pt x="4" y="2"/>
                    <a:pt x="10" y="8"/>
                    <a:pt x="17" y="14"/>
                  </a:cubicBezTo>
                  <a:cubicBezTo>
                    <a:pt x="24" y="20"/>
                    <a:pt x="31" y="28"/>
                    <a:pt x="37" y="29"/>
                  </a:cubicBezTo>
                  <a:cubicBezTo>
                    <a:pt x="31" y="28"/>
                    <a:pt x="23" y="21"/>
                    <a:pt x="16" y="14"/>
                  </a:cubicBezTo>
                  <a:cubicBezTo>
                    <a:pt x="9" y="8"/>
                    <a:pt x="4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975">
              <a:extLst>
                <a:ext uri="{FF2B5EF4-FFF2-40B4-BE49-F238E27FC236}">
                  <a16:creationId xmlns:a16="http://schemas.microsoft.com/office/drawing/2014/main" id="{F53523C0-8D57-4EEB-8537-CF9562DDD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1245"/>
              <a:ext cx="92" cy="78"/>
            </a:xfrm>
            <a:custGeom>
              <a:avLst/>
              <a:gdLst>
                <a:gd name="T0" fmla="*/ 0 w 37"/>
                <a:gd name="T1" fmla="*/ 0 h 29"/>
                <a:gd name="T2" fmla="*/ 644 w 37"/>
                <a:gd name="T3" fmla="*/ 737 h 29"/>
                <a:gd name="T4" fmla="*/ 1415 w 37"/>
                <a:gd name="T5" fmla="*/ 1520 h 29"/>
                <a:gd name="T6" fmla="*/ 612 w 37"/>
                <a:gd name="T7" fmla="*/ 737 h 29"/>
                <a:gd name="T8" fmla="*/ 0 w 3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29">
                  <a:moveTo>
                    <a:pt x="0" y="0"/>
                  </a:moveTo>
                  <a:cubicBezTo>
                    <a:pt x="4" y="1"/>
                    <a:pt x="10" y="7"/>
                    <a:pt x="17" y="14"/>
                  </a:cubicBezTo>
                  <a:cubicBezTo>
                    <a:pt x="24" y="20"/>
                    <a:pt x="31" y="28"/>
                    <a:pt x="37" y="29"/>
                  </a:cubicBezTo>
                  <a:cubicBezTo>
                    <a:pt x="31" y="28"/>
                    <a:pt x="23" y="20"/>
                    <a:pt x="16" y="14"/>
                  </a:cubicBezTo>
                  <a:cubicBezTo>
                    <a:pt x="9" y="8"/>
                    <a:pt x="4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976">
              <a:extLst>
                <a:ext uri="{FF2B5EF4-FFF2-40B4-BE49-F238E27FC236}">
                  <a16:creationId xmlns:a16="http://schemas.microsoft.com/office/drawing/2014/main" id="{CC978C33-0331-40F0-8869-6EE974062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1269"/>
              <a:ext cx="5" cy="46"/>
            </a:xfrm>
            <a:custGeom>
              <a:avLst/>
              <a:gdLst>
                <a:gd name="T0" fmla="*/ 83 w 2"/>
                <a:gd name="T1" fmla="*/ 909 h 17"/>
                <a:gd name="T2" fmla="*/ 50 w 2"/>
                <a:gd name="T3" fmla="*/ 0 h 17"/>
                <a:gd name="T4" fmla="*/ 50 w 2"/>
                <a:gd name="T5" fmla="*/ 373 h 17"/>
                <a:gd name="T6" fmla="*/ 83 w 2"/>
                <a:gd name="T7" fmla="*/ 909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15"/>
                    <a:pt x="0" y="3"/>
                    <a:pt x="1" y="0"/>
                  </a:cubicBezTo>
                  <a:cubicBezTo>
                    <a:pt x="1" y="1"/>
                    <a:pt x="1" y="6"/>
                    <a:pt x="1" y="7"/>
                  </a:cubicBezTo>
                  <a:cubicBezTo>
                    <a:pt x="1" y="8"/>
                    <a:pt x="2" y="17"/>
                    <a:pt x="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977">
              <a:extLst>
                <a:ext uri="{FF2B5EF4-FFF2-40B4-BE49-F238E27FC236}">
                  <a16:creationId xmlns:a16="http://schemas.microsoft.com/office/drawing/2014/main" id="{9D3006AF-553E-4EAB-B00C-E03CD9C87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323"/>
              <a:ext cx="3" cy="45"/>
            </a:xfrm>
            <a:custGeom>
              <a:avLst/>
              <a:gdLst>
                <a:gd name="T0" fmla="*/ 81 w 1"/>
                <a:gd name="T1" fmla="*/ 834 h 17"/>
                <a:gd name="T2" fmla="*/ 81 w 1"/>
                <a:gd name="T3" fmla="*/ 0 h 17"/>
                <a:gd name="T4" fmla="*/ 81 w 1"/>
                <a:gd name="T5" fmla="*/ 392 h 17"/>
                <a:gd name="T6" fmla="*/ 81 w 1"/>
                <a:gd name="T7" fmla="*/ 83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7">
                  <a:moveTo>
                    <a:pt x="1" y="17"/>
                  </a:moveTo>
                  <a:cubicBezTo>
                    <a:pt x="1" y="15"/>
                    <a:pt x="0" y="3"/>
                    <a:pt x="1" y="0"/>
                  </a:cubicBezTo>
                  <a:cubicBezTo>
                    <a:pt x="1" y="2"/>
                    <a:pt x="1" y="6"/>
                    <a:pt x="1" y="8"/>
                  </a:cubicBezTo>
                  <a:cubicBezTo>
                    <a:pt x="1" y="9"/>
                    <a:pt x="1" y="17"/>
                    <a:pt x="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978">
              <a:extLst>
                <a:ext uri="{FF2B5EF4-FFF2-40B4-BE49-F238E27FC236}">
                  <a16:creationId xmlns:a16="http://schemas.microsoft.com/office/drawing/2014/main" id="{46A5D019-F55D-4950-B30A-A98C4ECD7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1189"/>
              <a:ext cx="100" cy="115"/>
            </a:xfrm>
            <a:custGeom>
              <a:avLst/>
              <a:gdLst>
                <a:gd name="T0" fmla="*/ 1563 w 40"/>
                <a:gd name="T1" fmla="*/ 2102 h 43"/>
                <a:gd name="T2" fmla="*/ 783 w 40"/>
                <a:gd name="T3" fmla="*/ 1016 h 43"/>
                <a:gd name="T4" fmla="*/ 238 w 40"/>
                <a:gd name="T5" fmla="*/ 56 h 43"/>
                <a:gd name="T6" fmla="*/ 0 w 40"/>
                <a:gd name="T7" fmla="*/ 94 h 43"/>
                <a:gd name="T8" fmla="*/ 550 w 40"/>
                <a:gd name="T9" fmla="*/ 1072 h 43"/>
                <a:gd name="T10" fmla="*/ 1300 w 40"/>
                <a:gd name="T11" fmla="*/ 2145 h 43"/>
                <a:gd name="T12" fmla="*/ 1563 w 40"/>
                <a:gd name="T13" fmla="*/ 2102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3">
                  <a:moveTo>
                    <a:pt x="40" y="41"/>
                  </a:moveTo>
                  <a:cubicBezTo>
                    <a:pt x="34" y="42"/>
                    <a:pt x="26" y="30"/>
                    <a:pt x="20" y="20"/>
                  </a:cubicBezTo>
                  <a:cubicBezTo>
                    <a:pt x="14" y="10"/>
                    <a:pt x="10" y="0"/>
                    <a:pt x="6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2"/>
                    <a:pt x="8" y="11"/>
                    <a:pt x="14" y="21"/>
                  </a:cubicBezTo>
                  <a:cubicBezTo>
                    <a:pt x="20" y="31"/>
                    <a:pt x="28" y="43"/>
                    <a:pt x="33" y="42"/>
                  </a:cubicBezTo>
                  <a:lnTo>
                    <a:pt x="40" y="41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979">
              <a:extLst>
                <a:ext uri="{FF2B5EF4-FFF2-40B4-BE49-F238E27FC236}">
                  <a16:creationId xmlns:a16="http://schemas.microsoft.com/office/drawing/2014/main" id="{B56B2AC3-01C0-48E6-A51C-B3E070C1B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1179"/>
              <a:ext cx="100" cy="122"/>
            </a:xfrm>
            <a:custGeom>
              <a:avLst/>
              <a:gdLst>
                <a:gd name="T0" fmla="*/ 1563 w 40"/>
                <a:gd name="T1" fmla="*/ 2069 h 46"/>
                <a:gd name="T2" fmla="*/ 833 w 40"/>
                <a:gd name="T3" fmla="*/ 1048 h 46"/>
                <a:gd name="T4" fmla="*/ 238 w 40"/>
                <a:gd name="T5" fmla="*/ 56 h 46"/>
                <a:gd name="T6" fmla="*/ 0 w 40"/>
                <a:gd name="T7" fmla="*/ 90 h 46"/>
                <a:gd name="T8" fmla="*/ 595 w 40"/>
                <a:gd name="T9" fmla="*/ 1082 h 46"/>
                <a:gd name="T10" fmla="*/ 1300 w 40"/>
                <a:gd name="T11" fmla="*/ 2180 h 46"/>
                <a:gd name="T12" fmla="*/ 1563 w 40"/>
                <a:gd name="T13" fmla="*/ 2069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6">
                  <a:moveTo>
                    <a:pt x="40" y="42"/>
                  </a:moveTo>
                  <a:cubicBezTo>
                    <a:pt x="34" y="44"/>
                    <a:pt x="27" y="31"/>
                    <a:pt x="21" y="21"/>
                  </a:cubicBezTo>
                  <a:cubicBezTo>
                    <a:pt x="15" y="11"/>
                    <a:pt x="10" y="0"/>
                    <a:pt x="6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8" y="12"/>
                    <a:pt x="15" y="22"/>
                  </a:cubicBezTo>
                  <a:cubicBezTo>
                    <a:pt x="21" y="32"/>
                    <a:pt x="27" y="46"/>
                    <a:pt x="33" y="44"/>
                  </a:cubicBezTo>
                  <a:lnTo>
                    <a:pt x="40" y="42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980">
              <a:extLst>
                <a:ext uri="{FF2B5EF4-FFF2-40B4-BE49-F238E27FC236}">
                  <a16:creationId xmlns:a16="http://schemas.microsoft.com/office/drawing/2014/main" id="{56BD1C86-E2DC-4865-A980-ED96A0825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1197"/>
              <a:ext cx="67" cy="102"/>
            </a:xfrm>
            <a:custGeom>
              <a:avLst/>
              <a:gdLst>
                <a:gd name="T0" fmla="*/ 0 w 27"/>
                <a:gd name="T1" fmla="*/ 0 h 38"/>
                <a:gd name="T2" fmla="*/ 457 w 27"/>
                <a:gd name="T3" fmla="*/ 929 h 38"/>
                <a:gd name="T4" fmla="*/ 1022 w 27"/>
                <a:gd name="T5" fmla="*/ 1973 h 38"/>
                <a:gd name="T6" fmla="*/ 412 w 27"/>
                <a:gd name="T7" fmla="*/ 929 h 38"/>
                <a:gd name="T8" fmla="*/ 0 w 2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8">
                  <a:moveTo>
                    <a:pt x="0" y="0"/>
                  </a:moveTo>
                  <a:cubicBezTo>
                    <a:pt x="3" y="3"/>
                    <a:pt x="7" y="10"/>
                    <a:pt x="12" y="18"/>
                  </a:cubicBezTo>
                  <a:cubicBezTo>
                    <a:pt x="17" y="26"/>
                    <a:pt x="22" y="36"/>
                    <a:pt x="27" y="38"/>
                  </a:cubicBezTo>
                  <a:cubicBezTo>
                    <a:pt x="22" y="36"/>
                    <a:pt x="16" y="26"/>
                    <a:pt x="11" y="18"/>
                  </a:cubicBezTo>
                  <a:cubicBezTo>
                    <a:pt x="6" y="10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981">
              <a:extLst>
                <a:ext uri="{FF2B5EF4-FFF2-40B4-BE49-F238E27FC236}">
                  <a16:creationId xmlns:a16="http://schemas.microsoft.com/office/drawing/2014/main" id="{3E7C52C8-F880-4260-8095-2495F7C1D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1189"/>
              <a:ext cx="68" cy="102"/>
            </a:xfrm>
            <a:custGeom>
              <a:avLst/>
              <a:gdLst>
                <a:gd name="T0" fmla="*/ 0 w 27"/>
                <a:gd name="T1" fmla="*/ 0 h 38"/>
                <a:gd name="T2" fmla="*/ 481 w 27"/>
                <a:gd name="T3" fmla="*/ 929 h 38"/>
                <a:gd name="T4" fmla="*/ 1085 w 27"/>
                <a:gd name="T5" fmla="*/ 1973 h 38"/>
                <a:gd name="T6" fmla="*/ 481 w 27"/>
                <a:gd name="T7" fmla="*/ 929 h 38"/>
                <a:gd name="T8" fmla="*/ 0 w 2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8">
                  <a:moveTo>
                    <a:pt x="0" y="0"/>
                  </a:moveTo>
                  <a:cubicBezTo>
                    <a:pt x="4" y="3"/>
                    <a:pt x="7" y="10"/>
                    <a:pt x="12" y="18"/>
                  </a:cubicBezTo>
                  <a:cubicBezTo>
                    <a:pt x="17" y="26"/>
                    <a:pt x="22" y="36"/>
                    <a:pt x="27" y="38"/>
                  </a:cubicBezTo>
                  <a:cubicBezTo>
                    <a:pt x="22" y="36"/>
                    <a:pt x="16" y="26"/>
                    <a:pt x="12" y="18"/>
                  </a:cubicBezTo>
                  <a:cubicBezTo>
                    <a:pt x="7" y="10"/>
                    <a:pt x="4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982">
              <a:extLst>
                <a:ext uri="{FF2B5EF4-FFF2-40B4-BE49-F238E27FC236}">
                  <a16:creationId xmlns:a16="http://schemas.microsoft.com/office/drawing/2014/main" id="{F5B7751C-E6D0-4155-BBC9-71C29C0F4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200"/>
              <a:ext cx="7" cy="45"/>
            </a:xfrm>
            <a:custGeom>
              <a:avLst/>
              <a:gdLst>
                <a:gd name="T0" fmla="*/ 0 w 3"/>
                <a:gd name="T1" fmla="*/ 834 h 17"/>
                <a:gd name="T2" fmla="*/ 86 w 3"/>
                <a:gd name="T3" fmla="*/ 0 h 17"/>
                <a:gd name="T4" fmla="*/ 28 w 3"/>
                <a:gd name="T5" fmla="*/ 349 h 17"/>
                <a:gd name="T6" fmla="*/ 0 w 3"/>
                <a:gd name="T7" fmla="*/ 83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7">
                  <a:moveTo>
                    <a:pt x="0" y="17"/>
                  </a:moveTo>
                  <a:cubicBezTo>
                    <a:pt x="0" y="15"/>
                    <a:pt x="1" y="3"/>
                    <a:pt x="3" y="0"/>
                  </a:cubicBezTo>
                  <a:cubicBezTo>
                    <a:pt x="2" y="2"/>
                    <a:pt x="2" y="6"/>
                    <a:pt x="1" y="7"/>
                  </a:cubicBezTo>
                  <a:cubicBezTo>
                    <a:pt x="1" y="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Freeform 983">
              <a:extLst>
                <a:ext uri="{FF2B5EF4-FFF2-40B4-BE49-F238E27FC236}">
                  <a16:creationId xmlns:a16="http://schemas.microsoft.com/office/drawing/2014/main" id="{A3EBCF12-C5E7-409D-BACA-44D73E3A5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1165"/>
              <a:ext cx="82" cy="120"/>
            </a:xfrm>
            <a:custGeom>
              <a:avLst/>
              <a:gdLst>
                <a:gd name="T0" fmla="*/ 1260 w 33"/>
                <a:gd name="T1" fmla="*/ 2184 h 45"/>
                <a:gd name="T2" fmla="*/ 691 w 33"/>
                <a:gd name="T3" fmla="*/ 1059 h 45"/>
                <a:gd name="T4" fmla="*/ 229 w 33"/>
                <a:gd name="T5" fmla="*/ 56 h 45"/>
                <a:gd name="T6" fmla="*/ 0 w 33"/>
                <a:gd name="T7" fmla="*/ 56 h 45"/>
                <a:gd name="T8" fmla="*/ 412 w 33"/>
                <a:gd name="T9" fmla="*/ 1059 h 45"/>
                <a:gd name="T10" fmla="*/ 1073 w 33"/>
                <a:gd name="T11" fmla="*/ 2219 h 45"/>
                <a:gd name="T12" fmla="*/ 1260 w 33"/>
                <a:gd name="T13" fmla="*/ 2184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45">
                  <a:moveTo>
                    <a:pt x="33" y="43"/>
                  </a:moveTo>
                  <a:cubicBezTo>
                    <a:pt x="28" y="44"/>
                    <a:pt x="23" y="31"/>
                    <a:pt x="18" y="21"/>
                  </a:cubicBezTo>
                  <a:cubicBezTo>
                    <a:pt x="13" y="10"/>
                    <a:pt x="10" y="0"/>
                    <a:pt x="6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6" y="10"/>
                    <a:pt x="11" y="21"/>
                  </a:cubicBezTo>
                  <a:cubicBezTo>
                    <a:pt x="16" y="32"/>
                    <a:pt x="22" y="45"/>
                    <a:pt x="28" y="44"/>
                  </a:cubicBezTo>
                  <a:lnTo>
                    <a:pt x="33" y="43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Freeform 984">
              <a:extLst>
                <a:ext uri="{FF2B5EF4-FFF2-40B4-BE49-F238E27FC236}">
                  <a16:creationId xmlns:a16="http://schemas.microsoft.com/office/drawing/2014/main" id="{0B81A62E-B03C-43CC-8221-793B6D373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1163"/>
              <a:ext cx="85" cy="117"/>
            </a:xfrm>
            <a:custGeom>
              <a:avLst/>
              <a:gdLst>
                <a:gd name="T0" fmla="*/ 1333 w 34"/>
                <a:gd name="T1" fmla="*/ 2143 h 44"/>
                <a:gd name="T2" fmla="*/ 708 w 34"/>
                <a:gd name="T3" fmla="*/ 997 h 44"/>
                <a:gd name="T4" fmla="*/ 283 w 34"/>
                <a:gd name="T5" fmla="*/ 0 h 44"/>
                <a:gd name="T6" fmla="*/ 0 w 34"/>
                <a:gd name="T7" fmla="*/ 56 h 44"/>
                <a:gd name="T8" fmla="*/ 470 w 34"/>
                <a:gd name="T9" fmla="*/ 1053 h 44"/>
                <a:gd name="T10" fmla="*/ 1063 w 34"/>
                <a:gd name="T11" fmla="*/ 2199 h 44"/>
                <a:gd name="T12" fmla="*/ 1333 w 34"/>
                <a:gd name="T13" fmla="*/ 214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44">
                  <a:moveTo>
                    <a:pt x="34" y="43"/>
                  </a:moveTo>
                  <a:cubicBezTo>
                    <a:pt x="28" y="44"/>
                    <a:pt x="23" y="31"/>
                    <a:pt x="18" y="20"/>
                  </a:cubicBezTo>
                  <a:cubicBezTo>
                    <a:pt x="13" y="9"/>
                    <a:pt x="11" y="0"/>
                    <a:pt x="7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0"/>
                    <a:pt x="7" y="10"/>
                    <a:pt x="12" y="21"/>
                  </a:cubicBezTo>
                  <a:cubicBezTo>
                    <a:pt x="17" y="32"/>
                    <a:pt x="22" y="44"/>
                    <a:pt x="27" y="44"/>
                  </a:cubicBezTo>
                  <a:lnTo>
                    <a:pt x="34" y="43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Freeform 985">
              <a:extLst>
                <a:ext uri="{FF2B5EF4-FFF2-40B4-BE49-F238E27FC236}">
                  <a16:creationId xmlns:a16="http://schemas.microsoft.com/office/drawing/2014/main" id="{1A132CC0-4EF2-4C45-8CA2-494CD562B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1171"/>
              <a:ext cx="58" cy="109"/>
            </a:xfrm>
            <a:custGeom>
              <a:avLst/>
              <a:gdLst>
                <a:gd name="T0" fmla="*/ 0 w 23"/>
                <a:gd name="T1" fmla="*/ 0 h 41"/>
                <a:gd name="T2" fmla="*/ 401 w 23"/>
                <a:gd name="T3" fmla="*/ 962 h 41"/>
                <a:gd name="T4" fmla="*/ 928 w 23"/>
                <a:gd name="T5" fmla="*/ 2050 h 41"/>
                <a:gd name="T6" fmla="*/ 368 w 23"/>
                <a:gd name="T7" fmla="*/ 962 h 41"/>
                <a:gd name="T8" fmla="*/ 0 w 23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1">
                  <a:moveTo>
                    <a:pt x="0" y="0"/>
                  </a:moveTo>
                  <a:cubicBezTo>
                    <a:pt x="3" y="3"/>
                    <a:pt x="6" y="11"/>
                    <a:pt x="10" y="19"/>
                  </a:cubicBezTo>
                  <a:cubicBezTo>
                    <a:pt x="14" y="28"/>
                    <a:pt x="18" y="38"/>
                    <a:pt x="23" y="41"/>
                  </a:cubicBezTo>
                  <a:cubicBezTo>
                    <a:pt x="18" y="38"/>
                    <a:pt x="13" y="28"/>
                    <a:pt x="9" y="19"/>
                  </a:cubicBezTo>
                  <a:cubicBezTo>
                    <a:pt x="5" y="11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Freeform 986">
              <a:extLst>
                <a:ext uri="{FF2B5EF4-FFF2-40B4-BE49-F238E27FC236}">
                  <a16:creationId xmlns:a16="http://schemas.microsoft.com/office/drawing/2014/main" id="{BEE08B1B-3818-4498-918E-348F3590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168"/>
              <a:ext cx="55" cy="109"/>
            </a:xfrm>
            <a:custGeom>
              <a:avLst/>
              <a:gdLst>
                <a:gd name="T0" fmla="*/ 0 w 22"/>
                <a:gd name="T1" fmla="*/ 0 h 41"/>
                <a:gd name="T2" fmla="*/ 395 w 22"/>
                <a:gd name="T3" fmla="*/ 962 h 41"/>
                <a:gd name="T4" fmla="*/ 863 w 22"/>
                <a:gd name="T5" fmla="*/ 2050 h 41"/>
                <a:gd name="T6" fmla="*/ 363 w 22"/>
                <a:gd name="T7" fmla="*/ 962 h 41"/>
                <a:gd name="T8" fmla="*/ 0 w 22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cubicBezTo>
                    <a:pt x="3" y="3"/>
                    <a:pt x="6" y="10"/>
                    <a:pt x="10" y="19"/>
                  </a:cubicBezTo>
                  <a:cubicBezTo>
                    <a:pt x="14" y="27"/>
                    <a:pt x="18" y="38"/>
                    <a:pt x="22" y="41"/>
                  </a:cubicBezTo>
                  <a:cubicBezTo>
                    <a:pt x="18" y="38"/>
                    <a:pt x="13" y="27"/>
                    <a:pt x="9" y="19"/>
                  </a:cubicBezTo>
                  <a:cubicBezTo>
                    <a:pt x="5" y="10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Freeform 987">
              <a:extLst>
                <a:ext uri="{FF2B5EF4-FFF2-40B4-BE49-F238E27FC236}">
                  <a16:creationId xmlns:a16="http://schemas.microsoft.com/office/drawing/2014/main" id="{F6145B51-95CA-4813-8F60-F901A7D13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155"/>
              <a:ext cx="78" cy="122"/>
            </a:xfrm>
            <a:custGeom>
              <a:avLst/>
              <a:gdLst>
                <a:gd name="T0" fmla="*/ 1240 w 31"/>
                <a:gd name="T1" fmla="*/ 2223 h 46"/>
                <a:gd name="T2" fmla="*/ 639 w 31"/>
                <a:gd name="T3" fmla="*/ 1048 h 46"/>
                <a:gd name="T4" fmla="*/ 242 w 31"/>
                <a:gd name="T5" fmla="*/ 0 h 46"/>
                <a:gd name="T6" fmla="*/ 0 w 31"/>
                <a:gd name="T7" fmla="*/ 56 h 46"/>
                <a:gd name="T8" fmla="*/ 400 w 31"/>
                <a:gd name="T9" fmla="*/ 1048 h 46"/>
                <a:gd name="T10" fmla="*/ 1006 w 31"/>
                <a:gd name="T11" fmla="*/ 2223 h 46"/>
                <a:gd name="T12" fmla="*/ 1240 w 31"/>
                <a:gd name="T13" fmla="*/ 222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46">
                  <a:moveTo>
                    <a:pt x="31" y="45"/>
                  </a:moveTo>
                  <a:cubicBezTo>
                    <a:pt x="26" y="45"/>
                    <a:pt x="21" y="32"/>
                    <a:pt x="16" y="21"/>
                  </a:cubicBezTo>
                  <a:cubicBezTo>
                    <a:pt x="12" y="10"/>
                    <a:pt x="10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6" y="10"/>
                    <a:pt x="10" y="21"/>
                  </a:cubicBezTo>
                  <a:cubicBezTo>
                    <a:pt x="14" y="32"/>
                    <a:pt x="19" y="46"/>
                    <a:pt x="25" y="45"/>
                  </a:cubicBezTo>
                  <a:lnTo>
                    <a:pt x="31" y="45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Freeform 988">
              <a:extLst>
                <a:ext uri="{FF2B5EF4-FFF2-40B4-BE49-F238E27FC236}">
                  <a16:creationId xmlns:a16="http://schemas.microsoft.com/office/drawing/2014/main" id="{23DC87F2-AD68-46CD-886D-FEE1DFAF4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1155"/>
              <a:ext cx="80" cy="120"/>
            </a:xfrm>
            <a:custGeom>
              <a:avLst/>
              <a:gdLst>
                <a:gd name="T0" fmla="*/ 1250 w 32"/>
                <a:gd name="T1" fmla="*/ 2275 h 45"/>
                <a:gd name="T2" fmla="*/ 675 w 32"/>
                <a:gd name="T3" fmla="*/ 1059 h 45"/>
                <a:gd name="T4" fmla="*/ 283 w 32"/>
                <a:gd name="T5" fmla="*/ 0 h 45"/>
                <a:gd name="T6" fmla="*/ 0 w 32"/>
                <a:gd name="T7" fmla="*/ 0 h 45"/>
                <a:gd name="T8" fmla="*/ 438 w 32"/>
                <a:gd name="T9" fmla="*/ 1059 h 45"/>
                <a:gd name="T10" fmla="*/ 1020 w 32"/>
                <a:gd name="T11" fmla="*/ 2275 h 45"/>
                <a:gd name="T12" fmla="*/ 1250 w 32"/>
                <a:gd name="T13" fmla="*/ 2275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45">
                  <a:moveTo>
                    <a:pt x="32" y="45"/>
                  </a:moveTo>
                  <a:cubicBezTo>
                    <a:pt x="26" y="45"/>
                    <a:pt x="21" y="32"/>
                    <a:pt x="17" y="21"/>
                  </a:cubicBezTo>
                  <a:cubicBezTo>
                    <a:pt x="13" y="10"/>
                    <a:pt x="11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6" y="10"/>
                    <a:pt x="11" y="21"/>
                  </a:cubicBezTo>
                  <a:cubicBezTo>
                    <a:pt x="15" y="32"/>
                    <a:pt x="20" y="45"/>
                    <a:pt x="26" y="45"/>
                  </a:cubicBezTo>
                  <a:lnTo>
                    <a:pt x="32" y="45"/>
                  </a:lnTo>
                  <a:close/>
                </a:path>
              </a:pathLst>
            </a:custGeom>
            <a:solidFill>
              <a:srgbClr val="84CB7E"/>
            </a:solidFill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Freeform 989">
              <a:extLst>
                <a:ext uri="{FF2B5EF4-FFF2-40B4-BE49-F238E27FC236}">
                  <a16:creationId xmlns:a16="http://schemas.microsoft.com/office/drawing/2014/main" id="{1D465BAD-661B-496F-84F3-5CE74C2D2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1160"/>
              <a:ext cx="50" cy="112"/>
            </a:xfrm>
            <a:custGeom>
              <a:avLst/>
              <a:gdLst>
                <a:gd name="T0" fmla="*/ 0 w 20"/>
                <a:gd name="T1" fmla="*/ 0 h 42"/>
                <a:gd name="T2" fmla="*/ 363 w 20"/>
                <a:gd name="T3" fmla="*/ 968 h 42"/>
                <a:gd name="T4" fmla="*/ 783 w 20"/>
                <a:gd name="T5" fmla="*/ 2125 h 42"/>
                <a:gd name="T6" fmla="*/ 313 w 20"/>
                <a:gd name="T7" fmla="*/ 968 h 42"/>
                <a:gd name="T8" fmla="*/ 0 w 2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42">
                  <a:moveTo>
                    <a:pt x="0" y="0"/>
                  </a:moveTo>
                  <a:cubicBezTo>
                    <a:pt x="3" y="3"/>
                    <a:pt x="5" y="11"/>
                    <a:pt x="9" y="19"/>
                  </a:cubicBezTo>
                  <a:cubicBezTo>
                    <a:pt x="12" y="28"/>
                    <a:pt x="15" y="39"/>
                    <a:pt x="20" y="42"/>
                  </a:cubicBezTo>
                  <a:cubicBezTo>
                    <a:pt x="15" y="39"/>
                    <a:pt x="11" y="28"/>
                    <a:pt x="8" y="19"/>
                  </a:cubicBezTo>
                  <a:cubicBezTo>
                    <a:pt x="5" y="11"/>
                    <a:pt x="3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Freeform 990">
              <a:extLst>
                <a:ext uri="{FF2B5EF4-FFF2-40B4-BE49-F238E27FC236}">
                  <a16:creationId xmlns:a16="http://schemas.microsoft.com/office/drawing/2014/main" id="{D422F937-100F-4772-B17D-E6EC96C31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" y="1157"/>
              <a:ext cx="50" cy="115"/>
            </a:xfrm>
            <a:custGeom>
              <a:avLst/>
              <a:gdLst>
                <a:gd name="T0" fmla="*/ 0 w 20"/>
                <a:gd name="T1" fmla="*/ 0 h 43"/>
                <a:gd name="T2" fmla="*/ 313 w 20"/>
                <a:gd name="T3" fmla="*/ 1016 h 43"/>
                <a:gd name="T4" fmla="*/ 783 w 20"/>
                <a:gd name="T5" fmla="*/ 2204 h 43"/>
                <a:gd name="T6" fmla="*/ 313 w 20"/>
                <a:gd name="T7" fmla="*/ 1016 h 43"/>
                <a:gd name="T8" fmla="*/ 0 w 20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43">
                  <a:moveTo>
                    <a:pt x="0" y="0"/>
                  </a:moveTo>
                  <a:cubicBezTo>
                    <a:pt x="2" y="3"/>
                    <a:pt x="5" y="11"/>
                    <a:pt x="8" y="20"/>
                  </a:cubicBezTo>
                  <a:cubicBezTo>
                    <a:pt x="12" y="29"/>
                    <a:pt x="15" y="39"/>
                    <a:pt x="20" y="43"/>
                  </a:cubicBezTo>
                  <a:cubicBezTo>
                    <a:pt x="15" y="39"/>
                    <a:pt x="11" y="29"/>
                    <a:pt x="8" y="20"/>
                  </a:cubicBezTo>
                  <a:cubicBezTo>
                    <a:pt x="4" y="11"/>
                    <a:pt x="2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Freeform 991">
              <a:extLst>
                <a:ext uri="{FF2B5EF4-FFF2-40B4-BE49-F238E27FC236}">
                  <a16:creationId xmlns:a16="http://schemas.microsoft.com/office/drawing/2014/main" id="{A951E966-FB61-4149-A135-CB798EE07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1160"/>
              <a:ext cx="15" cy="43"/>
            </a:xfrm>
            <a:custGeom>
              <a:avLst/>
              <a:gdLst>
                <a:gd name="T0" fmla="*/ 0 w 6"/>
                <a:gd name="T1" fmla="*/ 839 h 16"/>
                <a:gd name="T2" fmla="*/ 238 w 6"/>
                <a:gd name="T3" fmla="*/ 0 h 16"/>
                <a:gd name="T4" fmla="*/ 158 w 6"/>
                <a:gd name="T5" fmla="*/ 368 h 16"/>
                <a:gd name="T6" fmla="*/ 0 w 6"/>
                <a:gd name="T7" fmla="*/ 83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6">
                  <a:moveTo>
                    <a:pt x="0" y="16"/>
                  </a:moveTo>
                  <a:cubicBezTo>
                    <a:pt x="1" y="14"/>
                    <a:pt x="4" y="3"/>
                    <a:pt x="6" y="0"/>
                  </a:cubicBezTo>
                  <a:cubicBezTo>
                    <a:pt x="6" y="2"/>
                    <a:pt x="4" y="6"/>
                    <a:pt x="4" y="7"/>
                  </a:cubicBezTo>
                  <a:cubicBezTo>
                    <a:pt x="3" y="8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Freeform 992">
              <a:extLst>
                <a:ext uri="{FF2B5EF4-FFF2-40B4-BE49-F238E27FC236}">
                  <a16:creationId xmlns:a16="http://schemas.microsoft.com/office/drawing/2014/main" id="{CF5AFD74-0377-4128-AC99-B16118A84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1179"/>
              <a:ext cx="12" cy="42"/>
            </a:xfrm>
            <a:custGeom>
              <a:avLst/>
              <a:gdLst>
                <a:gd name="T0" fmla="*/ 0 w 5"/>
                <a:gd name="T1" fmla="*/ 759 h 16"/>
                <a:gd name="T2" fmla="*/ 168 w 5"/>
                <a:gd name="T3" fmla="*/ 0 h 16"/>
                <a:gd name="T4" fmla="*/ 98 w 5"/>
                <a:gd name="T5" fmla="*/ 289 h 16"/>
                <a:gd name="T6" fmla="*/ 0 w 5"/>
                <a:gd name="T7" fmla="*/ 75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6">
                  <a:moveTo>
                    <a:pt x="0" y="16"/>
                  </a:moveTo>
                  <a:cubicBezTo>
                    <a:pt x="1" y="14"/>
                    <a:pt x="3" y="2"/>
                    <a:pt x="5" y="0"/>
                  </a:cubicBezTo>
                  <a:cubicBezTo>
                    <a:pt x="5" y="1"/>
                    <a:pt x="3" y="5"/>
                    <a:pt x="3" y="6"/>
                  </a:cubicBezTo>
                  <a:cubicBezTo>
                    <a:pt x="3" y="7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1045140-9D59-4966-9F95-50A64B73B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x-none" sz="5067"/>
              <a:t>Plasmid</a:t>
            </a:r>
          </a:p>
        </p:txBody>
      </p:sp>
      <p:grpSp>
        <p:nvGrpSpPr>
          <p:cNvPr id="22531" name="Group 3">
            <a:extLst>
              <a:ext uri="{FF2B5EF4-FFF2-40B4-BE49-F238E27FC236}">
                <a16:creationId xmlns:a16="http://schemas.microsoft.com/office/drawing/2014/main" id="{F6FAE993-8842-49F2-9F89-2DA98E14F654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828800"/>
            <a:ext cx="3425825" cy="3667125"/>
            <a:chOff x="869" y="2597"/>
            <a:chExt cx="1082" cy="1158"/>
          </a:xfrm>
        </p:grpSpPr>
        <p:sp>
          <p:nvSpPr>
            <p:cNvPr id="22532" name="Freeform 4">
              <a:extLst>
                <a:ext uri="{FF2B5EF4-FFF2-40B4-BE49-F238E27FC236}">
                  <a16:creationId xmlns:a16="http://schemas.microsoft.com/office/drawing/2014/main" id="{6FADE4AB-9E3C-47B9-8597-5B2002015D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9" y="2597"/>
              <a:ext cx="1082" cy="1158"/>
            </a:xfrm>
            <a:custGeom>
              <a:avLst/>
              <a:gdLst>
                <a:gd name="T0" fmla="*/ 16385 w 433"/>
                <a:gd name="T1" fmla="*/ 6385 h 434"/>
                <a:gd name="T2" fmla="*/ 13264 w 433"/>
                <a:gd name="T3" fmla="*/ 1972 h 434"/>
                <a:gd name="T4" fmla="*/ 11157 w 433"/>
                <a:gd name="T5" fmla="*/ 307 h 434"/>
                <a:gd name="T6" fmla="*/ 8349 w 433"/>
                <a:gd name="T7" fmla="*/ 56 h 434"/>
                <a:gd name="T8" fmla="*/ 6087 w 433"/>
                <a:gd name="T9" fmla="*/ 456 h 434"/>
                <a:gd name="T10" fmla="*/ 3978 w 433"/>
                <a:gd name="T11" fmla="*/ 2028 h 434"/>
                <a:gd name="T12" fmla="*/ 1904 w 433"/>
                <a:gd name="T13" fmla="*/ 5681 h 434"/>
                <a:gd name="T14" fmla="*/ 0 w 433"/>
                <a:gd name="T15" fmla="*/ 9987 h 434"/>
                <a:gd name="T16" fmla="*/ 230 w 433"/>
                <a:gd name="T17" fmla="*/ 13128 h 434"/>
                <a:gd name="T18" fmla="*/ 1512 w 433"/>
                <a:gd name="T19" fmla="*/ 16319 h 434"/>
                <a:gd name="T20" fmla="*/ 4008 w 433"/>
                <a:gd name="T21" fmla="*/ 19208 h 434"/>
                <a:gd name="T22" fmla="*/ 8191 w 433"/>
                <a:gd name="T23" fmla="*/ 21146 h 434"/>
                <a:gd name="T24" fmla="*/ 10453 w 433"/>
                <a:gd name="T25" fmla="*/ 20873 h 434"/>
                <a:gd name="T26" fmla="*/ 14044 w 433"/>
                <a:gd name="T27" fmla="*/ 19358 h 434"/>
                <a:gd name="T28" fmla="*/ 15323 w 433"/>
                <a:gd name="T29" fmla="*/ 15257 h 434"/>
                <a:gd name="T30" fmla="*/ 655 w 433"/>
                <a:gd name="T31" fmla="*/ 7049 h 434"/>
                <a:gd name="T32" fmla="*/ 16148 w 433"/>
                <a:gd name="T33" fmla="*/ 6649 h 434"/>
                <a:gd name="T34" fmla="*/ 13681 w 433"/>
                <a:gd name="T35" fmla="*/ 4045 h 434"/>
                <a:gd name="T36" fmla="*/ 13524 w 433"/>
                <a:gd name="T37" fmla="*/ 4101 h 434"/>
                <a:gd name="T38" fmla="*/ 13106 w 433"/>
                <a:gd name="T39" fmla="*/ 3495 h 434"/>
                <a:gd name="T40" fmla="*/ 11077 w 433"/>
                <a:gd name="T41" fmla="*/ 662 h 434"/>
                <a:gd name="T42" fmla="*/ 10173 w 433"/>
                <a:gd name="T43" fmla="*/ 1460 h 434"/>
                <a:gd name="T44" fmla="*/ 8579 w 433"/>
                <a:gd name="T45" fmla="*/ 1972 h 434"/>
                <a:gd name="T46" fmla="*/ 7019 w 433"/>
                <a:gd name="T47" fmla="*/ 1574 h 434"/>
                <a:gd name="T48" fmla="*/ 4945 w 433"/>
                <a:gd name="T49" fmla="*/ 2676 h 434"/>
                <a:gd name="T50" fmla="*/ 2291 w 433"/>
                <a:gd name="T51" fmla="*/ 4157 h 434"/>
                <a:gd name="T52" fmla="*/ 2416 w 433"/>
                <a:gd name="T53" fmla="*/ 5582 h 434"/>
                <a:gd name="T54" fmla="*/ 1979 w 433"/>
                <a:gd name="T55" fmla="*/ 6286 h 434"/>
                <a:gd name="T56" fmla="*/ 887 w 433"/>
                <a:gd name="T57" fmla="*/ 7354 h 434"/>
                <a:gd name="T58" fmla="*/ 1667 w 433"/>
                <a:gd name="T59" fmla="*/ 10395 h 434"/>
                <a:gd name="T60" fmla="*/ 542 w 433"/>
                <a:gd name="T61" fmla="*/ 13029 h 434"/>
                <a:gd name="T62" fmla="*/ 1904 w 433"/>
                <a:gd name="T63" fmla="*/ 12573 h 434"/>
                <a:gd name="T64" fmla="*/ 1637 w 433"/>
                <a:gd name="T65" fmla="*/ 14438 h 434"/>
                <a:gd name="T66" fmla="*/ 3071 w 433"/>
                <a:gd name="T67" fmla="*/ 18445 h 434"/>
                <a:gd name="T68" fmla="*/ 4058 w 433"/>
                <a:gd name="T69" fmla="*/ 18595 h 434"/>
                <a:gd name="T70" fmla="*/ 5650 w 433"/>
                <a:gd name="T71" fmla="*/ 18752 h 434"/>
                <a:gd name="T72" fmla="*/ 6712 w 433"/>
                <a:gd name="T73" fmla="*/ 20177 h 434"/>
                <a:gd name="T74" fmla="*/ 10015 w 433"/>
                <a:gd name="T75" fmla="*/ 20689 h 434"/>
                <a:gd name="T76" fmla="*/ 10065 w 433"/>
                <a:gd name="T77" fmla="*/ 20476 h 434"/>
                <a:gd name="T78" fmla="*/ 12327 w 433"/>
                <a:gd name="T79" fmla="*/ 19622 h 434"/>
                <a:gd name="T80" fmla="*/ 10298 w 433"/>
                <a:gd name="T81" fmla="*/ 19926 h 434"/>
                <a:gd name="T82" fmla="*/ 7412 w 433"/>
                <a:gd name="T83" fmla="*/ 19051 h 434"/>
                <a:gd name="T84" fmla="*/ 5725 w 433"/>
                <a:gd name="T85" fmla="*/ 18347 h 434"/>
                <a:gd name="T86" fmla="*/ 3041 w 433"/>
                <a:gd name="T87" fmla="*/ 14859 h 434"/>
                <a:gd name="T88" fmla="*/ 1979 w 433"/>
                <a:gd name="T89" fmla="*/ 10337 h 434"/>
                <a:gd name="T90" fmla="*/ 2604 w 433"/>
                <a:gd name="T91" fmla="*/ 6193 h 434"/>
                <a:gd name="T92" fmla="*/ 3621 w 433"/>
                <a:gd name="T93" fmla="*/ 5625 h 434"/>
                <a:gd name="T94" fmla="*/ 5028 w 433"/>
                <a:gd name="T95" fmla="*/ 4157 h 434"/>
                <a:gd name="T96" fmla="*/ 8504 w 433"/>
                <a:gd name="T97" fmla="*/ 2377 h 434"/>
                <a:gd name="T98" fmla="*/ 12202 w 433"/>
                <a:gd name="T99" fmla="*/ 4045 h 434"/>
                <a:gd name="T100" fmla="*/ 15398 w 433"/>
                <a:gd name="T101" fmla="*/ 8962 h 434"/>
                <a:gd name="T102" fmla="*/ 15136 w 433"/>
                <a:gd name="T103" fmla="*/ 12274 h 434"/>
                <a:gd name="T104" fmla="*/ 14356 w 433"/>
                <a:gd name="T105" fmla="*/ 15009 h 434"/>
                <a:gd name="T106" fmla="*/ 13806 w 433"/>
                <a:gd name="T107" fmla="*/ 19107 h 434"/>
                <a:gd name="T108" fmla="*/ 13681 w 433"/>
                <a:gd name="T109" fmla="*/ 17378 h 434"/>
                <a:gd name="T110" fmla="*/ 13994 w 433"/>
                <a:gd name="T111" fmla="*/ 16772 h 434"/>
                <a:gd name="T112" fmla="*/ 15760 w 433"/>
                <a:gd name="T113" fmla="*/ 13981 h 434"/>
                <a:gd name="T114" fmla="*/ 15523 w 433"/>
                <a:gd name="T115" fmla="*/ 12765 h 434"/>
                <a:gd name="T116" fmla="*/ 15168 w 433"/>
                <a:gd name="T117" fmla="*/ 10182 h 4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33" h="434">
                  <a:moveTo>
                    <a:pt x="417" y="170"/>
                  </a:moveTo>
                  <a:cubicBezTo>
                    <a:pt x="429" y="154"/>
                    <a:pt x="425" y="139"/>
                    <a:pt x="422" y="130"/>
                  </a:cubicBezTo>
                  <a:cubicBezTo>
                    <a:pt x="422" y="130"/>
                    <a:pt x="422" y="130"/>
                    <a:pt x="422" y="130"/>
                  </a:cubicBezTo>
                  <a:cubicBezTo>
                    <a:pt x="422" y="129"/>
                    <a:pt x="421" y="129"/>
                    <a:pt x="421" y="129"/>
                  </a:cubicBezTo>
                  <a:cubicBezTo>
                    <a:pt x="421" y="129"/>
                    <a:pt x="421" y="129"/>
                    <a:pt x="421" y="129"/>
                  </a:cubicBezTo>
                  <a:cubicBezTo>
                    <a:pt x="421" y="127"/>
                    <a:pt x="421" y="127"/>
                    <a:pt x="421" y="127"/>
                  </a:cubicBezTo>
                  <a:cubicBezTo>
                    <a:pt x="421" y="127"/>
                    <a:pt x="420" y="126"/>
                    <a:pt x="420" y="126"/>
                  </a:cubicBezTo>
                  <a:cubicBezTo>
                    <a:pt x="415" y="119"/>
                    <a:pt x="405" y="111"/>
                    <a:pt x="394" y="108"/>
                  </a:cubicBezTo>
                  <a:cubicBezTo>
                    <a:pt x="395" y="105"/>
                    <a:pt x="396" y="101"/>
                    <a:pt x="396" y="98"/>
                  </a:cubicBezTo>
                  <a:cubicBezTo>
                    <a:pt x="396" y="90"/>
                    <a:pt x="393" y="82"/>
                    <a:pt x="388" y="76"/>
                  </a:cubicBezTo>
                  <a:cubicBezTo>
                    <a:pt x="388" y="76"/>
                    <a:pt x="388" y="76"/>
                    <a:pt x="388" y="76"/>
                  </a:cubicBezTo>
                  <a:cubicBezTo>
                    <a:pt x="387" y="75"/>
                    <a:pt x="387" y="75"/>
                    <a:pt x="387" y="75"/>
                  </a:cubicBezTo>
                  <a:cubicBezTo>
                    <a:pt x="378" y="65"/>
                    <a:pt x="364" y="62"/>
                    <a:pt x="348" y="68"/>
                  </a:cubicBezTo>
                  <a:cubicBezTo>
                    <a:pt x="350" y="56"/>
                    <a:pt x="350" y="46"/>
                    <a:pt x="340" y="39"/>
                  </a:cubicBezTo>
                  <a:cubicBezTo>
                    <a:pt x="340" y="39"/>
                    <a:pt x="340" y="38"/>
                    <a:pt x="340" y="38"/>
                  </a:cubicBezTo>
                  <a:cubicBezTo>
                    <a:pt x="340" y="38"/>
                    <a:pt x="340" y="38"/>
                    <a:pt x="340" y="38"/>
                  </a:cubicBezTo>
                  <a:cubicBezTo>
                    <a:pt x="340" y="38"/>
                    <a:pt x="338" y="37"/>
                    <a:pt x="338" y="37"/>
                  </a:cubicBezTo>
                  <a:cubicBezTo>
                    <a:pt x="331" y="32"/>
                    <a:pt x="325" y="28"/>
                    <a:pt x="308" y="34"/>
                  </a:cubicBezTo>
                  <a:cubicBezTo>
                    <a:pt x="305" y="14"/>
                    <a:pt x="295" y="10"/>
                    <a:pt x="288" y="7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6"/>
                    <a:pt x="286" y="6"/>
                    <a:pt x="285" y="6"/>
                  </a:cubicBezTo>
                  <a:cubicBezTo>
                    <a:pt x="284" y="6"/>
                    <a:pt x="284" y="6"/>
                    <a:pt x="284" y="6"/>
                  </a:cubicBezTo>
                  <a:cubicBezTo>
                    <a:pt x="273" y="4"/>
                    <a:pt x="267" y="4"/>
                    <a:pt x="252" y="21"/>
                  </a:cubicBezTo>
                  <a:cubicBezTo>
                    <a:pt x="251" y="21"/>
                    <a:pt x="251" y="22"/>
                    <a:pt x="251" y="22"/>
                  </a:cubicBezTo>
                  <a:cubicBezTo>
                    <a:pt x="250" y="20"/>
                    <a:pt x="250" y="20"/>
                    <a:pt x="250" y="20"/>
                  </a:cubicBezTo>
                  <a:cubicBezTo>
                    <a:pt x="238" y="0"/>
                    <a:pt x="223" y="1"/>
                    <a:pt x="216" y="1"/>
                  </a:cubicBezTo>
                  <a:cubicBezTo>
                    <a:pt x="214" y="1"/>
                    <a:pt x="214" y="1"/>
                    <a:pt x="214" y="1"/>
                  </a:cubicBezTo>
                  <a:cubicBezTo>
                    <a:pt x="214" y="1"/>
                    <a:pt x="214" y="1"/>
                    <a:pt x="214" y="1"/>
                  </a:cubicBezTo>
                  <a:cubicBezTo>
                    <a:pt x="213" y="1"/>
                    <a:pt x="213" y="1"/>
                    <a:pt x="212" y="1"/>
                  </a:cubicBezTo>
                  <a:cubicBezTo>
                    <a:pt x="204" y="3"/>
                    <a:pt x="195" y="8"/>
                    <a:pt x="188" y="16"/>
                  </a:cubicBezTo>
                  <a:cubicBezTo>
                    <a:pt x="180" y="8"/>
                    <a:pt x="168" y="6"/>
                    <a:pt x="156" y="9"/>
                  </a:cubicBezTo>
                  <a:cubicBezTo>
                    <a:pt x="156" y="9"/>
                    <a:pt x="157" y="9"/>
                    <a:pt x="157" y="9"/>
                  </a:cubicBezTo>
                  <a:cubicBezTo>
                    <a:pt x="157" y="9"/>
                    <a:pt x="156" y="9"/>
                    <a:pt x="156" y="9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5" y="9"/>
                    <a:pt x="155" y="10"/>
                    <a:pt x="155" y="10"/>
                  </a:cubicBezTo>
                  <a:cubicBezTo>
                    <a:pt x="153" y="10"/>
                    <a:pt x="152" y="11"/>
                    <a:pt x="151" y="12"/>
                  </a:cubicBezTo>
                  <a:cubicBezTo>
                    <a:pt x="141" y="17"/>
                    <a:pt x="134" y="28"/>
                    <a:pt x="134" y="42"/>
                  </a:cubicBezTo>
                  <a:cubicBezTo>
                    <a:pt x="124" y="37"/>
                    <a:pt x="114" y="33"/>
                    <a:pt x="104" y="39"/>
                  </a:cubicBezTo>
                  <a:cubicBezTo>
                    <a:pt x="104" y="39"/>
                    <a:pt x="103" y="39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93" y="45"/>
                    <a:pt x="88" y="49"/>
                    <a:pt x="87" y="66"/>
                  </a:cubicBezTo>
                  <a:cubicBezTo>
                    <a:pt x="67" y="62"/>
                    <a:pt x="59" y="70"/>
                    <a:pt x="54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7"/>
                    <a:pt x="52" y="77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49" y="82"/>
                    <a:pt x="41" y="95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26" y="115"/>
                    <a:pt x="21" y="129"/>
                    <a:pt x="18" y="136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4" y="146"/>
                    <a:pt x="14" y="158"/>
                    <a:pt x="20" y="170"/>
                  </a:cubicBezTo>
                  <a:cubicBezTo>
                    <a:pt x="9" y="174"/>
                    <a:pt x="2" y="184"/>
                    <a:pt x="0" y="196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198"/>
                    <a:pt x="0" y="199"/>
                    <a:pt x="0" y="200"/>
                  </a:cubicBezTo>
                  <a:cubicBezTo>
                    <a:pt x="0" y="212"/>
                    <a:pt x="8" y="224"/>
                    <a:pt x="21" y="230"/>
                  </a:cubicBezTo>
                  <a:cubicBezTo>
                    <a:pt x="13" y="237"/>
                    <a:pt x="5" y="244"/>
                    <a:pt x="6" y="255"/>
                  </a:cubicBezTo>
                  <a:cubicBezTo>
                    <a:pt x="6" y="255"/>
                    <a:pt x="6" y="256"/>
                    <a:pt x="6" y="256"/>
                  </a:cubicBezTo>
                  <a:cubicBezTo>
                    <a:pt x="6" y="257"/>
                    <a:pt x="6" y="257"/>
                    <a:pt x="6" y="257"/>
                  </a:cubicBezTo>
                  <a:cubicBezTo>
                    <a:pt x="6" y="259"/>
                    <a:pt x="6" y="259"/>
                    <a:pt x="6" y="259"/>
                  </a:cubicBezTo>
                  <a:cubicBezTo>
                    <a:pt x="9" y="269"/>
                    <a:pt x="11" y="275"/>
                    <a:pt x="30" y="282"/>
                  </a:cubicBezTo>
                  <a:cubicBezTo>
                    <a:pt x="28" y="287"/>
                    <a:pt x="28" y="292"/>
                    <a:pt x="28" y="296"/>
                  </a:cubicBezTo>
                  <a:cubicBezTo>
                    <a:pt x="28" y="305"/>
                    <a:pt x="32" y="312"/>
                    <a:pt x="35" y="316"/>
                  </a:cubicBezTo>
                  <a:cubicBezTo>
                    <a:pt x="36" y="318"/>
                    <a:pt x="36" y="318"/>
                    <a:pt x="36" y="318"/>
                  </a:cubicBezTo>
                  <a:cubicBezTo>
                    <a:pt x="36" y="318"/>
                    <a:pt x="36" y="318"/>
                    <a:pt x="36" y="318"/>
                  </a:cubicBezTo>
                  <a:cubicBezTo>
                    <a:pt x="36" y="318"/>
                    <a:pt x="36" y="318"/>
                    <a:pt x="36" y="318"/>
                  </a:cubicBezTo>
                  <a:cubicBezTo>
                    <a:pt x="39" y="322"/>
                    <a:pt x="39" y="322"/>
                    <a:pt x="39" y="322"/>
                  </a:cubicBezTo>
                  <a:cubicBezTo>
                    <a:pt x="43" y="327"/>
                    <a:pt x="48" y="334"/>
                    <a:pt x="62" y="334"/>
                  </a:cubicBezTo>
                  <a:cubicBezTo>
                    <a:pt x="61" y="337"/>
                    <a:pt x="61" y="341"/>
                    <a:pt x="61" y="344"/>
                  </a:cubicBezTo>
                  <a:cubicBezTo>
                    <a:pt x="61" y="358"/>
                    <a:pt x="69" y="365"/>
                    <a:pt x="73" y="369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5" y="371"/>
                    <a:pt x="75" y="371"/>
                    <a:pt x="76" y="372"/>
                  </a:cubicBezTo>
                  <a:cubicBezTo>
                    <a:pt x="82" y="376"/>
                    <a:pt x="93" y="379"/>
                    <a:pt x="103" y="379"/>
                  </a:cubicBezTo>
                  <a:cubicBezTo>
                    <a:pt x="104" y="390"/>
                    <a:pt x="110" y="400"/>
                    <a:pt x="121" y="407"/>
                  </a:cubicBezTo>
                  <a:cubicBezTo>
                    <a:pt x="121" y="407"/>
                    <a:pt x="121" y="407"/>
                    <a:pt x="121" y="407"/>
                  </a:cubicBezTo>
                  <a:cubicBezTo>
                    <a:pt x="133" y="413"/>
                    <a:pt x="148" y="410"/>
                    <a:pt x="160" y="400"/>
                  </a:cubicBezTo>
                  <a:cubicBezTo>
                    <a:pt x="163" y="410"/>
                    <a:pt x="167" y="420"/>
                    <a:pt x="178" y="423"/>
                  </a:cubicBezTo>
                  <a:cubicBezTo>
                    <a:pt x="178" y="424"/>
                    <a:pt x="178" y="424"/>
                    <a:pt x="179" y="424"/>
                  </a:cubicBezTo>
                  <a:cubicBezTo>
                    <a:pt x="180" y="424"/>
                    <a:pt x="180" y="424"/>
                    <a:pt x="180" y="424"/>
                  </a:cubicBezTo>
                  <a:cubicBezTo>
                    <a:pt x="189" y="427"/>
                    <a:pt x="196" y="428"/>
                    <a:pt x="210" y="417"/>
                  </a:cubicBezTo>
                  <a:cubicBezTo>
                    <a:pt x="220" y="434"/>
                    <a:pt x="231" y="434"/>
                    <a:pt x="238" y="434"/>
                  </a:cubicBezTo>
                  <a:cubicBezTo>
                    <a:pt x="240" y="434"/>
                    <a:pt x="240" y="434"/>
                    <a:pt x="240" y="434"/>
                  </a:cubicBezTo>
                  <a:cubicBezTo>
                    <a:pt x="240" y="434"/>
                    <a:pt x="241" y="434"/>
                    <a:pt x="241" y="434"/>
                  </a:cubicBezTo>
                  <a:cubicBezTo>
                    <a:pt x="242" y="434"/>
                    <a:pt x="242" y="434"/>
                    <a:pt x="242" y="434"/>
                  </a:cubicBezTo>
                  <a:cubicBezTo>
                    <a:pt x="247" y="433"/>
                    <a:pt x="262" y="430"/>
                    <a:pt x="268" y="412"/>
                  </a:cubicBezTo>
                  <a:cubicBezTo>
                    <a:pt x="268" y="412"/>
                    <a:pt x="268" y="412"/>
                    <a:pt x="268" y="412"/>
                  </a:cubicBezTo>
                  <a:cubicBezTo>
                    <a:pt x="268" y="412"/>
                    <a:pt x="268" y="412"/>
                    <a:pt x="268" y="412"/>
                  </a:cubicBezTo>
                  <a:cubicBezTo>
                    <a:pt x="287" y="426"/>
                    <a:pt x="300" y="421"/>
                    <a:pt x="307" y="418"/>
                  </a:cubicBezTo>
                  <a:cubicBezTo>
                    <a:pt x="309" y="417"/>
                    <a:pt x="309" y="417"/>
                    <a:pt x="309" y="417"/>
                  </a:cubicBezTo>
                  <a:cubicBezTo>
                    <a:pt x="310" y="417"/>
                    <a:pt x="310" y="417"/>
                    <a:pt x="311" y="416"/>
                  </a:cubicBezTo>
                  <a:cubicBezTo>
                    <a:pt x="318" y="412"/>
                    <a:pt x="325" y="402"/>
                    <a:pt x="328" y="391"/>
                  </a:cubicBezTo>
                  <a:cubicBezTo>
                    <a:pt x="339" y="394"/>
                    <a:pt x="350" y="391"/>
                    <a:pt x="360" y="383"/>
                  </a:cubicBezTo>
                  <a:cubicBezTo>
                    <a:pt x="360" y="383"/>
                    <a:pt x="360" y="383"/>
                    <a:pt x="360" y="383"/>
                  </a:cubicBezTo>
                  <a:cubicBezTo>
                    <a:pt x="360" y="383"/>
                    <a:pt x="360" y="382"/>
                    <a:pt x="360" y="382"/>
                  </a:cubicBezTo>
                  <a:cubicBezTo>
                    <a:pt x="366" y="377"/>
                    <a:pt x="369" y="369"/>
                    <a:pt x="369" y="361"/>
                  </a:cubicBezTo>
                  <a:cubicBezTo>
                    <a:pt x="369" y="355"/>
                    <a:pt x="368" y="349"/>
                    <a:pt x="365" y="343"/>
                  </a:cubicBezTo>
                  <a:cubicBezTo>
                    <a:pt x="376" y="344"/>
                    <a:pt x="386" y="343"/>
                    <a:pt x="393" y="334"/>
                  </a:cubicBezTo>
                  <a:cubicBezTo>
                    <a:pt x="393" y="333"/>
                    <a:pt x="394" y="333"/>
                    <a:pt x="394" y="332"/>
                  </a:cubicBezTo>
                  <a:cubicBezTo>
                    <a:pt x="395" y="331"/>
                    <a:pt x="395" y="331"/>
                    <a:pt x="395" y="331"/>
                  </a:cubicBezTo>
                  <a:cubicBezTo>
                    <a:pt x="397" y="326"/>
                    <a:pt x="398" y="323"/>
                    <a:pt x="398" y="318"/>
                  </a:cubicBezTo>
                  <a:cubicBezTo>
                    <a:pt x="398" y="314"/>
                    <a:pt x="397" y="308"/>
                    <a:pt x="393" y="301"/>
                  </a:cubicBezTo>
                  <a:cubicBezTo>
                    <a:pt x="409" y="293"/>
                    <a:pt x="411" y="281"/>
                    <a:pt x="413" y="274"/>
                  </a:cubicBezTo>
                  <a:cubicBezTo>
                    <a:pt x="414" y="271"/>
                    <a:pt x="415" y="268"/>
                    <a:pt x="415" y="264"/>
                  </a:cubicBezTo>
                  <a:cubicBezTo>
                    <a:pt x="415" y="259"/>
                    <a:pt x="413" y="254"/>
                    <a:pt x="409" y="246"/>
                  </a:cubicBezTo>
                  <a:cubicBezTo>
                    <a:pt x="429" y="235"/>
                    <a:pt x="432" y="220"/>
                    <a:pt x="432" y="211"/>
                  </a:cubicBezTo>
                  <a:cubicBezTo>
                    <a:pt x="432" y="210"/>
                    <a:pt x="432" y="210"/>
                    <a:pt x="432" y="210"/>
                  </a:cubicBezTo>
                  <a:cubicBezTo>
                    <a:pt x="433" y="193"/>
                    <a:pt x="428" y="180"/>
                    <a:pt x="417" y="170"/>
                  </a:cubicBezTo>
                  <a:close/>
                  <a:moveTo>
                    <a:pt x="17" y="139"/>
                  </a:moveTo>
                  <a:cubicBezTo>
                    <a:pt x="17" y="139"/>
                    <a:pt x="17" y="139"/>
                    <a:pt x="17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39"/>
                    <a:pt x="17" y="139"/>
                    <a:pt x="17" y="139"/>
                  </a:cubicBezTo>
                  <a:close/>
                  <a:moveTo>
                    <a:pt x="389" y="119"/>
                  </a:moveTo>
                  <a:cubicBezTo>
                    <a:pt x="400" y="121"/>
                    <a:pt x="411" y="127"/>
                    <a:pt x="414" y="131"/>
                  </a:cubicBezTo>
                  <a:cubicBezTo>
                    <a:pt x="415" y="133"/>
                    <a:pt x="415" y="136"/>
                    <a:pt x="415" y="140"/>
                  </a:cubicBezTo>
                  <a:cubicBezTo>
                    <a:pt x="415" y="146"/>
                    <a:pt x="413" y="155"/>
                    <a:pt x="407" y="164"/>
                  </a:cubicBezTo>
                  <a:cubicBezTo>
                    <a:pt x="403" y="161"/>
                    <a:pt x="403" y="161"/>
                    <a:pt x="403" y="161"/>
                  </a:cubicBezTo>
                  <a:cubicBezTo>
                    <a:pt x="394" y="157"/>
                    <a:pt x="388" y="153"/>
                    <a:pt x="384" y="145"/>
                  </a:cubicBezTo>
                  <a:cubicBezTo>
                    <a:pt x="383" y="143"/>
                    <a:pt x="383" y="141"/>
                    <a:pt x="383" y="139"/>
                  </a:cubicBezTo>
                  <a:cubicBezTo>
                    <a:pt x="383" y="132"/>
                    <a:pt x="386" y="126"/>
                    <a:pt x="389" y="119"/>
                  </a:cubicBezTo>
                  <a:close/>
                  <a:moveTo>
                    <a:pt x="351" y="80"/>
                  </a:moveTo>
                  <a:cubicBezTo>
                    <a:pt x="364" y="74"/>
                    <a:pt x="377" y="75"/>
                    <a:pt x="382" y="80"/>
                  </a:cubicBezTo>
                  <a:cubicBezTo>
                    <a:pt x="382" y="80"/>
                    <a:pt x="382" y="80"/>
                    <a:pt x="382" y="80"/>
                  </a:cubicBezTo>
                  <a:cubicBezTo>
                    <a:pt x="386" y="86"/>
                    <a:pt x="386" y="96"/>
                    <a:pt x="381" y="106"/>
                  </a:cubicBezTo>
                  <a:cubicBezTo>
                    <a:pt x="380" y="106"/>
                    <a:pt x="378" y="106"/>
                    <a:pt x="377" y="106"/>
                  </a:cubicBezTo>
                  <a:cubicBezTo>
                    <a:pt x="363" y="107"/>
                    <a:pt x="354" y="105"/>
                    <a:pt x="351" y="101"/>
                  </a:cubicBezTo>
                  <a:cubicBezTo>
                    <a:pt x="351" y="101"/>
                    <a:pt x="351" y="101"/>
                    <a:pt x="351" y="101"/>
                  </a:cubicBezTo>
                  <a:cubicBezTo>
                    <a:pt x="348" y="95"/>
                    <a:pt x="347" y="88"/>
                    <a:pt x="347" y="81"/>
                  </a:cubicBezTo>
                  <a:cubicBezTo>
                    <a:pt x="348" y="81"/>
                    <a:pt x="350" y="80"/>
                    <a:pt x="351" y="80"/>
                  </a:cubicBezTo>
                  <a:close/>
                  <a:moveTo>
                    <a:pt x="334" y="44"/>
                  </a:moveTo>
                  <a:cubicBezTo>
                    <a:pt x="335" y="44"/>
                    <a:pt x="335" y="44"/>
                    <a:pt x="335" y="44"/>
                  </a:cubicBezTo>
                  <a:cubicBezTo>
                    <a:pt x="335" y="44"/>
                    <a:pt x="335" y="44"/>
                    <a:pt x="335" y="44"/>
                  </a:cubicBezTo>
                  <a:cubicBezTo>
                    <a:pt x="337" y="46"/>
                    <a:pt x="338" y="49"/>
                    <a:pt x="338" y="53"/>
                  </a:cubicBezTo>
                  <a:cubicBezTo>
                    <a:pt x="338" y="56"/>
                    <a:pt x="337" y="61"/>
                    <a:pt x="336" y="65"/>
                  </a:cubicBezTo>
                  <a:cubicBezTo>
                    <a:pt x="336" y="69"/>
                    <a:pt x="336" y="69"/>
                    <a:pt x="336" y="69"/>
                  </a:cubicBezTo>
                  <a:cubicBezTo>
                    <a:pt x="336" y="70"/>
                    <a:pt x="336" y="71"/>
                    <a:pt x="336" y="72"/>
                  </a:cubicBezTo>
                  <a:cubicBezTo>
                    <a:pt x="326" y="75"/>
                    <a:pt x="319" y="75"/>
                    <a:pt x="316" y="73"/>
                  </a:cubicBezTo>
                  <a:cubicBezTo>
                    <a:pt x="314" y="71"/>
                    <a:pt x="312" y="64"/>
                    <a:pt x="310" y="50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26" y="40"/>
                    <a:pt x="330" y="41"/>
                    <a:pt x="334" y="44"/>
                  </a:cubicBezTo>
                  <a:close/>
                  <a:moveTo>
                    <a:pt x="261" y="29"/>
                  </a:moveTo>
                  <a:cubicBezTo>
                    <a:pt x="275" y="13"/>
                    <a:pt x="278" y="12"/>
                    <a:pt x="284" y="13"/>
                  </a:cubicBezTo>
                  <a:cubicBezTo>
                    <a:pt x="284" y="14"/>
                    <a:pt x="284" y="14"/>
                    <a:pt x="284" y="14"/>
                  </a:cubicBezTo>
                  <a:cubicBezTo>
                    <a:pt x="289" y="16"/>
                    <a:pt x="295" y="18"/>
                    <a:pt x="297" y="38"/>
                  </a:cubicBezTo>
                  <a:cubicBezTo>
                    <a:pt x="290" y="42"/>
                    <a:pt x="290" y="42"/>
                    <a:pt x="290" y="42"/>
                  </a:cubicBezTo>
                  <a:cubicBezTo>
                    <a:pt x="282" y="46"/>
                    <a:pt x="275" y="49"/>
                    <a:pt x="269" y="48"/>
                  </a:cubicBezTo>
                  <a:cubicBezTo>
                    <a:pt x="266" y="47"/>
                    <a:pt x="262" y="39"/>
                    <a:pt x="258" y="3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59" y="32"/>
                    <a:pt x="260" y="31"/>
                    <a:pt x="261" y="29"/>
                  </a:cubicBezTo>
                  <a:close/>
                  <a:moveTo>
                    <a:pt x="213" y="9"/>
                  </a:moveTo>
                  <a:cubicBezTo>
                    <a:pt x="214" y="9"/>
                    <a:pt x="214" y="9"/>
                    <a:pt x="215" y="9"/>
                  </a:cubicBezTo>
                  <a:cubicBezTo>
                    <a:pt x="215" y="9"/>
                    <a:pt x="216" y="9"/>
                    <a:pt x="216" y="9"/>
                  </a:cubicBezTo>
                  <a:cubicBezTo>
                    <a:pt x="222" y="9"/>
                    <a:pt x="231" y="13"/>
                    <a:pt x="240" y="26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36" y="35"/>
                    <a:pt x="229" y="39"/>
                    <a:pt x="221" y="39"/>
                  </a:cubicBezTo>
                  <a:cubicBezTo>
                    <a:pt x="221" y="39"/>
                    <a:pt x="221" y="39"/>
                    <a:pt x="220" y="39"/>
                  </a:cubicBezTo>
                  <a:cubicBezTo>
                    <a:pt x="211" y="40"/>
                    <a:pt x="203" y="33"/>
                    <a:pt x="196" y="25"/>
                  </a:cubicBezTo>
                  <a:cubicBezTo>
                    <a:pt x="201" y="17"/>
                    <a:pt x="208" y="11"/>
                    <a:pt x="213" y="9"/>
                  </a:cubicBezTo>
                  <a:close/>
                  <a:moveTo>
                    <a:pt x="146" y="45"/>
                  </a:moveTo>
                  <a:cubicBezTo>
                    <a:pt x="146" y="31"/>
                    <a:pt x="151" y="19"/>
                    <a:pt x="158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65" y="15"/>
                    <a:pt x="174" y="19"/>
                    <a:pt x="181" y="27"/>
                  </a:cubicBezTo>
                  <a:cubicBezTo>
                    <a:pt x="181" y="28"/>
                    <a:pt x="180" y="30"/>
                    <a:pt x="180" y="31"/>
                  </a:cubicBezTo>
                  <a:cubicBezTo>
                    <a:pt x="176" y="44"/>
                    <a:pt x="171" y="52"/>
                    <a:pt x="165" y="52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58" y="54"/>
                    <a:pt x="152" y="52"/>
                    <a:pt x="146" y="49"/>
                  </a:cubicBezTo>
                  <a:cubicBezTo>
                    <a:pt x="146" y="48"/>
                    <a:pt x="146" y="46"/>
                    <a:pt x="146" y="45"/>
                  </a:cubicBezTo>
                  <a:close/>
                  <a:moveTo>
                    <a:pt x="106" y="46"/>
                  </a:moveTo>
                  <a:cubicBezTo>
                    <a:pt x="106" y="46"/>
                    <a:pt x="106" y="46"/>
                    <a:pt x="106" y="46"/>
                  </a:cubicBezTo>
                  <a:cubicBezTo>
                    <a:pt x="111" y="43"/>
                    <a:pt x="119" y="48"/>
                    <a:pt x="127" y="53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1" y="55"/>
                    <a:pt x="132" y="56"/>
                    <a:pt x="133" y="56"/>
                  </a:cubicBezTo>
                  <a:cubicBezTo>
                    <a:pt x="132" y="65"/>
                    <a:pt x="129" y="72"/>
                    <a:pt x="127" y="74"/>
                  </a:cubicBezTo>
                  <a:cubicBezTo>
                    <a:pt x="123" y="75"/>
                    <a:pt x="116" y="75"/>
                    <a:pt x="102" y="71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99" y="52"/>
                    <a:pt x="102" y="49"/>
                    <a:pt x="106" y="46"/>
                  </a:cubicBezTo>
                  <a:close/>
                  <a:moveTo>
                    <a:pt x="59" y="82"/>
                  </a:moveTo>
                  <a:cubicBezTo>
                    <a:pt x="59" y="81"/>
                    <a:pt x="59" y="81"/>
                    <a:pt x="59" y="81"/>
                  </a:cubicBezTo>
                  <a:cubicBezTo>
                    <a:pt x="63" y="77"/>
                    <a:pt x="68" y="73"/>
                    <a:pt x="87" y="79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87" y="90"/>
                    <a:pt x="88" y="94"/>
                    <a:pt x="88" y="97"/>
                  </a:cubicBezTo>
                  <a:cubicBezTo>
                    <a:pt x="88" y="101"/>
                    <a:pt x="87" y="105"/>
                    <a:pt x="85" y="108"/>
                  </a:cubicBezTo>
                  <a:cubicBezTo>
                    <a:pt x="82" y="109"/>
                    <a:pt x="74" y="110"/>
                    <a:pt x="69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1" y="107"/>
                    <a:pt x="60" y="106"/>
                  </a:cubicBezTo>
                  <a:cubicBezTo>
                    <a:pt x="57" y="100"/>
                    <a:pt x="56" y="95"/>
                    <a:pt x="56" y="91"/>
                  </a:cubicBezTo>
                  <a:cubicBezTo>
                    <a:pt x="56" y="87"/>
                    <a:pt x="57" y="84"/>
                    <a:pt x="59" y="82"/>
                  </a:cubicBezTo>
                  <a:close/>
                  <a:moveTo>
                    <a:pt x="24" y="141"/>
                  </a:move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7" y="134"/>
                    <a:pt x="34" y="127"/>
                    <a:pt x="51" y="124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9" y="133"/>
                    <a:pt x="61" y="143"/>
                    <a:pt x="58" y="150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4" y="159"/>
                    <a:pt x="42" y="163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26" y="159"/>
                    <a:pt x="23" y="151"/>
                    <a:pt x="23" y="145"/>
                  </a:cubicBezTo>
                  <a:cubicBezTo>
                    <a:pt x="23" y="143"/>
                    <a:pt x="24" y="142"/>
                    <a:pt x="24" y="141"/>
                  </a:cubicBezTo>
                  <a:close/>
                  <a:moveTo>
                    <a:pt x="8" y="199"/>
                  </a:moveTo>
                  <a:cubicBezTo>
                    <a:pt x="8" y="198"/>
                    <a:pt x="8" y="198"/>
                    <a:pt x="8" y="198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9" y="190"/>
                    <a:pt x="17" y="183"/>
                    <a:pt x="26" y="180"/>
                  </a:cubicBezTo>
                  <a:cubicBezTo>
                    <a:pt x="27" y="181"/>
                    <a:pt x="29" y="182"/>
                    <a:pt x="30" y="184"/>
                  </a:cubicBezTo>
                  <a:cubicBezTo>
                    <a:pt x="40" y="192"/>
                    <a:pt x="45" y="200"/>
                    <a:pt x="43" y="205"/>
                  </a:cubicBezTo>
                  <a:cubicBezTo>
                    <a:pt x="43" y="205"/>
                    <a:pt x="43" y="206"/>
                    <a:pt x="43" y="206"/>
                  </a:cubicBezTo>
                  <a:cubicBezTo>
                    <a:pt x="42" y="212"/>
                    <a:pt x="37" y="217"/>
                    <a:pt x="32" y="222"/>
                  </a:cubicBezTo>
                  <a:cubicBezTo>
                    <a:pt x="31" y="221"/>
                    <a:pt x="30" y="221"/>
                    <a:pt x="28" y="220"/>
                  </a:cubicBezTo>
                  <a:cubicBezTo>
                    <a:pt x="16" y="215"/>
                    <a:pt x="8" y="206"/>
                    <a:pt x="8" y="199"/>
                  </a:cubicBezTo>
                  <a:close/>
                  <a:moveTo>
                    <a:pt x="36" y="271"/>
                  </a:moveTo>
                  <a:cubicBezTo>
                    <a:pt x="18" y="265"/>
                    <a:pt x="15" y="262"/>
                    <a:pt x="14" y="257"/>
                  </a:cubicBezTo>
                  <a:cubicBezTo>
                    <a:pt x="14" y="257"/>
                    <a:pt x="14" y="257"/>
                    <a:pt x="14" y="257"/>
                  </a:cubicBezTo>
                  <a:cubicBezTo>
                    <a:pt x="14" y="257"/>
                    <a:pt x="14" y="257"/>
                    <a:pt x="14" y="257"/>
                  </a:cubicBezTo>
                  <a:cubicBezTo>
                    <a:pt x="14" y="256"/>
                    <a:pt x="14" y="256"/>
                    <a:pt x="14" y="256"/>
                  </a:cubicBezTo>
                  <a:cubicBezTo>
                    <a:pt x="14" y="251"/>
                    <a:pt x="20" y="246"/>
                    <a:pt x="28" y="241"/>
                  </a:cubicBezTo>
                  <a:cubicBezTo>
                    <a:pt x="31" y="239"/>
                    <a:pt x="31" y="239"/>
                    <a:pt x="31" y="239"/>
                  </a:cubicBezTo>
                  <a:cubicBezTo>
                    <a:pt x="32" y="238"/>
                    <a:pt x="33" y="237"/>
                    <a:pt x="34" y="236"/>
                  </a:cubicBezTo>
                  <a:cubicBezTo>
                    <a:pt x="44" y="242"/>
                    <a:pt x="47" y="245"/>
                    <a:pt x="48" y="247"/>
                  </a:cubicBezTo>
                  <a:cubicBezTo>
                    <a:pt x="48" y="248"/>
                    <a:pt x="49" y="248"/>
                    <a:pt x="49" y="248"/>
                  </a:cubicBezTo>
                  <a:cubicBezTo>
                    <a:pt x="49" y="250"/>
                    <a:pt x="45" y="255"/>
                    <a:pt x="43" y="258"/>
                  </a:cubicBezTo>
                  <a:cubicBezTo>
                    <a:pt x="37" y="268"/>
                    <a:pt x="37" y="268"/>
                    <a:pt x="37" y="268"/>
                  </a:cubicBezTo>
                  <a:lnTo>
                    <a:pt x="36" y="271"/>
                  </a:lnTo>
                  <a:close/>
                  <a:moveTo>
                    <a:pt x="65" y="321"/>
                  </a:moveTo>
                  <a:cubicBezTo>
                    <a:pt x="51" y="323"/>
                    <a:pt x="48" y="320"/>
                    <a:pt x="43" y="315"/>
                  </a:cubicBezTo>
                  <a:cubicBezTo>
                    <a:pt x="42" y="313"/>
                    <a:pt x="42" y="313"/>
                    <a:pt x="42" y="313"/>
                  </a:cubicBezTo>
                  <a:cubicBezTo>
                    <a:pt x="39" y="308"/>
                    <a:pt x="36" y="299"/>
                    <a:pt x="42" y="285"/>
                  </a:cubicBezTo>
                  <a:cubicBezTo>
                    <a:pt x="45" y="285"/>
                    <a:pt x="47" y="286"/>
                    <a:pt x="50" y="286"/>
                  </a:cubicBezTo>
                  <a:cubicBezTo>
                    <a:pt x="60" y="287"/>
                    <a:pt x="66" y="288"/>
                    <a:pt x="69" y="292"/>
                  </a:cubicBezTo>
                  <a:cubicBezTo>
                    <a:pt x="69" y="292"/>
                    <a:pt x="70" y="293"/>
                    <a:pt x="70" y="293"/>
                  </a:cubicBezTo>
                  <a:cubicBezTo>
                    <a:pt x="70" y="293"/>
                    <a:pt x="70" y="295"/>
                    <a:pt x="70" y="296"/>
                  </a:cubicBezTo>
                  <a:cubicBezTo>
                    <a:pt x="70" y="303"/>
                    <a:pt x="67" y="315"/>
                    <a:pt x="65" y="321"/>
                  </a:cubicBezTo>
                  <a:close/>
                  <a:moveTo>
                    <a:pt x="104" y="367"/>
                  </a:moveTo>
                  <a:cubicBezTo>
                    <a:pt x="94" y="369"/>
                    <a:pt x="83" y="367"/>
                    <a:pt x="79" y="364"/>
                  </a:cubicBezTo>
                  <a:cubicBezTo>
                    <a:pt x="76" y="360"/>
                    <a:pt x="73" y="355"/>
                    <a:pt x="73" y="347"/>
                  </a:cubicBezTo>
                  <a:cubicBezTo>
                    <a:pt x="73" y="343"/>
                    <a:pt x="73" y="339"/>
                    <a:pt x="75" y="335"/>
                  </a:cubicBezTo>
                  <a:cubicBezTo>
                    <a:pt x="75" y="332"/>
                    <a:pt x="75" y="332"/>
                    <a:pt x="75" y="332"/>
                  </a:cubicBezTo>
                  <a:cubicBezTo>
                    <a:pt x="84" y="331"/>
                    <a:pt x="91" y="334"/>
                    <a:pt x="99" y="340"/>
                  </a:cubicBezTo>
                  <a:cubicBezTo>
                    <a:pt x="99" y="340"/>
                    <a:pt x="99" y="340"/>
                    <a:pt x="100" y="340"/>
                  </a:cubicBezTo>
                  <a:cubicBezTo>
                    <a:pt x="103" y="344"/>
                    <a:pt x="104" y="350"/>
                    <a:pt x="104" y="356"/>
                  </a:cubicBezTo>
                  <a:cubicBezTo>
                    <a:pt x="104" y="360"/>
                    <a:pt x="104" y="363"/>
                    <a:pt x="104" y="367"/>
                  </a:cubicBezTo>
                  <a:close/>
                  <a:moveTo>
                    <a:pt x="153" y="389"/>
                  </a:moveTo>
                  <a:cubicBezTo>
                    <a:pt x="143" y="399"/>
                    <a:pt x="131" y="404"/>
                    <a:pt x="125" y="400"/>
                  </a:cubicBezTo>
                  <a:cubicBezTo>
                    <a:pt x="124" y="400"/>
                    <a:pt x="124" y="400"/>
                    <a:pt x="124" y="400"/>
                  </a:cubicBezTo>
                  <a:cubicBezTo>
                    <a:pt x="119" y="397"/>
                    <a:pt x="115" y="388"/>
                    <a:pt x="115" y="378"/>
                  </a:cubicBezTo>
                  <a:cubicBezTo>
                    <a:pt x="115" y="378"/>
                    <a:pt x="115" y="377"/>
                    <a:pt x="115" y="376"/>
                  </a:cubicBezTo>
                  <a:cubicBezTo>
                    <a:pt x="117" y="376"/>
                    <a:pt x="118" y="375"/>
                    <a:pt x="120" y="374"/>
                  </a:cubicBezTo>
                  <a:cubicBezTo>
                    <a:pt x="132" y="368"/>
                    <a:pt x="141" y="367"/>
                    <a:pt x="145" y="370"/>
                  </a:cubicBezTo>
                  <a:cubicBezTo>
                    <a:pt x="145" y="370"/>
                    <a:pt x="145" y="370"/>
                    <a:pt x="145" y="370"/>
                  </a:cubicBezTo>
                  <a:cubicBezTo>
                    <a:pt x="151" y="374"/>
                    <a:pt x="154" y="380"/>
                    <a:pt x="156" y="387"/>
                  </a:cubicBezTo>
                  <a:cubicBezTo>
                    <a:pt x="155" y="387"/>
                    <a:pt x="154" y="388"/>
                    <a:pt x="153" y="389"/>
                  </a:cubicBezTo>
                  <a:close/>
                  <a:moveTo>
                    <a:pt x="182" y="417"/>
                  </a:moveTo>
                  <a:cubicBezTo>
                    <a:pt x="182" y="417"/>
                    <a:pt x="182" y="417"/>
                    <a:pt x="181" y="417"/>
                  </a:cubicBezTo>
                  <a:cubicBezTo>
                    <a:pt x="181" y="417"/>
                    <a:pt x="181" y="417"/>
                    <a:pt x="181" y="417"/>
                  </a:cubicBezTo>
                  <a:cubicBezTo>
                    <a:pt x="176" y="416"/>
                    <a:pt x="174" y="407"/>
                    <a:pt x="172" y="398"/>
                  </a:cubicBezTo>
                  <a:cubicBezTo>
                    <a:pt x="171" y="394"/>
                    <a:pt x="171" y="394"/>
                    <a:pt x="171" y="394"/>
                  </a:cubicBezTo>
                  <a:cubicBezTo>
                    <a:pt x="171" y="393"/>
                    <a:pt x="171" y="392"/>
                    <a:pt x="170" y="391"/>
                  </a:cubicBezTo>
                  <a:cubicBezTo>
                    <a:pt x="178" y="385"/>
                    <a:pt x="184" y="382"/>
                    <a:pt x="188" y="383"/>
                  </a:cubicBezTo>
                  <a:cubicBezTo>
                    <a:pt x="191" y="384"/>
                    <a:pt x="196" y="390"/>
                    <a:pt x="202" y="403"/>
                  </a:cubicBezTo>
                  <a:cubicBezTo>
                    <a:pt x="204" y="406"/>
                    <a:pt x="204" y="406"/>
                    <a:pt x="204" y="406"/>
                  </a:cubicBezTo>
                  <a:cubicBezTo>
                    <a:pt x="191" y="417"/>
                    <a:pt x="187" y="418"/>
                    <a:pt x="182" y="417"/>
                  </a:cubicBezTo>
                  <a:close/>
                  <a:moveTo>
                    <a:pt x="257" y="408"/>
                  </a:moveTo>
                  <a:cubicBezTo>
                    <a:pt x="253" y="420"/>
                    <a:pt x="246" y="425"/>
                    <a:pt x="240" y="427"/>
                  </a:cubicBezTo>
                  <a:cubicBezTo>
                    <a:pt x="240" y="427"/>
                    <a:pt x="240" y="427"/>
                    <a:pt x="240" y="427"/>
                  </a:cubicBezTo>
                  <a:cubicBezTo>
                    <a:pt x="234" y="426"/>
                    <a:pt x="228" y="426"/>
                    <a:pt x="219" y="408"/>
                  </a:cubicBezTo>
                  <a:cubicBezTo>
                    <a:pt x="223" y="403"/>
                    <a:pt x="223" y="403"/>
                    <a:pt x="223" y="403"/>
                  </a:cubicBezTo>
                  <a:cubicBezTo>
                    <a:pt x="230" y="396"/>
                    <a:pt x="234" y="392"/>
                    <a:pt x="240" y="391"/>
                  </a:cubicBezTo>
                  <a:cubicBezTo>
                    <a:pt x="243" y="391"/>
                    <a:pt x="251" y="398"/>
                    <a:pt x="256" y="402"/>
                  </a:cubicBezTo>
                  <a:cubicBezTo>
                    <a:pt x="258" y="404"/>
                    <a:pt x="258" y="404"/>
                    <a:pt x="258" y="404"/>
                  </a:cubicBezTo>
                  <a:cubicBezTo>
                    <a:pt x="258" y="405"/>
                    <a:pt x="257" y="407"/>
                    <a:pt x="257" y="408"/>
                  </a:cubicBezTo>
                  <a:close/>
                  <a:moveTo>
                    <a:pt x="306" y="410"/>
                  </a:moveTo>
                  <a:cubicBezTo>
                    <a:pt x="305" y="410"/>
                    <a:pt x="305" y="411"/>
                    <a:pt x="305" y="411"/>
                  </a:cubicBezTo>
                  <a:cubicBezTo>
                    <a:pt x="299" y="413"/>
                    <a:pt x="289" y="413"/>
                    <a:pt x="276" y="403"/>
                  </a:cubicBezTo>
                  <a:cubicBezTo>
                    <a:pt x="273" y="400"/>
                    <a:pt x="273" y="400"/>
                    <a:pt x="273" y="400"/>
                  </a:cubicBezTo>
                  <a:cubicBezTo>
                    <a:pt x="277" y="391"/>
                    <a:pt x="282" y="383"/>
                    <a:pt x="289" y="380"/>
                  </a:cubicBezTo>
                  <a:cubicBezTo>
                    <a:pt x="297" y="378"/>
                    <a:pt x="307" y="382"/>
                    <a:pt x="316" y="387"/>
                  </a:cubicBezTo>
                  <a:cubicBezTo>
                    <a:pt x="317" y="387"/>
                    <a:pt x="317" y="387"/>
                    <a:pt x="317" y="387"/>
                  </a:cubicBezTo>
                  <a:cubicBezTo>
                    <a:pt x="315" y="398"/>
                    <a:pt x="310" y="408"/>
                    <a:pt x="306" y="410"/>
                  </a:cubicBezTo>
                  <a:close/>
                  <a:moveTo>
                    <a:pt x="316" y="366"/>
                  </a:moveTo>
                  <a:cubicBezTo>
                    <a:pt x="316" y="368"/>
                    <a:pt x="316" y="371"/>
                    <a:pt x="316" y="374"/>
                  </a:cubicBezTo>
                  <a:cubicBezTo>
                    <a:pt x="306" y="370"/>
                    <a:pt x="294" y="368"/>
                    <a:pt x="283" y="375"/>
                  </a:cubicBezTo>
                  <a:cubicBezTo>
                    <a:pt x="283" y="375"/>
                    <a:pt x="283" y="375"/>
                    <a:pt x="283" y="375"/>
                  </a:cubicBezTo>
                  <a:cubicBezTo>
                    <a:pt x="275" y="379"/>
                    <a:pt x="269" y="385"/>
                    <a:pt x="264" y="393"/>
                  </a:cubicBezTo>
                  <a:cubicBezTo>
                    <a:pt x="257" y="387"/>
                    <a:pt x="249" y="383"/>
                    <a:pt x="241" y="383"/>
                  </a:cubicBezTo>
                  <a:cubicBezTo>
                    <a:pt x="229" y="382"/>
                    <a:pt x="221" y="389"/>
                    <a:pt x="213" y="397"/>
                  </a:cubicBezTo>
                  <a:cubicBezTo>
                    <a:pt x="207" y="387"/>
                    <a:pt x="200" y="380"/>
                    <a:pt x="193" y="377"/>
                  </a:cubicBezTo>
                  <a:cubicBezTo>
                    <a:pt x="192" y="376"/>
                    <a:pt x="192" y="376"/>
                    <a:pt x="191" y="376"/>
                  </a:cubicBezTo>
                  <a:cubicBezTo>
                    <a:pt x="191" y="376"/>
                    <a:pt x="191" y="376"/>
                    <a:pt x="191" y="376"/>
                  </a:cubicBezTo>
                  <a:cubicBezTo>
                    <a:pt x="191" y="376"/>
                    <a:pt x="191" y="376"/>
                    <a:pt x="191" y="376"/>
                  </a:cubicBezTo>
                  <a:cubicBezTo>
                    <a:pt x="191" y="376"/>
                    <a:pt x="190" y="376"/>
                    <a:pt x="190" y="376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89" y="375"/>
                    <a:pt x="188" y="375"/>
                    <a:pt x="188" y="375"/>
                  </a:cubicBezTo>
                  <a:cubicBezTo>
                    <a:pt x="188" y="375"/>
                    <a:pt x="188" y="375"/>
                    <a:pt x="188" y="375"/>
                  </a:cubicBezTo>
                  <a:cubicBezTo>
                    <a:pt x="187" y="375"/>
                    <a:pt x="187" y="375"/>
                    <a:pt x="187" y="375"/>
                  </a:cubicBezTo>
                  <a:cubicBezTo>
                    <a:pt x="180" y="374"/>
                    <a:pt x="173" y="376"/>
                    <a:pt x="166" y="380"/>
                  </a:cubicBezTo>
                  <a:cubicBezTo>
                    <a:pt x="161" y="372"/>
                    <a:pt x="155" y="367"/>
                    <a:pt x="147" y="362"/>
                  </a:cubicBezTo>
                  <a:cubicBezTo>
                    <a:pt x="138" y="356"/>
                    <a:pt x="129" y="357"/>
                    <a:pt x="116" y="363"/>
                  </a:cubicBezTo>
                  <a:cubicBezTo>
                    <a:pt x="116" y="354"/>
                    <a:pt x="114" y="344"/>
                    <a:pt x="106" y="336"/>
                  </a:cubicBezTo>
                  <a:cubicBezTo>
                    <a:pt x="106" y="335"/>
                    <a:pt x="105" y="334"/>
                    <a:pt x="104" y="333"/>
                  </a:cubicBezTo>
                  <a:cubicBezTo>
                    <a:pt x="97" y="327"/>
                    <a:pt x="89" y="321"/>
                    <a:pt x="78" y="320"/>
                  </a:cubicBezTo>
                  <a:cubicBezTo>
                    <a:pt x="79" y="316"/>
                    <a:pt x="80" y="310"/>
                    <a:pt x="80" y="305"/>
                  </a:cubicBezTo>
                  <a:cubicBezTo>
                    <a:pt x="80" y="301"/>
                    <a:pt x="79" y="297"/>
                    <a:pt x="78" y="293"/>
                  </a:cubicBezTo>
                  <a:cubicBezTo>
                    <a:pt x="78" y="293"/>
                    <a:pt x="78" y="293"/>
                    <a:pt x="78" y="293"/>
                  </a:cubicBezTo>
                  <a:cubicBezTo>
                    <a:pt x="78" y="293"/>
                    <a:pt x="78" y="292"/>
                    <a:pt x="78" y="292"/>
                  </a:cubicBezTo>
                  <a:cubicBezTo>
                    <a:pt x="73" y="279"/>
                    <a:pt x="62" y="277"/>
                    <a:pt x="50" y="274"/>
                  </a:cubicBezTo>
                  <a:cubicBezTo>
                    <a:pt x="48" y="274"/>
                    <a:pt x="48" y="274"/>
                    <a:pt x="48" y="274"/>
                  </a:cubicBezTo>
                  <a:cubicBezTo>
                    <a:pt x="48" y="273"/>
                    <a:pt x="51" y="269"/>
                    <a:pt x="51" y="269"/>
                  </a:cubicBezTo>
                  <a:cubicBezTo>
                    <a:pt x="55" y="260"/>
                    <a:pt x="59" y="253"/>
                    <a:pt x="56" y="246"/>
                  </a:cubicBezTo>
                  <a:cubicBezTo>
                    <a:pt x="55" y="239"/>
                    <a:pt x="50" y="233"/>
                    <a:pt x="42" y="228"/>
                  </a:cubicBezTo>
                  <a:cubicBezTo>
                    <a:pt x="47" y="221"/>
                    <a:pt x="50" y="213"/>
                    <a:pt x="51" y="204"/>
                  </a:cubicBezTo>
                  <a:cubicBezTo>
                    <a:pt x="52" y="202"/>
                    <a:pt x="52" y="201"/>
                    <a:pt x="52" y="199"/>
                  </a:cubicBezTo>
                  <a:cubicBezTo>
                    <a:pt x="52" y="191"/>
                    <a:pt x="48" y="183"/>
                    <a:pt x="39" y="176"/>
                  </a:cubicBezTo>
                  <a:cubicBezTo>
                    <a:pt x="50" y="172"/>
                    <a:pt x="60" y="166"/>
                    <a:pt x="64" y="154"/>
                  </a:cubicBezTo>
                  <a:cubicBezTo>
                    <a:pt x="64" y="154"/>
                    <a:pt x="65" y="154"/>
                    <a:pt x="65" y="154"/>
                  </a:cubicBezTo>
                  <a:cubicBezTo>
                    <a:pt x="65" y="154"/>
                    <a:pt x="65" y="154"/>
                    <a:pt x="65" y="154"/>
                  </a:cubicBezTo>
                  <a:cubicBezTo>
                    <a:pt x="67" y="148"/>
                    <a:pt x="69" y="142"/>
                    <a:pt x="69" y="135"/>
                  </a:cubicBezTo>
                  <a:cubicBezTo>
                    <a:pt x="69" y="131"/>
                    <a:pt x="68" y="127"/>
                    <a:pt x="67" y="122"/>
                  </a:cubicBezTo>
                  <a:cubicBezTo>
                    <a:pt x="74" y="121"/>
                    <a:pt x="81" y="120"/>
                    <a:pt x="86" y="117"/>
                  </a:cubicBezTo>
                  <a:cubicBezTo>
                    <a:pt x="86" y="117"/>
                    <a:pt x="87" y="117"/>
                    <a:pt x="87" y="117"/>
                  </a:cubicBezTo>
                  <a:cubicBezTo>
                    <a:pt x="87" y="117"/>
                    <a:pt x="87" y="117"/>
                    <a:pt x="87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5"/>
                    <a:pt x="92" y="113"/>
                    <a:pt x="93" y="111"/>
                  </a:cubicBezTo>
                  <a:cubicBezTo>
                    <a:pt x="93" y="111"/>
                    <a:pt x="93" y="111"/>
                    <a:pt x="93" y="111"/>
                  </a:cubicBezTo>
                  <a:cubicBezTo>
                    <a:pt x="93" y="111"/>
                    <a:pt x="93" y="111"/>
                    <a:pt x="93" y="111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8" y="103"/>
                    <a:pt x="99" y="94"/>
                    <a:pt x="99" y="85"/>
                  </a:cubicBezTo>
                  <a:cubicBezTo>
                    <a:pt x="99" y="84"/>
                    <a:pt x="99" y="83"/>
                    <a:pt x="99" y="82"/>
                  </a:cubicBezTo>
                  <a:cubicBezTo>
                    <a:pt x="110" y="85"/>
                    <a:pt x="120" y="85"/>
                    <a:pt x="127" y="82"/>
                  </a:cubicBezTo>
                  <a:cubicBezTo>
                    <a:pt x="128" y="82"/>
                    <a:pt x="128" y="82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30" y="81"/>
                    <a:pt x="130" y="81"/>
                    <a:pt x="131" y="80"/>
                  </a:cubicBezTo>
                  <a:cubicBezTo>
                    <a:pt x="131" y="80"/>
                    <a:pt x="132" y="80"/>
                    <a:pt x="132" y="80"/>
                  </a:cubicBezTo>
                  <a:cubicBezTo>
                    <a:pt x="138" y="76"/>
                    <a:pt x="142" y="69"/>
                    <a:pt x="144" y="60"/>
                  </a:cubicBezTo>
                  <a:cubicBezTo>
                    <a:pt x="152" y="62"/>
                    <a:pt x="161" y="62"/>
                    <a:pt x="169" y="59"/>
                  </a:cubicBezTo>
                  <a:cubicBezTo>
                    <a:pt x="180" y="57"/>
                    <a:pt x="186" y="50"/>
                    <a:pt x="191" y="36"/>
                  </a:cubicBezTo>
                  <a:cubicBezTo>
                    <a:pt x="198" y="42"/>
                    <a:pt x="206" y="46"/>
                    <a:pt x="217" y="47"/>
                  </a:cubicBezTo>
                  <a:cubicBezTo>
                    <a:pt x="217" y="47"/>
                    <a:pt x="217" y="47"/>
                    <a:pt x="218" y="47"/>
                  </a:cubicBezTo>
                  <a:cubicBezTo>
                    <a:pt x="229" y="47"/>
                    <a:pt x="240" y="45"/>
                    <a:pt x="248" y="40"/>
                  </a:cubicBezTo>
                  <a:cubicBezTo>
                    <a:pt x="254" y="48"/>
                    <a:pt x="259" y="53"/>
                    <a:pt x="266" y="55"/>
                  </a:cubicBezTo>
                  <a:cubicBezTo>
                    <a:pt x="277" y="60"/>
                    <a:pt x="287" y="55"/>
                    <a:pt x="298" y="51"/>
                  </a:cubicBezTo>
                  <a:cubicBezTo>
                    <a:pt x="300" y="62"/>
                    <a:pt x="304" y="71"/>
                    <a:pt x="310" y="77"/>
                  </a:cubicBezTo>
                  <a:cubicBezTo>
                    <a:pt x="310" y="78"/>
                    <a:pt x="310" y="78"/>
                    <a:pt x="311" y="78"/>
                  </a:cubicBezTo>
                  <a:cubicBezTo>
                    <a:pt x="311" y="79"/>
                    <a:pt x="312" y="79"/>
                    <a:pt x="312" y="80"/>
                  </a:cubicBezTo>
                  <a:cubicBezTo>
                    <a:pt x="312" y="80"/>
                    <a:pt x="313" y="80"/>
                    <a:pt x="313" y="80"/>
                  </a:cubicBezTo>
                  <a:cubicBezTo>
                    <a:pt x="319" y="84"/>
                    <a:pt x="327" y="85"/>
                    <a:pt x="336" y="84"/>
                  </a:cubicBezTo>
                  <a:cubicBezTo>
                    <a:pt x="337" y="93"/>
                    <a:pt x="341" y="100"/>
                    <a:pt x="347" y="107"/>
                  </a:cubicBezTo>
                  <a:cubicBezTo>
                    <a:pt x="353" y="116"/>
                    <a:pt x="362" y="119"/>
                    <a:pt x="376" y="118"/>
                  </a:cubicBezTo>
                  <a:cubicBezTo>
                    <a:pt x="373" y="128"/>
                    <a:pt x="372" y="138"/>
                    <a:pt x="378" y="150"/>
                  </a:cubicBezTo>
                  <a:cubicBezTo>
                    <a:pt x="378" y="150"/>
                    <a:pt x="378" y="150"/>
                    <a:pt x="378" y="150"/>
                  </a:cubicBezTo>
                  <a:cubicBezTo>
                    <a:pt x="383" y="161"/>
                    <a:pt x="388" y="167"/>
                    <a:pt x="398" y="174"/>
                  </a:cubicBezTo>
                  <a:cubicBezTo>
                    <a:pt x="396" y="176"/>
                    <a:pt x="395" y="177"/>
                    <a:pt x="395" y="177"/>
                  </a:cubicBezTo>
                  <a:cubicBezTo>
                    <a:pt x="389" y="183"/>
                    <a:pt x="384" y="189"/>
                    <a:pt x="382" y="195"/>
                  </a:cubicBezTo>
                  <a:cubicBezTo>
                    <a:pt x="382" y="195"/>
                    <a:pt x="382" y="195"/>
                    <a:pt x="382" y="195"/>
                  </a:cubicBezTo>
                  <a:cubicBezTo>
                    <a:pt x="382" y="195"/>
                    <a:pt x="382" y="195"/>
                    <a:pt x="382" y="196"/>
                  </a:cubicBezTo>
                  <a:cubicBezTo>
                    <a:pt x="381" y="196"/>
                    <a:pt x="381" y="197"/>
                    <a:pt x="381" y="197"/>
                  </a:cubicBezTo>
                  <a:cubicBezTo>
                    <a:pt x="380" y="201"/>
                    <a:pt x="380" y="204"/>
                    <a:pt x="380" y="207"/>
                  </a:cubicBezTo>
                  <a:cubicBezTo>
                    <a:pt x="380" y="218"/>
                    <a:pt x="385" y="228"/>
                    <a:pt x="392" y="240"/>
                  </a:cubicBezTo>
                  <a:cubicBezTo>
                    <a:pt x="390" y="241"/>
                    <a:pt x="388" y="242"/>
                    <a:pt x="388" y="242"/>
                  </a:cubicBezTo>
                  <a:cubicBezTo>
                    <a:pt x="377" y="247"/>
                    <a:pt x="369" y="251"/>
                    <a:pt x="367" y="261"/>
                  </a:cubicBezTo>
                  <a:cubicBezTo>
                    <a:pt x="367" y="262"/>
                    <a:pt x="367" y="262"/>
                    <a:pt x="367" y="262"/>
                  </a:cubicBezTo>
                  <a:cubicBezTo>
                    <a:pt x="367" y="262"/>
                    <a:pt x="367" y="262"/>
                    <a:pt x="367" y="263"/>
                  </a:cubicBezTo>
                  <a:cubicBezTo>
                    <a:pt x="367" y="265"/>
                    <a:pt x="367" y="268"/>
                    <a:pt x="367" y="271"/>
                  </a:cubicBezTo>
                  <a:cubicBezTo>
                    <a:pt x="367" y="279"/>
                    <a:pt x="370" y="287"/>
                    <a:pt x="374" y="295"/>
                  </a:cubicBezTo>
                  <a:cubicBezTo>
                    <a:pt x="374" y="295"/>
                    <a:pt x="374" y="295"/>
                    <a:pt x="374" y="295"/>
                  </a:cubicBezTo>
                  <a:cubicBezTo>
                    <a:pt x="374" y="295"/>
                    <a:pt x="368" y="296"/>
                    <a:pt x="368" y="296"/>
                  </a:cubicBezTo>
                  <a:cubicBezTo>
                    <a:pt x="359" y="299"/>
                    <a:pt x="352" y="302"/>
                    <a:pt x="349" y="308"/>
                  </a:cubicBezTo>
                  <a:cubicBezTo>
                    <a:pt x="346" y="312"/>
                    <a:pt x="345" y="316"/>
                    <a:pt x="345" y="320"/>
                  </a:cubicBezTo>
                  <a:cubicBezTo>
                    <a:pt x="345" y="324"/>
                    <a:pt x="346" y="328"/>
                    <a:pt x="347" y="332"/>
                  </a:cubicBezTo>
                  <a:cubicBezTo>
                    <a:pt x="339" y="334"/>
                    <a:pt x="332" y="338"/>
                    <a:pt x="326" y="344"/>
                  </a:cubicBezTo>
                  <a:cubicBezTo>
                    <a:pt x="319" y="349"/>
                    <a:pt x="316" y="356"/>
                    <a:pt x="316" y="366"/>
                  </a:cubicBezTo>
                  <a:close/>
                  <a:moveTo>
                    <a:pt x="355" y="377"/>
                  </a:moveTo>
                  <a:cubicBezTo>
                    <a:pt x="355" y="377"/>
                    <a:pt x="355" y="377"/>
                    <a:pt x="354" y="377"/>
                  </a:cubicBezTo>
                  <a:cubicBezTo>
                    <a:pt x="349" y="382"/>
                    <a:pt x="339" y="382"/>
                    <a:pt x="329" y="379"/>
                  </a:cubicBezTo>
                  <a:cubicBezTo>
                    <a:pt x="329" y="377"/>
                    <a:pt x="329" y="375"/>
                    <a:pt x="329" y="374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28" y="369"/>
                    <a:pt x="328" y="365"/>
                    <a:pt x="328" y="362"/>
                  </a:cubicBezTo>
                  <a:cubicBezTo>
                    <a:pt x="328" y="355"/>
                    <a:pt x="329" y="350"/>
                    <a:pt x="332" y="348"/>
                  </a:cubicBezTo>
                  <a:cubicBezTo>
                    <a:pt x="332" y="348"/>
                    <a:pt x="332" y="348"/>
                    <a:pt x="332" y="348"/>
                  </a:cubicBezTo>
                  <a:cubicBezTo>
                    <a:pt x="338" y="344"/>
                    <a:pt x="344" y="343"/>
                    <a:pt x="351" y="343"/>
                  </a:cubicBezTo>
                  <a:cubicBezTo>
                    <a:pt x="352" y="344"/>
                    <a:pt x="352" y="345"/>
                    <a:pt x="353" y="347"/>
                  </a:cubicBezTo>
                  <a:cubicBezTo>
                    <a:pt x="356" y="353"/>
                    <a:pt x="358" y="360"/>
                    <a:pt x="358" y="366"/>
                  </a:cubicBezTo>
                  <a:cubicBezTo>
                    <a:pt x="358" y="371"/>
                    <a:pt x="357" y="375"/>
                    <a:pt x="355" y="377"/>
                  </a:cubicBezTo>
                  <a:close/>
                  <a:moveTo>
                    <a:pt x="388" y="328"/>
                  </a:moveTo>
                  <a:cubicBezTo>
                    <a:pt x="385" y="333"/>
                    <a:pt x="376" y="332"/>
                    <a:pt x="367" y="331"/>
                  </a:cubicBezTo>
                  <a:cubicBezTo>
                    <a:pt x="363" y="331"/>
                    <a:pt x="363" y="331"/>
                    <a:pt x="363" y="331"/>
                  </a:cubicBezTo>
                  <a:cubicBezTo>
                    <a:pt x="362" y="331"/>
                    <a:pt x="360" y="331"/>
                    <a:pt x="359" y="331"/>
                  </a:cubicBezTo>
                  <a:cubicBezTo>
                    <a:pt x="355" y="320"/>
                    <a:pt x="354" y="315"/>
                    <a:pt x="355" y="313"/>
                  </a:cubicBezTo>
                  <a:cubicBezTo>
                    <a:pt x="356" y="311"/>
                    <a:pt x="362" y="310"/>
                    <a:pt x="366" y="309"/>
                  </a:cubicBezTo>
                  <a:cubicBezTo>
                    <a:pt x="378" y="306"/>
                    <a:pt x="378" y="306"/>
                    <a:pt x="378" y="306"/>
                  </a:cubicBezTo>
                  <a:cubicBezTo>
                    <a:pt x="381" y="305"/>
                    <a:pt x="381" y="305"/>
                    <a:pt x="381" y="305"/>
                  </a:cubicBezTo>
                  <a:cubicBezTo>
                    <a:pt x="387" y="315"/>
                    <a:pt x="389" y="320"/>
                    <a:pt x="389" y="323"/>
                  </a:cubicBezTo>
                  <a:cubicBezTo>
                    <a:pt x="389" y="325"/>
                    <a:pt x="388" y="326"/>
                    <a:pt x="388" y="328"/>
                  </a:cubicBezTo>
                  <a:close/>
                  <a:moveTo>
                    <a:pt x="404" y="276"/>
                  </a:moveTo>
                  <a:cubicBezTo>
                    <a:pt x="401" y="281"/>
                    <a:pt x="396" y="286"/>
                    <a:pt x="386" y="290"/>
                  </a:cubicBezTo>
                  <a:cubicBezTo>
                    <a:pt x="385" y="289"/>
                    <a:pt x="385" y="289"/>
                    <a:pt x="385" y="289"/>
                  </a:cubicBezTo>
                  <a:cubicBezTo>
                    <a:pt x="379" y="280"/>
                    <a:pt x="375" y="274"/>
                    <a:pt x="375" y="267"/>
                  </a:cubicBezTo>
                  <a:cubicBezTo>
                    <a:pt x="375" y="265"/>
                    <a:pt x="375" y="263"/>
                    <a:pt x="376" y="261"/>
                  </a:cubicBezTo>
                  <a:cubicBezTo>
                    <a:pt x="376" y="261"/>
                    <a:pt x="376" y="261"/>
                    <a:pt x="376" y="261"/>
                  </a:cubicBezTo>
                  <a:cubicBezTo>
                    <a:pt x="378" y="259"/>
                    <a:pt x="383" y="257"/>
                    <a:pt x="387" y="256"/>
                  </a:cubicBezTo>
                  <a:cubicBezTo>
                    <a:pt x="398" y="252"/>
                    <a:pt x="398" y="252"/>
                    <a:pt x="398" y="252"/>
                  </a:cubicBezTo>
                  <a:cubicBezTo>
                    <a:pt x="403" y="261"/>
                    <a:pt x="405" y="266"/>
                    <a:pt x="405" y="270"/>
                  </a:cubicBezTo>
                  <a:cubicBezTo>
                    <a:pt x="405" y="272"/>
                    <a:pt x="404" y="274"/>
                    <a:pt x="404" y="276"/>
                  </a:cubicBezTo>
                  <a:close/>
                  <a:moveTo>
                    <a:pt x="403" y="234"/>
                  </a:moveTo>
                  <a:cubicBezTo>
                    <a:pt x="398" y="227"/>
                    <a:pt x="398" y="227"/>
                    <a:pt x="398" y="227"/>
                  </a:cubicBezTo>
                  <a:cubicBezTo>
                    <a:pt x="393" y="218"/>
                    <a:pt x="388" y="211"/>
                    <a:pt x="388" y="204"/>
                  </a:cubicBezTo>
                  <a:cubicBezTo>
                    <a:pt x="388" y="203"/>
                    <a:pt x="389" y="203"/>
                    <a:pt x="389" y="202"/>
                  </a:cubicBezTo>
                  <a:cubicBezTo>
                    <a:pt x="389" y="202"/>
                    <a:pt x="389" y="202"/>
                    <a:pt x="389" y="201"/>
                  </a:cubicBezTo>
                  <a:cubicBezTo>
                    <a:pt x="389" y="201"/>
                    <a:pt x="389" y="201"/>
                    <a:pt x="389" y="201"/>
                  </a:cubicBezTo>
                  <a:cubicBezTo>
                    <a:pt x="389" y="199"/>
                    <a:pt x="396" y="193"/>
                    <a:pt x="400" y="189"/>
                  </a:cubicBezTo>
                  <a:cubicBezTo>
                    <a:pt x="408" y="181"/>
                    <a:pt x="408" y="181"/>
                    <a:pt x="408" y="181"/>
                  </a:cubicBezTo>
                  <a:cubicBezTo>
                    <a:pt x="421" y="191"/>
                    <a:pt x="423" y="199"/>
                    <a:pt x="425" y="208"/>
                  </a:cubicBezTo>
                  <a:cubicBezTo>
                    <a:pt x="423" y="216"/>
                    <a:pt x="418" y="226"/>
                    <a:pt x="403" y="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3" name="Freeform 5">
              <a:extLst>
                <a:ext uri="{FF2B5EF4-FFF2-40B4-BE49-F238E27FC236}">
                  <a16:creationId xmlns:a16="http://schemas.microsoft.com/office/drawing/2014/main" id="{57503FE2-838E-490A-8910-D96DE9137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2603"/>
              <a:ext cx="137" cy="133"/>
            </a:xfrm>
            <a:custGeom>
              <a:avLst/>
              <a:gdLst>
                <a:gd name="T0" fmla="*/ 0 w 55"/>
                <a:gd name="T1" fmla="*/ 149 h 50"/>
                <a:gd name="T2" fmla="*/ 1111 w 55"/>
                <a:gd name="T3" fmla="*/ 1112 h 50"/>
                <a:gd name="T4" fmla="*/ 1315 w 55"/>
                <a:gd name="T5" fmla="*/ 1508 h 50"/>
                <a:gd name="T6" fmla="*/ 2115 w 55"/>
                <a:gd name="T7" fmla="*/ 2506 h 50"/>
                <a:gd name="T8" fmla="*/ 2115 w 55"/>
                <a:gd name="T9" fmla="*/ 2506 h 50"/>
                <a:gd name="T10" fmla="*/ 1470 w 55"/>
                <a:gd name="T11" fmla="*/ 1394 h 50"/>
                <a:gd name="T12" fmla="*/ 1265 w 55"/>
                <a:gd name="T13" fmla="*/ 998 h 50"/>
                <a:gd name="T14" fmla="*/ 0 w 55"/>
                <a:gd name="T15" fmla="*/ 149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" h="50">
                  <a:moveTo>
                    <a:pt x="0" y="3"/>
                  </a:moveTo>
                  <a:cubicBezTo>
                    <a:pt x="6" y="3"/>
                    <a:pt x="18" y="5"/>
                    <a:pt x="29" y="22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40" y="42"/>
                    <a:pt x="46" y="49"/>
                    <a:pt x="5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49" y="49"/>
                    <a:pt x="44" y="38"/>
                    <a:pt x="38" y="28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1" y="0"/>
                    <a:pt x="7" y="3"/>
                    <a:pt x="0" y="3"/>
                  </a:cubicBezTo>
                  <a:close/>
                </a:path>
              </a:pathLst>
            </a:custGeom>
            <a:solidFill>
              <a:srgbClr val="007E4B"/>
            </a:solidFill>
            <a:ln w="12700" cap="rnd">
              <a:solidFill>
                <a:srgbClr val="007E4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4" name="Freeform 6">
              <a:extLst>
                <a:ext uri="{FF2B5EF4-FFF2-40B4-BE49-F238E27FC236}">
                  <a16:creationId xmlns:a16="http://schemas.microsoft.com/office/drawing/2014/main" id="{07705107-5013-4AB0-943B-ECD536113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2624"/>
              <a:ext cx="160" cy="91"/>
            </a:xfrm>
            <a:custGeom>
              <a:avLst/>
              <a:gdLst>
                <a:gd name="T0" fmla="*/ 0 w 64"/>
                <a:gd name="T1" fmla="*/ 150 h 34"/>
                <a:gd name="T2" fmla="*/ 0 w 64"/>
                <a:gd name="T3" fmla="*/ 150 h 34"/>
                <a:gd name="T4" fmla="*/ 1095 w 64"/>
                <a:gd name="T5" fmla="*/ 765 h 34"/>
                <a:gd name="T6" fmla="*/ 2500 w 64"/>
                <a:gd name="T7" fmla="*/ 1692 h 34"/>
                <a:gd name="T8" fmla="*/ 2500 w 64"/>
                <a:gd name="T9" fmla="*/ 1692 h 34"/>
                <a:gd name="T10" fmla="*/ 1220 w 64"/>
                <a:gd name="T11" fmla="*/ 559 h 34"/>
                <a:gd name="T12" fmla="*/ 0 w 64"/>
                <a:gd name="T13" fmla="*/ 15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34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8" y="1"/>
                    <a:pt x="20" y="6"/>
                    <a:pt x="28" y="15"/>
                  </a:cubicBezTo>
                  <a:cubicBezTo>
                    <a:pt x="37" y="25"/>
                    <a:pt x="48" y="34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50" y="34"/>
                    <a:pt x="40" y="21"/>
                    <a:pt x="31" y="11"/>
                  </a:cubicBezTo>
                  <a:cubicBezTo>
                    <a:pt x="23" y="2"/>
                    <a:pt x="11" y="0"/>
                    <a:pt x="0" y="3"/>
                  </a:cubicBezTo>
                  <a:close/>
                </a:path>
              </a:pathLst>
            </a:custGeom>
            <a:solidFill>
              <a:srgbClr val="007E4B"/>
            </a:solidFill>
            <a:ln w="12700" cap="rnd">
              <a:solidFill>
                <a:srgbClr val="007E4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Freeform 7">
              <a:extLst>
                <a:ext uri="{FF2B5EF4-FFF2-40B4-BE49-F238E27FC236}">
                  <a16:creationId xmlns:a16="http://schemas.microsoft.com/office/drawing/2014/main" id="{7151F9A5-F11B-4548-A521-3562594E2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" y="2768"/>
              <a:ext cx="187" cy="48"/>
            </a:xfrm>
            <a:custGeom>
              <a:avLst/>
              <a:gdLst>
                <a:gd name="T0" fmla="*/ 0 w 75"/>
                <a:gd name="T1" fmla="*/ 760 h 18"/>
                <a:gd name="T2" fmla="*/ 1319 w 75"/>
                <a:gd name="T3" fmla="*/ 547 h 18"/>
                <a:gd name="T4" fmla="*/ 1661 w 75"/>
                <a:gd name="T5" fmla="*/ 704 h 18"/>
                <a:gd name="T6" fmla="*/ 2897 w 75"/>
                <a:gd name="T7" fmla="*/ 661 h 18"/>
                <a:gd name="T8" fmla="*/ 2897 w 75"/>
                <a:gd name="T9" fmla="*/ 661 h 18"/>
                <a:gd name="T10" fmla="*/ 1785 w 75"/>
                <a:gd name="T11" fmla="*/ 512 h 18"/>
                <a:gd name="T12" fmla="*/ 1424 w 75"/>
                <a:gd name="T13" fmla="*/ 397 h 18"/>
                <a:gd name="T14" fmla="*/ 0 w 75"/>
                <a:gd name="T15" fmla="*/ 76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18">
                  <a:moveTo>
                    <a:pt x="0" y="15"/>
                  </a:moveTo>
                  <a:cubicBezTo>
                    <a:pt x="5" y="11"/>
                    <a:pt x="10" y="4"/>
                    <a:pt x="34" y="11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55" y="18"/>
                    <a:pt x="68" y="18"/>
                    <a:pt x="75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0" y="16"/>
                    <a:pt x="57" y="14"/>
                    <a:pt x="46" y="10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12" y="0"/>
                    <a:pt x="6" y="10"/>
                    <a:pt x="0" y="15"/>
                  </a:cubicBezTo>
                  <a:close/>
                </a:path>
              </a:pathLst>
            </a:custGeom>
            <a:solidFill>
              <a:srgbClr val="007E4B"/>
            </a:solidFill>
            <a:ln w="12700" cap="rnd">
              <a:solidFill>
                <a:srgbClr val="007E4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Freeform 8">
              <a:extLst>
                <a:ext uri="{FF2B5EF4-FFF2-40B4-BE49-F238E27FC236}">
                  <a16:creationId xmlns:a16="http://schemas.microsoft.com/office/drawing/2014/main" id="{31F0F2F1-3611-4C2B-836D-5EFA5B8E3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" y="2696"/>
              <a:ext cx="167" cy="61"/>
            </a:xfrm>
            <a:custGeom>
              <a:avLst/>
              <a:gdLst>
                <a:gd name="T0" fmla="*/ 0 w 67"/>
                <a:gd name="T1" fmla="*/ 294 h 23"/>
                <a:gd name="T2" fmla="*/ 0 w 67"/>
                <a:gd name="T3" fmla="*/ 294 h 23"/>
                <a:gd name="T4" fmla="*/ 1082 w 67"/>
                <a:gd name="T5" fmla="*/ 690 h 23"/>
                <a:gd name="T6" fmla="*/ 2585 w 67"/>
                <a:gd name="T7" fmla="*/ 894 h 23"/>
                <a:gd name="T8" fmla="*/ 2585 w 67"/>
                <a:gd name="T9" fmla="*/ 894 h 23"/>
                <a:gd name="T10" fmla="*/ 1162 w 67"/>
                <a:gd name="T11" fmla="*/ 507 h 23"/>
                <a:gd name="T12" fmla="*/ 0 w 67"/>
                <a:gd name="T13" fmla="*/ 294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23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8" y="1"/>
                    <a:pt x="18" y="8"/>
                    <a:pt x="28" y="14"/>
                  </a:cubicBezTo>
                  <a:cubicBezTo>
                    <a:pt x="39" y="21"/>
                    <a:pt x="52" y="23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54" y="23"/>
                    <a:pt x="41" y="17"/>
                    <a:pt x="30" y="10"/>
                  </a:cubicBezTo>
                  <a:cubicBezTo>
                    <a:pt x="19" y="4"/>
                    <a:pt x="10" y="0"/>
                    <a:pt x="0" y="6"/>
                  </a:cubicBezTo>
                  <a:close/>
                </a:path>
              </a:pathLst>
            </a:custGeom>
            <a:solidFill>
              <a:srgbClr val="007E4B"/>
            </a:solidFill>
            <a:ln w="12700" cap="rnd">
              <a:solidFill>
                <a:srgbClr val="007E4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Freeform 9">
              <a:extLst>
                <a:ext uri="{FF2B5EF4-FFF2-40B4-BE49-F238E27FC236}">
                  <a16:creationId xmlns:a16="http://schemas.microsoft.com/office/drawing/2014/main" id="{069D5047-C3F0-4A77-B992-B3D0EDF88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2941"/>
              <a:ext cx="110" cy="195"/>
            </a:xfrm>
            <a:custGeom>
              <a:avLst/>
              <a:gdLst>
                <a:gd name="T0" fmla="*/ 1333 w 44"/>
                <a:gd name="T1" fmla="*/ 0 h 73"/>
                <a:gd name="T2" fmla="*/ 1020 w 44"/>
                <a:gd name="T3" fmla="*/ 1883 h 73"/>
                <a:gd name="T4" fmla="*/ 783 w 44"/>
                <a:gd name="T5" fmla="*/ 2247 h 73"/>
                <a:gd name="T6" fmla="*/ 83 w 44"/>
                <a:gd name="T7" fmla="*/ 3718 h 73"/>
                <a:gd name="T8" fmla="*/ 83 w 44"/>
                <a:gd name="T9" fmla="*/ 3718 h 73"/>
                <a:gd name="T10" fmla="*/ 938 w 44"/>
                <a:gd name="T11" fmla="*/ 2442 h 73"/>
                <a:gd name="T12" fmla="*/ 1175 w 44"/>
                <a:gd name="T13" fmla="*/ 2041 h 73"/>
                <a:gd name="T14" fmla="*/ 1333 w 44"/>
                <a:gd name="T15" fmla="*/ 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73">
                  <a:moveTo>
                    <a:pt x="34" y="0"/>
                  </a:moveTo>
                  <a:cubicBezTo>
                    <a:pt x="37" y="6"/>
                    <a:pt x="39" y="21"/>
                    <a:pt x="26" y="37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2" y="55"/>
                    <a:pt x="0" y="65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0" y="67"/>
                    <a:pt x="17" y="56"/>
                    <a:pt x="24" y="48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44" y="22"/>
                    <a:pt x="37" y="7"/>
                    <a:pt x="34" y="0"/>
                  </a:cubicBezTo>
                  <a:close/>
                </a:path>
              </a:pathLst>
            </a:custGeom>
            <a:solidFill>
              <a:srgbClr val="007E4B"/>
            </a:solidFill>
            <a:ln w="12700" cap="rnd">
              <a:solidFill>
                <a:srgbClr val="007E4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Freeform 10">
              <a:extLst>
                <a:ext uri="{FF2B5EF4-FFF2-40B4-BE49-F238E27FC236}">
                  <a16:creationId xmlns:a16="http://schemas.microsoft.com/office/drawing/2014/main" id="{0177BEAD-9774-48F8-A987-D535A37A7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" y="2805"/>
              <a:ext cx="50" cy="187"/>
            </a:xfrm>
            <a:custGeom>
              <a:avLst/>
              <a:gdLst>
                <a:gd name="T0" fmla="*/ 438 w 20"/>
                <a:gd name="T1" fmla="*/ 0 h 70"/>
                <a:gd name="T2" fmla="*/ 438 w 20"/>
                <a:gd name="T3" fmla="*/ 0 h 70"/>
                <a:gd name="T4" fmla="*/ 438 w 20"/>
                <a:gd name="T5" fmla="*/ 1528 h 70"/>
                <a:gd name="T6" fmla="*/ 283 w 20"/>
                <a:gd name="T7" fmla="*/ 3569 h 70"/>
                <a:gd name="T8" fmla="*/ 283 w 20"/>
                <a:gd name="T9" fmla="*/ 3569 h 70"/>
                <a:gd name="T10" fmla="*/ 595 w 20"/>
                <a:gd name="T11" fmla="*/ 1619 h 70"/>
                <a:gd name="T12" fmla="*/ 438 w 20"/>
                <a:gd name="T13" fmla="*/ 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70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6" y="7"/>
                    <a:pt x="16" y="20"/>
                    <a:pt x="11" y="30"/>
                  </a:cubicBezTo>
                  <a:cubicBezTo>
                    <a:pt x="5" y="42"/>
                    <a:pt x="0" y="56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1" y="58"/>
                    <a:pt x="9" y="44"/>
                    <a:pt x="15" y="32"/>
                  </a:cubicBezTo>
                  <a:cubicBezTo>
                    <a:pt x="20" y="21"/>
                    <a:pt x="18" y="9"/>
                    <a:pt x="11" y="0"/>
                  </a:cubicBezTo>
                  <a:close/>
                </a:path>
              </a:pathLst>
            </a:custGeom>
            <a:solidFill>
              <a:srgbClr val="007E4B"/>
            </a:solidFill>
            <a:ln w="12700" cap="rnd">
              <a:solidFill>
                <a:srgbClr val="007E4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Freeform 11">
              <a:extLst>
                <a:ext uri="{FF2B5EF4-FFF2-40B4-BE49-F238E27FC236}">
                  <a16:creationId xmlns:a16="http://schemas.microsoft.com/office/drawing/2014/main" id="{313B3664-2F92-4DC8-BEC4-ABFA7DAB9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" y="2624"/>
              <a:ext cx="78" cy="179"/>
            </a:xfrm>
            <a:custGeom>
              <a:avLst/>
              <a:gdLst>
                <a:gd name="T0" fmla="*/ 0 w 31"/>
                <a:gd name="T1" fmla="*/ 0 h 67"/>
                <a:gd name="T2" fmla="*/ 639 w 31"/>
                <a:gd name="T3" fmla="*/ 1469 h 67"/>
                <a:gd name="T4" fmla="*/ 684 w 31"/>
                <a:gd name="T5" fmla="*/ 1948 h 67"/>
                <a:gd name="T6" fmla="*/ 1240 w 31"/>
                <a:gd name="T7" fmla="*/ 3412 h 67"/>
                <a:gd name="T8" fmla="*/ 1240 w 31"/>
                <a:gd name="T9" fmla="*/ 3412 h 67"/>
                <a:gd name="T10" fmla="*/ 873 w 31"/>
                <a:gd name="T11" fmla="*/ 2041 h 67"/>
                <a:gd name="T12" fmla="*/ 798 w 31"/>
                <a:gd name="T13" fmla="*/ 1584 h 67"/>
                <a:gd name="T14" fmla="*/ 0 w 31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67">
                  <a:moveTo>
                    <a:pt x="0" y="0"/>
                  </a:moveTo>
                  <a:cubicBezTo>
                    <a:pt x="6" y="2"/>
                    <a:pt x="14" y="5"/>
                    <a:pt x="16" y="2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8" y="51"/>
                    <a:pt x="23" y="63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25" y="64"/>
                    <a:pt x="23" y="51"/>
                    <a:pt x="22" y="4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5"/>
                    <a:pt x="7" y="3"/>
                    <a:pt x="0" y="0"/>
                  </a:cubicBezTo>
                  <a:close/>
                </a:path>
              </a:pathLst>
            </a:custGeom>
            <a:solidFill>
              <a:srgbClr val="007E4B"/>
            </a:solidFill>
            <a:ln w="12700" cap="rnd">
              <a:solidFill>
                <a:srgbClr val="007E4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Freeform 12">
              <a:extLst>
                <a:ext uri="{FF2B5EF4-FFF2-40B4-BE49-F238E27FC236}">
                  <a16:creationId xmlns:a16="http://schemas.microsoft.com/office/drawing/2014/main" id="{17572058-F750-4DEE-AEC8-1A7983EE0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" y="2707"/>
              <a:ext cx="35" cy="176"/>
            </a:xfrm>
            <a:custGeom>
              <a:avLst/>
              <a:gdLst>
                <a:gd name="T0" fmla="*/ 0 w 14"/>
                <a:gd name="T1" fmla="*/ 0 h 66"/>
                <a:gd name="T2" fmla="*/ 0 w 14"/>
                <a:gd name="T3" fmla="*/ 0 h 66"/>
                <a:gd name="T4" fmla="*/ 125 w 14"/>
                <a:gd name="T5" fmla="*/ 1421 h 66"/>
                <a:gd name="T6" fmla="*/ 550 w 14"/>
                <a:gd name="T7" fmla="*/ 3336 h 66"/>
                <a:gd name="T8" fmla="*/ 550 w 14"/>
                <a:gd name="T9" fmla="*/ 3336 h 66"/>
                <a:gd name="T10" fmla="*/ 283 w 14"/>
                <a:gd name="T11" fmla="*/ 1459 h 66"/>
                <a:gd name="T12" fmla="*/ 0 w 14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6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5"/>
                    <a:pt x="4" y="17"/>
                    <a:pt x="3" y="28"/>
                  </a:cubicBezTo>
                  <a:cubicBezTo>
                    <a:pt x="1" y="42"/>
                    <a:pt x="3" y="54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5" y="56"/>
                    <a:pt x="5" y="42"/>
                    <a:pt x="7" y="29"/>
                  </a:cubicBezTo>
                  <a:cubicBezTo>
                    <a:pt x="9" y="16"/>
                    <a:pt x="10" y="6"/>
                    <a:pt x="0" y="0"/>
                  </a:cubicBezTo>
                  <a:close/>
                </a:path>
              </a:pathLst>
            </a:custGeom>
            <a:solidFill>
              <a:srgbClr val="007E4B"/>
            </a:solidFill>
            <a:ln w="12700" cap="rnd">
              <a:solidFill>
                <a:srgbClr val="007E4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Freeform 13">
              <a:extLst>
                <a:ext uri="{FF2B5EF4-FFF2-40B4-BE49-F238E27FC236}">
                  <a16:creationId xmlns:a16="http://schemas.microsoft.com/office/drawing/2014/main" id="{F661FA00-D980-4B00-BD52-83C05876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" y="2888"/>
              <a:ext cx="172" cy="80"/>
            </a:xfrm>
            <a:custGeom>
              <a:avLst/>
              <a:gdLst>
                <a:gd name="T0" fmla="*/ 0 w 69"/>
                <a:gd name="T1" fmla="*/ 1515 h 30"/>
                <a:gd name="T2" fmla="*/ 1112 w 69"/>
                <a:gd name="T3" fmla="*/ 547 h 30"/>
                <a:gd name="T4" fmla="*/ 1503 w 69"/>
                <a:gd name="T5" fmla="*/ 512 h 30"/>
                <a:gd name="T6" fmla="*/ 2665 w 69"/>
                <a:gd name="T7" fmla="*/ 0 h 30"/>
                <a:gd name="T8" fmla="*/ 2665 w 69"/>
                <a:gd name="T9" fmla="*/ 0 h 30"/>
                <a:gd name="T10" fmla="*/ 1473 w 69"/>
                <a:gd name="T11" fmla="*/ 248 h 30"/>
                <a:gd name="T12" fmla="*/ 1112 w 69"/>
                <a:gd name="T13" fmla="*/ 363 h 30"/>
                <a:gd name="T14" fmla="*/ 0 w 69"/>
                <a:gd name="T15" fmla="*/ 1515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9" h="30">
                  <a:moveTo>
                    <a:pt x="0" y="30"/>
                  </a:moveTo>
                  <a:cubicBezTo>
                    <a:pt x="2" y="24"/>
                    <a:pt x="9" y="14"/>
                    <a:pt x="29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52" y="9"/>
                    <a:pt x="65" y="7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6" y="5"/>
                    <a:pt x="49" y="4"/>
                    <a:pt x="38" y="5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6" y="10"/>
                    <a:pt x="3" y="23"/>
                    <a:pt x="0" y="30"/>
                  </a:cubicBezTo>
                  <a:close/>
                </a:path>
              </a:pathLst>
            </a:custGeom>
            <a:solidFill>
              <a:srgbClr val="007E4B"/>
            </a:solidFill>
            <a:ln w="12700" cap="rnd">
              <a:solidFill>
                <a:srgbClr val="007E4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Freeform 14">
              <a:extLst>
                <a:ext uri="{FF2B5EF4-FFF2-40B4-BE49-F238E27FC236}">
                  <a16:creationId xmlns:a16="http://schemas.microsoft.com/office/drawing/2014/main" id="{0AC16B1B-59ED-4A22-909B-B98215157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3003"/>
              <a:ext cx="143" cy="120"/>
            </a:xfrm>
            <a:custGeom>
              <a:avLst/>
              <a:gdLst>
                <a:gd name="T0" fmla="*/ 0 w 57"/>
                <a:gd name="T1" fmla="*/ 2275 h 45"/>
                <a:gd name="T2" fmla="*/ 0 w 57"/>
                <a:gd name="T3" fmla="*/ 2275 h 45"/>
                <a:gd name="T4" fmla="*/ 868 w 57"/>
                <a:gd name="T5" fmla="*/ 1216 h 45"/>
                <a:gd name="T6" fmla="*/ 2260 w 57"/>
                <a:gd name="T7" fmla="*/ 0 h 45"/>
                <a:gd name="T8" fmla="*/ 2260 w 57"/>
                <a:gd name="T9" fmla="*/ 0 h 45"/>
                <a:gd name="T10" fmla="*/ 838 w 57"/>
                <a:gd name="T11" fmla="*/ 1003 h 45"/>
                <a:gd name="T12" fmla="*/ 0 w 57"/>
                <a:gd name="T13" fmla="*/ 2275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45">
                  <a:moveTo>
                    <a:pt x="0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1" y="36"/>
                    <a:pt x="11" y="28"/>
                    <a:pt x="22" y="24"/>
                  </a:cubicBezTo>
                  <a:cubicBezTo>
                    <a:pt x="35" y="20"/>
                    <a:pt x="51" y="15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2" y="13"/>
                    <a:pt x="33" y="16"/>
                    <a:pt x="21" y="20"/>
                  </a:cubicBezTo>
                  <a:cubicBezTo>
                    <a:pt x="8" y="24"/>
                    <a:pt x="2" y="33"/>
                    <a:pt x="0" y="45"/>
                  </a:cubicBezTo>
                  <a:close/>
                </a:path>
              </a:pathLst>
            </a:custGeom>
            <a:solidFill>
              <a:srgbClr val="007E4B"/>
            </a:solidFill>
            <a:ln w="12700" cap="rnd">
              <a:solidFill>
                <a:srgbClr val="007E4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Freeform 15">
              <a:extLst>
                <a:ext uri="{FF2B5EF4-FFF2-40B4-BE49-F238E27FC236}">
                  <a16:creationId xmlns:a16="http://schemas.microsoft.com/office/drawing/2014/main" id="{759CDAEB-A891-46AE-9BAA-4B9918BA1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" y="3253"/>
              <a:ext cx="75" cy="187"/>
            </a:xfrm>
            <a:custGeom>
              <a:avLst/>
              <a:gdLst>
                <a:gd name="T0" fmla="*/ 520 w 30"/>
                <a:gd name="T1" fmla="*/ 3569 h 70"/>
                <a:gd name="T2" fmla="*/ 550 w 30"/>
                <a:gd name="T3" fmla="*/ 1793 h 70"/>
                <a:gd name="T4" fmla="*/ 708 w 30"/>
                <a:gd name="T5" fmla="*/ 1314 h 70"/>
                <a:gd name="T6" fmla="*/ 1020 w 30"/>
                <a:gd name="T7" fmla="*/ 0 h 70"/>
                <a:gd name="T8" fmla="*/ 1020 w 30"/>
                <a:gd name="T9" fmla="*/ 0 h 70"/>
                <a:gd name="T10" fmla="*/ 550 w 30"/>
                <a:gd name="T11" fmla="*/ 1221 h 70"/>
                <a:gd name="T12" fmla="*/ 395 w 30"/>
                <a:gd name="T13" fmla="*/ 1619 h 70"/>
                <a:gd name="T14" fmla="*/ 520 w 30"/>
                <a:gd name="T15" fmla="*/ 3569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70">
                  <a:moveTo>
                    <a:pt x="13" y="70"/>
                  </a:moveTo>
                  <a:cubicBezTo>
                    <a:pt x="9" y="64"/>
                    <a:pt x="5" y="53"/>
                    <a:pt x="14" y="3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4" y="14"/>
                    <a:pt x="30" y="7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5"/>
                    <a:pt x="19" y="14"/>
                    <a:pt x="14" y="24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0" y="53"/>
                    <a:pt x="9" y="63"/>
                    <a:pt x="13" y="70"/>
                  </a:cubicBezTo>
                  <a:close/>
                </a:path>
              </a:pathLst>
            </a:custGeom>
            <a:solidFill>
              <a:srgbClr val="007E4B"/>
            </a:solidFill>
            <a:ln w="12700" cap="rnd">
              <a:solidFill>
                <a:srgbClr val="007E4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Freeform 16">
              <a:extLst>
                <a:ext uri="{FF2B5EF4-FFF2-40B4-BE49-F238E27FC236}">
                  <a16:creationId xmlns:a16="http://schemas.microsoft.com/office/drawing/2014/main" id="{78BD7CC3-3500-4587-82BC-A385E8F52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" y="3133"/>
              <a:ext cx="100" cy="150"/>
            </a:xfrm>
            <a:custGeom>
              <a:avLst/>
              <a:gdLst>
                <a:gd name="T0" fmla="*/ 83 w 40"/>
                <a:gd name="T1" fmla="*/ 2885 h 56"/>
                <a:gd name="T2" fmla="*/ 83 w 40"/>
                <a:gd name="T3" fmla="*/ 2885 h 56"/>
                <a:gd name="T4" fmla="*/ 833 w 40"/>
                <a:gd name="T5" fmla="*/ 1752 h 56"/>
                <a:gd name="T6" fmla="*/ 1563 w 40"/>
                <a:gd name="T7" fmla="*/ 0 h 56"/>
                <a:gd name="T8" fmla="*/ 1563 w 40"/>
                <a:gd name="T9" fmla="*/ 0 h 56"/>
                <a:gd name="T10" fmla="*/ 708 w 40"/>
                <a:gd name="T11" fmla="*/ 1594 h 56"/>
                <a:gd name="T12" fmla="*/ 83 w 40"/>
                <a:gd name="T13" fmla="*/ 2885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56">
                  <a:moveTo>
                    <a:pt x="2" y="56"/>
                  </a:moveTo>
                  <a:cubicBezTo>
                    <a:pt x="2" y="56"/>
                    <a:pt x="2" y="56"/>
                    <a:pt x="2" y="56"/>
                  </a:cubicBezTo>
                  <a:cubicBezTo>
                    <a:pt x="1" y="47"/>
                    <a:pt x="11" y="41"/>
                    <a:pt x="21" y="34"/>
                  </a:cubicBezTo>
                  <a:cubicBezTo>
                    <a:pt x="32" y="27"/>
                    <a:pt x="39" y="16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14"/>
                    <a:pt x="29" y="23"/>
                    <a:pt x="18" y="31"/>
                  </a:cubicBezTo>
                  <a:cubicBezTo>
                    <a:pt x="8" y="38"/>
                    <a:pt x="0" y="44"/>
                    <a:pt x="2" y="56"/>
                  </a:cubicBezTo>
                  <a:close/>
                </a:path>
              </a:pathLst>
            </a:custGeom>
            <a:solidFill>
              <a:srgbClr val="007E4B"/>
            </a:solidFill>
            <a:ln w="12700" cap="rnd">
              <a:solidFill>
                <a:srgbClr val="007E4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Freeform 17">
              <a:extLst>
                <a:ext uri="{FF2B5EF4-FFF2-40B4-BE49-F238E27FC236}">
                  <a16:creationId xmlns:a16="http://schemas.microsoft.com/office/drawing/2014/main" id="{A6479B88-69DB-49EE-85E2-CF95F4871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3371"/>
              <a:ext cx="42" cy="208"/>
            </a:xfrm>
            <a:custGeom>
              <a:avLst/>
              <a:gdLst>
                <a:gd name="T0" fmla="*/ 605 w 17"/>
                <a:gd name="T1" fmla="*/ 3947 h 78"/>
                <a:gd name="T2" fmla="*/ 378 w 17"/>
                <a:gd name="T3" fmla="*/ 2219 h 78"/>
                <a:gd name="T4" fmla="*/ 452 w 17"/>
                <a:gd name="T5" fmla="*/ 1763 h 78"/>
                <a:gd name="T6" fmla="*/ 452 w 17"/>
                <a:gd name="T7" fmla="*/ 0 h 78"/>
                <a:gd name="T8" fmla="*/ 452 w 17"/>
                <a:gd name="T9" fmla="*/ 0 h 78"/>
                <a:gd name="T10" fmla="*/ 299 w 17"/>
                <a:gd name="T11" fmla="*/ 1672 h 78"/>
                <a:gd name="T12" fmla="*/ 183 w 17"/>
                <a:gd name="T13" fmla="*/ 2184 h 78"/>
                <a:gd name="T14" fmla="*/ 605 w 17"/>
                <a:gd name="T15" fmla="*/ 3947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78">
                  <a:moveTo>
                    <a:pt x="16" y="78"/>
                  </a:moveTo>
                  <a:cubicBezTo>
                    <a:pt x="11" y="73"/>
                    <a:pt x="5" y="63"/>
                    <a:pt x="10" y="44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6" y="22"/>
                    <a:pt x="17" y="7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5"/>
                    <a:pt x="11" y="22"/>
                    <a:pt x="8" y="3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0" y="65"/>
                    <a:pt x="11" y="73"/>
                    <a:pt x="16" y="78"/>
                  </a:cubicBezTo>
                  <a:close/>
                </a:path>
              </a:pathLst>
            </a:custGeom>
            <a:solidFill>
              <a:srgbClr val="007E4B"/>
            </a:solidFill>
            <a:ln w="12700" cap="rnd">
              <a:solidFill>
                <a:srgbClr val="007E4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18">
              <a:extLst>
                <a:ext uri="{FF2B5EF4-FFF2-40B4-BE49-F238E27FC236}">
                  <a16:creationId xmlns:a16="http://schemas.microsoft.com/office/drawing/2014/main" id="{D532AFC2-FA19-4A32-9F4A-EA0F66CA1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3493"/>
              <a:ext cx="54" cy="179"/>
            </a:xfrm>
            <a:custGeom>
              <a:avLst/>
              <a:gdLst>
                <a:gd name="T0" fmla="*/ 800 w 22"/>
                <a:gd name="T1" fmla="*/ 3412 h 67"/>
                <a:gd name="T2" fmla="*/ 800 w 22"/>
                <a:gd name="T3" fmla="*/ 3412 h 67"/>
                <a:gd name="T4" fmla="*/ 398 w 22"/>
                <a:gd name="T5" fmla="*/ 1985 h 67"/>
                <a:gd name="T6" fmla="*/ 0 w 22"/>
                <a:gd name="T7" fmla="*/ 0 h 67"/>
                <a:gd name="T8" fmla="*/ 0 w 22"/>
                <a:gd name="T9" fmla="*/ 0 h 67"/>
                <a:gd name="T10" fmla="*/ 223 w 22"/>
                <a:gd name="T11" fmla="*/ 1985 h 67"/>
                <a:gd name="T12" fmla="*/ 800 w 22"/>
                <a:gd name="T13" fmla="*/ 3412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67">
                  <a:moveTo>
                    <a:pt x="22" y="67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14" y="63"/>
                    <a:pt x="10" y="51"/>
                    <a:pt x="11" y="39"/>
                  </a:cubicBezTo>
                  <a:cubicBezTo>
                    <a:pt x="11" y="26"/>
                    <a:pt x="12" y="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9"/>
                    <a:pt x="7" y="26"/>
                    <a:pt x="6" y="39"/>
                  </a:cubicBezTo>
                  <a:cubicBezTo>
                    <a:pt x="5" y="52"/>
                    <a:pt x="11" y="61"/>
                    <a:pt x="22" y="67"/>
                  </a:cubicBezTo>
                  <a:close/>
                </a:path>
              </a:pathLst>
            </a:custGeom>
            <a:solidFill>
              <a:srgbClr val="007E4B"/>
            </a:solidFill>
            <a:ln w="12700" cap="rnd">
              <a:solidFill>
                <a:srgbClr val="007E4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19">
              <a:extLst>
                <a:ext uri="{FF2B5EF4-FFF2-40B4-BE49-F238E27FC236}">
                  <a16:creationId xmlns:a16="http://schemas.microsoft.com/office/drawing/2014/main" id="{6853A151-8F41-4526-B795-0DCE82CB8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3608"/>
              <a:ext cx="135" cy="144"/>
            </a:xfrm>
            <a:custGeom>
              <a:avLst/>
              <a:gdLst>
                <a:gd name="T0" fmla="*/ 2113 w 54"/>
                <a:gd name="T1" fmla="*/ 2581 h 54"/>
                <a:gd name="T2" fmla="*/ 1095 w 54"/>
                <a:gd name="T3" fmla="*/ 1515 h 54"/>
                <a:gd name="T4" fmla="*/ 908 w 54"/>
                <a:gd name="T5" fmla="*/ 1117 h 54"/>
                <a:gd name="T6" fmla="*/ 0 w 54"/>
                <a:gd name="T7" fmla="*/ 0 h 54"/>
                <a:gd name="T8" fmla="*/ 0 w 54"/>
                <a:gd name="T9" fmla="*/ 0 h 54"/>
                <a:gd name="T10" fmla="*/ 708 w 54"/>
                <a:gd name="T11" fmla="*/ 1117 h 54"/>
                <a:gd name="T12" fmla="*/ 908 w 54"/>
                <a:gd name="T13" fmla="*/ 1515 h 54"/>
                <a:gd name="T14" fmla="*/ 2113 w 54"/>
                <a:gd name="T15" fmla="*/ 258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" h="54">
                  <a:moveTo>
                    <a:pt x="54" y="51"/>
                  </a:moveTo>
                  <a:cubicBezTo>
                    <a:pt x="47" y="51"/>
                    <a:pt x="39" y="52"/>
                    <a:pt x="28" y="30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17" y="10"/>
                    <a:pt x="9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3" y="12"/>
                    <a:pt x="18" y="22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4" y="54"/>
                    <a:pt x="47" y="51"/>
                    <a:pt x="54" y="51"/>
                  </a:cubicBezTo>
                  <a:close/>
                </a:path>
              </a:pathLst>
            </a:custGeom>
            <a:solidFill>
              <a:srgbClr val="007E4B"/>
            </a:solidFill>
            <a:ln w="12700" cap="rnd">
              <a:solidFill>
                <a:srgbClr val="007E4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20">
              <a:extLst>
                <a:ext uri="{FF2B5EF4-FFF2-40B4-BE49-F238E27FC236}">
                  <a16:creationId xmlns:a16="http://schemas.microsoft.com/office/drawing/2014/main" id="{5203B20D-2931-4903-8E5E-F65D92A70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3568"/>
              <a:ext cx="95" cy="149"/>
            </a:xfrm>
            <a:custGeom>
              <a:avLst/>
              <a:gdLst>
                <a:gd name="T0" fmla="*/ 1488 w 38"/>
                <a:gd name="T1" fmla="*/ 2804 h 56"/>
                <a:gd name="T2" fmla="*/ 1488 w 38"/>
                <a:gd name="T3" fmla="*/ 2804 h 56"/>
                <a:gd name="T4" fmla="*/ 988 w 38"/>
                <a:gd name="T5" fmla="*/ 1543 h 56"/>
                <a:gd name="T6" fmla="*/ 0 w 38"/>
                <a:gd name="T7" fmla="*/ 0 h 56"/>
                <a:gd name="T8" fmla="*/ 0 w 38"/>
                <a:gd name="T9" fmla="*/ 0 h 56"/>
                <a:gd name="T10" fmla="*/ 783 w 38"/>
                <a:gd name="T11" fmla="*/ 1599 h 56"/>
                <a:gd name="T12" fmla="*/ 1488 w 38"/>
                <a:gd name="T13" fmla="*/ 2804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56">
                  <a:moveTo>
                    <a:pt x="38" y="56"/>
                  </a:moveTo>
                  <a:cubicBezTo>
                    <a:pt x="38" y="56"/>
                    <a:pt x="38" y="56"/>
                    <a:pt x="38" y="56"/>
                  </a:cubicBezTo>
                  <a:cubicBezTo>
                    <a:pt x="29" y="54"/>
                    <a:pt x="27" y="42"/>
                    <a:pt x="25" y="31"/>
                  </a:cubicBezTo>
                  <a:cubicBezTo>
                    <a:pt x="21" y="18"/>
                    <a:pt x="14" y="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6"/>
                    <a:pt x="17" y="19"/>
                    <a:pt x="20" y="32"/>
                  </a:cubicBezTo>
                  <a:cubicBezTo>
                    <a:pt x="23" y="44"/>
                    <a:pt x="26" y="54"/>
                    <a:pt x="38" y="56"/>
                  </a:cubicBezTo>
                  <a:close/>
                </a:path>
              </a:pathLst>
            </a:custGeom>
            <a:solidFill>
              <a:srgbClr val="007E4B"/>
            </a:solidFill>
            <a:ln w="12700" cap="rnd">
              <a:solidFill>
                <a:srgbClr val="007E4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21">
              <a:extLst>
                <a:ext uri="{FF2B5EF4-FFF2-40B4-BE49-F238E27FC236}">
                  <a16:creationId xmlns:a16="http://schemas.microsoft.com/office/drawing/2014/main" id="{B45D1087-0F7A-4EA6-971C-3A3431B85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" y="3624"/>
              <a:ext cx="175" cy="101"/>
            </a:xfrm>
            <a:custGeom>
              <a:avLst/>
              <a:gdLst>
                <a:gd name="T0" fmla="*/ 2738 w 70"/>
                <a:gd name="T1" fmla="*/ 1449 h 38"/>
                <a:gd name="T2" fmla="*/ 1408 w 70"/>
                <a:gd name="T3" fmla="*/ 1053 h 38"/>
                <a:gd name="T4" fmla="*/ 1095 w 70"/>
                <a:gd name="T5" fmla="*/ 750 h 38"/>
                <a:gd name="T6" fmla="*/ 0 w 70"/>
                <a:gd name="T7" fmla="*/ 93 h 38"/>
                <a:gd name="T8" fmla="*/ 0 w 70"/>
                <a:gd name="T9" fmla="*/ 93 h 38"/>
                <a:gd name="T10" fmla="*/ 988 w 70"/>
                <a:gd name="T11" fmla="*/ 904 h 38"/>
                <a:gd name="T12" fmla="*/ 1300 w 70"/>
                <a:gd name="T13" fmla="*/ 1201 h 38"/>
                <a:gd name="T14" fmla="*/ 2738 w 70"/>
                <a:gd name="T15" fmla="*/ 1449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38">
                  <a:moveTo>
                    <a:pt x="70" y="29"/>
                  </a:moveTo>
                  <a:cubicBezTo>
                    <a:pt x="63" y="31"/>
                    <a:pt x="52" y="33"/>
                    <a:pt x="36" y="21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18" y="6"/>
                    <a:pt x="8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1"/>
                    <a:pt x="17" y="11"/>
                    <a:pt x="25" y="1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51" y="38"/>
                    <a:pt x="63" y="31"/>
                    <a:pt x="70" y="29"/>
                  </a:cubicBezTo>
                  <a:close/>
                </a:path>
              </a:pathLst>
            </a:custGeom>
            <a:solidFill>
              <a:srgbClr val="007E4B"/>
            </a:solidFill>
            <a:ln w="12700" cap="rnd">
              <a:solidFill>
                <a:srgbClr val="007E4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22">
              <a:extLst>
                <a:ext uri="{FF2B5EF4-FFF2-40B4-BE49-F238E27FC236}">
                  <a16:creationId xmlns:a16="http://schemas.microsoft.com/office/drawing/2014/main" id="{2A88B991-7C1B-4748-8AAF-5AFB20327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" y="3584"/>
              <a:ext cx="180" cy="56"/>
            </a:xfrm>
            <a:custGeom>
              <a:avLst/>
              <a:gdLst>
                <a:gd name="T0" fmla="*/ 2813 w 72"/>
                <a:gd name="T1" fmla="*/ 512 h 21"/>
                <a:gd name="T2" fmla="*/ 2813 w 72"/>
                <a:gd name="T3" fmla="*/ 512 h 21"/>
                <a:gd name="T4" fmla="*/ 1645 w 72"/>
                <a:gd name="T5" fmla="*/ 605 h 21"/>
                <a:gd name="T6" fmla="*/ 0 w 72"/>
                <a:gd name="T7" fmla="*/ 397 h 21"/>
                <a:gd name="T8" fmla="*/ 0 w 72"/>
                <a:gd name="T9" fmla="*/ 397 h 21"/>
                <a:gd name="T10" fmla="*/ 1563 w 72"/>
                <a:gd name="T11" fmla="*/ 819 h 21"/>
                <a:gd name="T12" fmla="*/ 2813 w 72"/>
                <a:gd name="T13" fmla="*/ 512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" h="21">
                  <a:moveTo>
                    <a:pt x="72" y="10"/>
                  </a:moveTo>
                  <a:cubicBezTo>
                    <a:pt x="72" y="10"/>
                    <a:pt x="72" y="10"/>
                    <a:pt x="72" y="10"/>
                  </a:cubicBezTo>
                  <a:cubicBezTo>
                    <a:pt x="66" y="16"/>
                    <a:pt x="53" y="16"/>
                    <a:pt x="42" y="12"/>
                  </a:cubicBezTo>
                  <a:cubicBezTo>
                    <a:pt x="29" y="7"/>
                    <a:pt x="13" y="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1"/>
                    <a:pt x="28" y="12"/>
                    <a:pt x="40" y="16"/>
                  </a:cubicBezTo>
                  <a:cubicBezTo>
                    <a:pt x="52" y="21"/>
                    <a:pt x="63" y="18"/>
                    <a:pt x="72" y="10"/>
                  </a:cubicBezTo>
                  <a:close/>
                </a:path>
              </a:pathLst>
            </a:custGeom>
            <a:solidFill>
              <a:srgbClr val="007E4B"/>
            </a:solidFill>
            <a:ln w="12700" cap="rnd">
              <a:solidFill>
                <a:srgbClr val="007E4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23">
              <a:extLst>
                <a:ext uri="{FF2B5EF4-FFF2-40B4-BE49-F238E27FC236}">
                  <a16:creationId xmlns:a16="http://schemas.microsoft.com/office/drawing/2014/main" id="{7EA49D91-63E3-4C3C-A7EA-4ED834A1D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3320"/>
              <a:ext cx="145" cy="109"/>
            </a:xfrm>
            <a:custGeom>
              <a:avLst/>
              <a:gdLst>
                <a:gd name="T0" fmla="*/ 2270 w 58"/>
                <a:gd name="T1" fmla="*/ 0 h 41"/>
                <a:gd name="T2" fmla="*/ 1300 w 58"/>
                <a:gd name="T3" fmla="*/ 1202 h 41"/>
                <a:gd name="T4" fmla="*/ 938 w 58"/>
                <a:gd name="T5" fmla="*/ 1351 h 41"/>
                <a:gd name="T6" fmla="*/ 0 w 58"/>
                <a:gd name="T7" fmla="*/ 2050 h 41"/>
                <a:gd name="T8" fmla="*/ 0 w 58"/>
                <a:gd name="T9" fmla="*/ 2050 h 41"/>
                <a:gd name="T10" fmla="*/ 1020 w 58"/>
                <a:gd name="T11" fmla="*/ 1598 h 41"/>
                <a:gd name="T12" fmla="*/ 1375 w 58"/>
                <a:gd name="T13" fmla="*/ 1449 h 41"/>
                <a:gd name="T14" fmla="*/ 2270 w 58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" h="41">
                  <a:moveTo>
                    <a:pt x="58" y="0"/>
                  </a:moveTo>
                  <a:cubicBezTo>
                    <a:pt x="57" y="7"/>
                    <a:pt x="52" y="17"/>
                    <a:pt x="33" y="24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12" y="31"/>
                    <a:pt x="3" y="33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35"/>
                    <a:pt x="15" y="35"/>
                    <a:pt x="26" y="32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56" y="21"/>
                    <a:pt x="57" y="7"/>
                    <a:pt x="58" y="0"/>
                  </a:cubicBezTo>
                  <a:close/>
                </a:path>
              </a:pathLst>
            </a:custGeom>
            <a:solidFill>
              <a:srgbClr val="007E4B"/>
            </a:solidFill>
            <a:ln w="12700" cap="rnd">
              <a:solidFill>
                <a:srgbClr val="007E4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24">
              <a:extLst>
                <a:ext uri="{FF2B5EF4-FFF2-40B4-BE49-F238E27FC236}">
                  <a16:creationId xmlns:a16="http://schemas.microsoft.com/office/drawing/2014/main" id="{3E18BC5A-E1BF-4629-8256-01D84D2EE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3477"/>
              <a:ext cx="162" cy="51"/>
            </a:xfrm>
            <a:custGeom>
              <a:avLst/>
              <a:gdLst>
                <a:gd name="T0" fmla="*/ 2510 w 65"/>
                <a:gd name="T1" fmla="*/ 0 h 19"/>
                <a:gd name="T2" fmla="*/ 2510 w 65"/>
                <a:gd name="T3" fmla="*/ 0 h 19"/>
                <a:gd name="T4" fmla="*/ 1423 w 65"/>
                <a:gd name="T5" fmla="*/ 252 h 19"/>
                <a:gd name="T6" fmla="*/ 0 w 65"/>
                <a:gd name="T7" fmla="*/ 988 h 19"/>
                <a:gd name="T8" fmla="*/ 0 w 65"/>
                <a:gd name="T9" fmla="*/ 988 h 19"/>
                <a:gd name="T10" fmla="*/ 1391 w 65"/>
                <a:gd name="T11" fmla="*/ 462 h 19"/>
                <a:gd name="T12" fmla="*/ 2510 w 65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1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0" y="7"/>
                    <a:pt x="48" y="5"/>
                    <a:pt x="37" y="5"/>
                  </a:cubicBezTo>
                  <a:cubicBezTo>
                    <a:pt x="23" y="3"/>
                    <a:pt x="11" y="7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9" y="9"/>
                    <a:pt x="23" y="8"/>
                    <a:pt x="36" y="9"/>
                  </a:cubicBezTo>
                  <a:cubicBezTo>
                    <a:pt x="49" y="10"/>
                    <a:pt x="59" y="10"/>
                    <a:pt x="65" y="0"/>
                  </a:cubicBezTo>
                  <a:close/>
                </a:path>
              </a:pathLst>
            </a:custGeom>
            <a:solidFill>
              <a:srgbClr val="007E4B"/>
            </a:solidFill>
            <a:ln w="12700" cap="rnd">
              <a:solidFill>
                <a:srgbClr val="007E4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25">
              <a:extLst>
                <a:ext uri="{FF2B5EF4-FFF2-40B4-BE49-F238E27FC236}">
                  <a16:creationId xmlns:a16="http://schemas.microsoft.com/office/drawing/2014/main" id="{7A520302-12E8-4C62-B0AE-2329EED6D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3147"/>
              <a:ext cx="145" cy="149"/>
            </a:xfrm>
            <a:custGeom>
              <a:avLst/>
              <a:gdLst>
                <a:gd name="T0" fmla="*/ 2270 w 58"/>
                <a:gd name="T1" fmla="*/ 0 h 56"/>
                <a:gd name="T2" fmla="*/ 1333 w 58"/>
                <a:gd name="T3" fmla="*/ 1599 h 56"/>
                <a:gd name="T4" fmla="*/ 938 w 58"/>
                <a:gd name="T5" fmla="*/ 1847 h 56"/>
                <a:gd name="T6" fmla="*/ 0 w 58"/>
                <a:gd name="T7" fmla="*/ 2804 h 56"/>
                <a:gd name="T8" fmla="*/ 0 w 58"/>
                <a:gd name="T9" fmla="*/ 2804 h 56"/>
                <a:gd name="T10" fmla="*/ 1063 w 58"/>
                <a:gd name="T11" fmla="*/ 2110 h 56"/>
                <a:gd name="T12" fmla="*/ 1408 w 58"/>
                <a:gd name="T13" fmla="*/ 1847 h 56"/>
                <a:gd name="T14" fmla="*/ 2270 w 58"/>
                <a:gd name="T15" fmla="*/ 0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" h="56">
                  <a:moveTo>
                    <a:pt x="58" y="0"/>
                  </a:moveTo>
                  <a:cubicBezTo>
                    <a:pt x="57" y="7"/>
                    <a:pt x="53" y="21"/>
                    <a:pt x="34" y="3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1" y="43"/>
                    <a:pt x="2" y="4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49"/>
                    <a:pt x="15" y="47"/>
                    <a:pt x="27" y="42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58" y="25"/>
                    <a:pt x="57" y="8"/>
                    <a:pt x="58" y="0"/>
                  </a:cubicBezTo>
                  <a:close/>
                </a:path>
              </a:pathLst>
            </a:custGeom>
            <a:solidFill>
              <a:srgbClr val="007E4B"/>
            </a:solidFill>
            <a:ln w="12700" cap="rnd">
              <a:solidFill>
                <a:srgbClr val="007E4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26">
              <a:extLst>
                <a:ext uri="{FF2B5EF4-FFF2-40B4-BE49-F238E27FC236}">
                  <a16:creationId xmlns:a16="http://schemas.microsoft.com/office/drawing/2014/main" id="{D0A94A69-D0FF-4228-9534-07C7CE912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2613"/>
              <a:ext cx="167" cy="102"/>
            </a:xfrm>
            <a:custGeom>
              <a:avLst/>
              <a:gdLst>
                <a:gd name="T0" fmla="*/ 2585 w 67"/>
                <a:gd name="T1" fmla="*/ 217 h 38"/>
                <a:gd name="T2" fmla="*/ 1391 w 67"/>
                <a:gd name="T3" fmla="*/ 929 h 38"/>
                <a:gd name="T4" fmla="*/ 0 w 67"/>
                <a:gd name="T5" fmla="*/ 1917 h 38"/>
                <a:gd name="T6" fmla="*/ 0 w 67"/>
                <a:gd name="T7" fmla="*/ 1917 h 38"/>
                <a:gd name="T8" fmla="*/ 1548 w 67"/>
                <a:gd name="T9" fmla="*/ 1082 h 38"/>
                <a:gd name="T10" fmla="*/ 2585 w 67"/>
                <a:gd name="T11" fmla="*/ 217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38">
                  <a:moveTo>
                    <a:pt x="67" y="4"/>
                  </a:moveTo>
                  <a:cubicBezTo>
                    <a:pt x="57" y="2"/>
                    <a:pt x="52" y="0"/>
                    <a:pt x="36" y="18"/>
                  </a:cubicBezTo>
                  <a:cubicBezTo>
                    <a:pt x="26" y="30"/>
                    <a:pt x="13" y="38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5" y="38"/>
                    <a:pt x="29" y="34"/>
                    <a:pt x="40" y="21"/>
                  </a:cubicBezTo>
                  <a:cubicBezTo>
                    <a:pt x="55" y="4"/>
                    <a:pt x="59" y="2"/>
                    <a:pt x="67" y="4"/>
                  </a:cubicBezTo>
                  <a:close/>
                </a:path>
              </a:pathLst>
            </a:custGeom>
            <a:solidFill>
              <a:srgbClr val="69B673"/>
            </a:solidFill>
            <a:ln w="12700" cap="rnd">
              <a:solidFill>
                <a:srgbClr val="69B6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27">
              <a:extLst>
                <a:ext uri="{FF2B5EF4-FFF2-40B4-BE49-F238E27FC236}">
                  <a16:creationId xmlns:a16="http://schemas.microsoft.com/office/drawing/2014/main" id="{98042B68-C564-4F41-AB3A-98D18307E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" y="2611"/>
              <a:ext cx="127" cy="136"/>
            </a:xfrm>
            <a:custGeom>
              <a:avLst/>
              <a:gdLst>
                <a:gd name="T0" fmla="*/ 650 w 51"/>
                <a:gd name="T1" fmla="*/ 1365 h 51"/>
                <a:gd name="T2" fmla="*/ 0 w 51"/>
                <a:gd name="T3" fmla="*/ 2581 h 51"/>
                <a:gd name="T4" fmla="*/ 0 w 51"/>
                <a:gd name="T5" fmla="*/ 2581 h 51"/>
                <a:gd name="T6" fmla="*/ 849 w 51"/>
                <a:gd name="T7" fmla="*/ 1459 h 51"/>
                <a:gd name="T8" fmla="*/ 1960 w 51"/>
                <a:gd name="T9" fmla="*/ 0 h 51"/>
                <a:gd name="T10" fmla="*/ 1960 w 51"/>
                <a:gd name="T11" fmla="*/ 0 h 51"/>
                <a:gd name="T12" fmla="*/ 650 w 51"/>
                <a:gd name="T13" fmla="*/ 1365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51">
                  <a:moveTo>
                    <a:pt x="17" y="27"/>
                  </a:moveTo>
                  <a:cubicBezTo>
                    <a:pt x="13" y="41"/>
                    <a:pt x="7" y="50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0" y="50"/>
                    <a:pt x="17" y="45"/>
                    <a:pt x="22" y="29"/>
                  </a:cubicBezTo>
                  <a:cubicBezTo>
                    <a:pt x="26" y="15"/>
                    <a:pt x="4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39" y="0"/>
                    <a:pt x="22" y="11"/>
                    <a:pt x="17" y="27"/>
                  </a:cubicBezTo>
                  <a:close/>
                </a:path>
              </a:pathLst>
            </a:custGeom>
            <a:solidFill>
              <a:srgbClr val="69B673"/>
            </a:solidFill>
            <a:ln w="12700" cap="rnd">
              <a:solidFill>
                <a:srgbClr val="69B6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28">
              <a:extLst>
                <a:ext uri="{FF2B5EF4-FFF2-40B4-BE49-F238E27FC236}">
                  <a16:creationId xmlns:a16="http://schemas.microsoft.com/office/drawing/2014/main" id="{191D3525-3B87-415E-9417-66A66AEF4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" y="2709"/>
              <a:ext cx="49" cy="192"/>
            </a:xfrm>
            <a:custGeom>
              <a:avLst/>
              <a:gdLst>
                <a:gd name="T0" fmla="*/ 720 w 20"/>
                <a:gd name="T1" fmla="*/ 0 h 72"/>
                <a:gd name="T2" fmla="*/ 174 w 20"/>
                <a:gd name="T3" fmla="*/ 1571 h 72"/>
                <a:gd name="T4" fmla="*/ 0 w 20"/>
                <a:gd name="T5" fmla="*/ 3640 h 72"/>
                <a:gd name="T6" fmla="*/ 0 w 20"/>
                <a:gd name="T7" fmla="*/ 3640 h 72"/>
                <a:gd name="T8" fmla="*/ 365 w 20"/>
                <a:gd name="T9" fmla="*/ 1571 h 72"/>
                <a:gd name="T10" fmla="*/ 720 w 20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72">
                  <a:moveTo>
                    <a:pt x="20" y="0"/>
                  </a:moveTo>
                  <a:cubicBezTo>
                    <a:pt x="12" y="6"/>
                    <a:pt x="6" y="7"/>
                    <a:pt x="5" y="31"/>
                  </a:cubicBezTo>
                  <a:cubicBezTo>
                    <a:pt x="5" y="47"/>
                    <a:pt x="11" y="63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62"/>
                    <a:pt x="10" y="48"/>
                    <a:pt x="10" y="31"/>
                  </a:cubicBezTo>
                  <a:cubicBezTo>
                    <a:pt x="11" y="9"/>
                    <a:pt x="13" y="5"/>
                    <a:pt x="20" y="0"/>
                  </a:cubicBezTo>
                  <a:close/>
                </a:path>
              </a:pathLst>
            </a:custGeom>
            <a:solidFill>
              <a:srgbClr val="69B673"/>
            </a:solidFill>
            <a:ln w="12700" cap="rnd">
              <a:solidFill>
                <a:srgbClr val="69B6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29">
              <a:extLst>
                <a:ext uri="{FF2B5EF4-FFF2-40B4-BE49-F238E27FC236}">
                  <a16:creationId xmlns:a16="http://schemas.microsoft.com/office/drawing/2014/main" id="{D27F4691-4294-427C-9FFA-2398532EF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" y="2632"/>
              <a:ext cx="75" cy="173"/>
            </a:xfrm>
            <a:custGeom>
              <a:avLst/>
              <a:gdLst>
                <a:gd name="T0" fmla="*/ 395 w 30"/>
                <a:gd name="T1" fmla="*/ 1602 h 65"/>
                <a:gd name="T2" fmla="*/ 0 w 30"/>
                <a:gd name="T3" fmla="*/ 3258 h 65"/>
                <a:gd name="T4" fmla="*/ 0 w 30"/>
                <a:gd name="T5" fmla="*/ 3258 h 65"/>
                <a:gd name="T6" fmla="*/ 595 w 30"/>
                <a:gd name="T7" fmla="*/ 1602 h 65"/>
                <a:gd name="T8" fmla="*/ 1175 w 30"/>
                <a:gd name="T9" fmla="*/ 0 h 65"/>
                <a:gd name="T10" fmla="*/ 1175 w 30"/>
                <a:gd name="T11" fmla="*/ 0 h 65"/>
                <a:gd name="T12" fmla="*/ 395 w 30"/>
                <a:gd name="T13" fmla="*/ 1602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65">
                  <a:moveTo>
                    <a:pt x="10" y="32"/>
                  </a:moveTo>
                  <a:cubicBezTo>
                    <a:pt x="10" y="47"/>
                    <a:pt x="7" y="62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9" y="61"/>
                    <a:pt x="15" y="49"/>
                    <a:pt x="15" y="32"/>
                  </a:cubicBezTo>
                  <a:cubicBezTo>
                    <a:pt x="15" y="17"/>
                    <a:pt x="21" y="3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9" y="3"/>
                    <a:pt x="10" y="15"/>
                    <a:pt x="10" y="32"/>
                  </a:cubicBezTo>
                  <a:close/>
                </a:path>
              </a:pathLst>
            </a:custGeom>
            <a:solidFill>
              <a:srgbClr val="69B673"/>
            </a:solidFill>
            <a:ln w="12700" cap="rnd">
              <a:solidFill>
                <a:srgbClr val="69B6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30">
              <a:extLst>
                <a:ext uri="{FF2B5EF4-FFF2-40B4-BE49-F238E27FC236}">
                  <a16:creationId xmlns:a16="http://schemas.microsoft.com/office/drawing/2014/main" id="{BE6CD05A-602B-4113-8A20-DBAC09733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2987"/>
              <a:ext cx="125" cy="168"/>
            </a:xfrm>
            <a:custGeom>
              <a:avLst/>
              <a:gdLst>
                <a:gd name="T0" fmla="*/ 1925 w 50"/>
                <a:gd name="T1" fmla="*/ 3187 h 63"/>
                <a:gd name="T2" fmla="*/ 1175 w 50"/>
                <a:gd name="T3" fmla="*/ 1216 h 63"/>
                <a:gd name="T4" fmla="*/ 0 w 50"/>
                <a:gd name="T5" fmla="*/ 0 h 63"/>
                <a:gd name="T6" fmla="*/ 0 w 50"/>
                <a:gd name="T7" fmla="*/ 0 h 63"/>
                <a:gd name="T8" fmla="*/ 988 w 50"/>
                <a:gd name="T9" fmla="*/ 1459 h 63"/>
                <a:gd name="T10" fmla="*/ 1925 w 50"/>
                <a:gd name="T11" fmla="*/ 3187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63">
                  <a:moveTo>
                    <a:pt x="49" y="63"/>
                  </a:moveTo>
                  <a:cubicBezTo>
                    <a:pt x="50" y="48"/>
                    <a:pt x="45" y="33"/>
                    <a:pt x="30" y="24"/>
                  </a:cubicBezTo>
                  <a:cubicBezTo>
                    <a:pt x="17" y="16"/>
                    <a:pt x="5" y="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3"/>
                    <a:pt x="11" y="19"/>
                    <a:pt x="25" y="29"/>
                  </a:cubicBezTo>
                  <a:cubicBezTo>
                    <a:pt x="45" y="42"/>
                    <a:pt x="47" y="52"/>
                    <a:pt x="49" y="63"/>
                  </a:cubicBezTo>
                  <a:close/>
                </a:path>
              </a:pathLst>
            </a:custGeom>
            <a:solidFill>
              <a:srgbClr val="69B673"/>
            </a:solidFill>
            <a:ln w="12700" cap="rnd">
              <a:solidFill>
                <a:srgbClr val="69B6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Freeform 31">
              <a:extLst>
                <a:ext uri="{FF2B5EF4-FFF2-40B4-BE49-F238E27FC236}">
                  <a16:creationId xmlns:a16="http://schemas.microsoft.com/office/drawing/2014/main" id="{9DC56004-D5E0-4FDD-AE35-3401A484B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" y="2872"/>
              <a:ext cx="175" cy="75"/>
            </a:xfrm>
            <a:custGeom>
              <a:avLst/>
              <a:gdLst>
                <a:gd name="T0" fmla="*/ 1145 w 70"/>
                <a:gd name="T1" fmla="*/ 367 h 28"/>
                <a:gd name="T2" fmla="*/ 0 w 70"/>
                <a:gd name="T3" fmla="*/ 0 h 28"/>
                <a:gd name="T4" fmla="*/ 0 w 70"/>
                <a:gd name="T5" fmla="*/ 0 h 28"/>
                <a:gd name="T6" fmla="*/ 1145 w 70"/>
                <a:gd name="T7" fmla="*/ 560 h 28"/>
                <a:gd name="T8" fmla="*/ 2738 w 70"/>
                <a:gd name="T9" fmla="*/ 1441 h 28"/>
                <a:gd name="T10" fmla="*/ 2738 w 70"/>
                <a:gd name="T11" fmla="*/ 1441 h 28"/>
                <a:gd name="T12" fmla="*/ 1145 w 70"/>
                <a:gd name="T13" fmla="*/ 36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28">
                  <a:moveTo>
                    <a:pt x="29" y="7"/>
                  </a:moveTo>
                  <a:cubicBezTo>
                    <a:pt x="14" y="8"/>
                    <a:pt x="4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8"/>
                    <a:pt x="12" y="13"/>
                    <a:pt x="29" y="11"/>
                  </a:cubicBezTo>
                  <a:cubicBezTo>
                    <a:pt x="44" y="10"/>
                    <a:pt x="67" y="19"/>
                    <a:pt x="70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6" y="17"/>
                    <a:pt x="45" y="5"/>
                    <a:pt x="29" y="7"/>
                  </a:cubicBezTo>
                  <a:close/>
                </a:path>
              </a:pathLst>
            </a:custGeom>
            <a:solidFill>
              <a:srgbClr val="69B673"/>
            </a:solidFill>
            <a:ln w="12700" cap="rnd">
              <a:solidFill>
                <a:srgbClr val="69B6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Freeform 32">
              <a:extLst>
                <a:ext uri="{FF2B5EF4-FFF2-40B4-BE49-F238E27FC236}">
                  <a16:creationId xmlns:a16="http://schemas.microsoft.com/office/drawing/2014/main" id="{9744E12D-CBD1-4306-96DF-D868E696A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" y="2680"/>
              <a:ext cx="185" cy="72"/>
            </a:xfrm>
            <a:custGeom>
              <a:avLst/>
              <a:gdLst>
                <a:gd name="T0" fmla="*/ 2895 w 74"/>
                <a:gd name="T1" fmla="*/ 512 h 27"/>
                <a:gd name="T2" fmla="*/ 1563 w 74"/>
                <a:gd name="T3" fmla="*/ 397 h 27"/>
                <a:gd name="T4" fmla="*/ 0 w 74"/>
                <a:gd name="T5" fmla="*/ 968 h 27"/>
                <a:gd name="T6" fmla="*/ 0 w 74"/>
                <a:gd name="T7" fmla="*/ 968 h 27"/>
                <a:gd name="T8" fmla="*/ 1613 w 74"/>
                <a:gd name="T9" fmla="*/ 661 h 27"/>
                <a:gd name="T10" fmla="*/ 2895 w 74"/>
                <a:gd name="T11" fmla="*/ 512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27">
                  <a:moveTo>
                    <a:pt x="74" y="10"/>
                  </a:moveTo>
                  <a:cubicBezTo>
                    <a:pt x="66" y="4"/>
                    <a:pt x="62" y="0"/>
                    <a:pt x="40" y="8"/>
                  </a:cubicBezTo>
                  <a:cubicBezTo>
                    <a:pt x="25" y="14"/>
                    <a:pt x="12" y="26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3" y="27"/>
                    <a:pt x="25" y="19"/>
                    <a:pt x="41" y="13"/>
                  </a:cubicBezTo>
                  <a:cubicBezTo>
                    <a:pt x="62" y="5"/>
                    <a:pt x="67" y="5"/>
                    <a:pt x="74" y="10"/>
                  </a:cubicBezTo>
                  <a:close/>
                </a:path>
              </a:pathLst>
            </a:custGeom>
            <a:solidFill>
              <a:srgbClr val="69B673"/>
            </a:solidFill>
            <a:ln w="12700" cap="rnd">
              <a:solidFill>
                <a:srgbClr val="69B6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Freeform 33">
              <a:extLst>
                <a:ext uri="{FF2B5EF4-FFF2-40B4-BE49-F238E27FC236}">
                  <a16:creationId xmlns:a16="http://schemas.microsoft.com/office/drawing/2014/main" id="{245B8F65-5708-408F-B05E-EB268EA58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" y="2771"/>
              <a:ext cx="178" cy="48"/>
            </a:xfrm>
            <a:custGeom>
              <a:avLst/>
              <a:gdLst>
                <a:gd name="T0" fmla="*/ 1389 w 71"/>
                <a:gd name="T1" fmla="*/ 363 h 18"/>
                <a:gd name="T2" fmla="*/ 0 w 71"/>
                <a:gd name="T3" fmla="*/ 547 h 18"/>
                <a:gd name="T4" fmla="*/ 0 w 71"/>
                <a:gd name="T5" fmla="*/ 547 h 18"/>
                <a:gd name="T6" fmla="*/ 1464 w 71"/>
                <a:gd name="T7" fmla="*/ 547 h 18"/>
                <a:gd name="T8" fmla="*/ 2803 w 71"/>
                <a:gd name="T9" fmla="*/ 661 h 18"/>
                <a:gd name="T10" fmla="*/ 2803 w 71"/>
                <a:gd name="T11" fmla="*/ 661 h 18"/>
                <a:gd name="T12" fmla="*/ 1389 w 71"/>
                <a:gd name="T13" fmla="*/ 363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18">
                  <a:moveTo>
                    <a:pt x="35" y="7"/>
                  </a:moveTo>
                  <a:cubicBezTo>
                    <a:pt x="21" y="13"/>
                    <a:pt x="5" y="16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7"/>
                    <a:pt x="21" y="18"/>
                    <a:pt x="37" y="11"/>
                  </a:cubicBezTo>
                  <a:cubicBezTo>
                    <a:pt x="50" y="6"/>
                    <a:pt x="66" y="5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64" y="4"/>
                    <a:pt x="50" y="0"/>
                    <a:pt x="35" y="7"/>
                  </a:cubicBezTo>
                  <a:close/>
                </a:path>
              </a:pathLst>
            </a:custGeom>
            <a:solidFill>
              <a:srgbClr val="69B673"/>
            </a:solidFill>
            <a:ln w="12700" cap="rnd">
              <a:solidFill>
                <a:srgbClr val="69B6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Freeform 34">
              <a:extLst>
                <a:ext uri="{FF2B5EF4-FFF2-40B4-BE49-F238E27FC236}">
                  <a16:creationId xmlns:a16="http://schemas.microsoft.com/office/drawing/2014/main" id="{588EB5AD-684F-413D-8159-A988FA14B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" y="2808"/>
              <a:ext cx="58" cy="195"/>
            </a:xfrm>
            <a:custGeom>
              <a:avLst/>
              <a:gdLst>
                <a:gd name="T0" fmla="*/ 484 w 23"/>
                <a:gd name="T1" fmla="*/ 0 h 73"/>
                <a:gd name="T2" fmla="*/ 368 w 23"/>
                <a:gd name="T3" fmla="*/ 1584 h 73"/>
                <a:gd name="T4" fmla="*/ 686 w 23"/>
                <a:gd name="T5" fmla="*/ 3718 h 73"/>
                <a:gd name="T6" fmla="*/ 686 w 23"/>
                <a:gd name="T7" fmla="*/ 3718 h 73"/>
                <a:gd name="T8" fmla="*/ 527 w 23"/>
                <a:gd name="T9" fmla="*/ 1469 h 73"/>
                <a:gd name="T10" fmla="*/ 484 w 23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73">
                  <a:moveTo>
                    <a:pt x="12" y="0"/>
                  </a:moveTo>
                  <a:cubicBezTo>
                    <a:pt x="10" y="3"/>
                    <a:pt x="0" y="14"/>
                    <a:pt x="9" y="31"/>
                  </a:cubicBezTo>
                  <a:cubicBezTo>
                    <a:pt x="16" y="45"/>
                    <a:pt x="23" y="61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3" y="59"/>
                    <a:pt x="21" y="44"/>
                    <a:pt x="13" y="29"/>
                  </a:cubicBezTo>
                  <a:cubicBezTo>
                    <a:pt x="7" y="17"/>
                    <a:pt x="7" y="7"/>
                    <a:pt x="12" y="0"/>
                  </a:cubicBezTo>
                  <a:close/>
                </a:path>
              </a:pathLst>
            </a:custGeom>
            <a:solidFill>
              <a:srgbClr val="69B673"/>
            </a:solidFill>
            <a:ln w="12700" cap="rnd">
              <a:solidFill>
                <a:srgbClr val="69B6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Freeform 35">
              <a:extLst>
                <a:ext uri="{FF2B5EF4-FFF2-40B4-BE49-F238E27FC236}">
                  <a16:creationId xmlns:a16="http://schemas.microsoft.com/office/drawing/2014/main" id="{968E70F3-13C5-4D28-8177-C1502C0EC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" y="2968"/>
              <a:ext cx="85" cy="179"/>
            </a:xfrm>
            <a:custGeom>
              <a:avLst/>
              <a:gdLst>
                <a:gd name="T0" fmla="*/ 625 w 34"/>
                <a:gd name="T1" fmla="*/ 2135 h 67"/>
                <a:gd name="T2" fmla="*/ 1220 w 34"/>
                <a:gd name="T3" fmla="*/ 3412 h 67"/>
                <a:gd name="T4" fmla="*/ 1220 w 34"/>
                <a:gd name="T5" fmla="*/ 3412 h 67"/>
                <a:gd name="T6" fmla="*/ 750 w 34"/>
                <a:gd name="T7" fmla="*/ 1948 h 67"/>
                <a:gd name="T8" fmla="*/ 208 w 34"/>
                <a:gd name="T9" fmla="*/ 0 h 67"/>
                <a:gd name="T10" fmla="*/ 208 w 34"/>
                <a:gd name="T11" fmla="*/ 0 h 67"/>
                <a:gd name="T12" fmla="*/ 625 w 34"/>
                <a:gd name="T13" fmla="*/ 2135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67">
                  <a:moveTo>
                    <a:pt x="16" y="42"/>
                  </a:moveTo>
                  <a:cubicBezTo>
                    <a:pt x="27" y="51"/>
                    <a:pt x="33" y="60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4" y="58"/>
                    <a:pt x="32" y="49"/>
                    <a:pt x="19" y="38"/>
                  </a:cubicBezTo>
                  <a:cubicBezTo>
                    <a:pt x="8" y="29"/>
                    <a:pt x="1" y="9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4" y="31"/>
                    <a:pt x="16" y="42"/>
                  </a:cubicBezTo>
                  <a:close/>
                </a:path>
              </a:pathLst>
            </a:custGeom>
            <a:solidFill>
              <a:srgbClr val="69B673"/>
            </a:solidFill>
            <a:ln w="12700" cap="rnd">
              <a:solidFill>
                <a:srgbClr val="69B6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Freeform 36">
              <a:extLst>
                <a:ext uri="{FF2B5EF4-FFF2-40B4-BE49-F238E27FC236}">
                  <a16:creationId xmlns:a16="http://schemas.microsoft.com/office/drawing/2014/main" id="{A756282F-507A-4CC0-AE05-55C35F2CF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" y="3280"/>
              <a:ext cx="160" cy="99"/>
            </a:xfrm>
            <a:custGeom>
              <a:avLst/>
              <a:gdLst>
                <a:gd name="T0" fmla="*/ 0 w 64"/>
                <a:gd name="T1" fmla="*/ 0 h 37"/>
                <a:gd name="T2" fmla="*/ 988 w 64"/>
                <a:gd name="T3" fmla="*/ 1188 h 37"/>
                <a:gd name="T4" fmla="*/ 2500 w 64"/>
                <a:gd name="T5" fmla="*/ 1897 h 37"/>
                <a:gd name="T6" fmla="*/ 2500 w 64"/>
                <a:gd name="T7" fmla="*/ 1897 h 37"/>
                <a:gd name="T8" fmla="*/ 1020 w 64"/>
                <a:gd name="T9" fmla="*/ 974 h 37"/>
                <a:gd name="T10" fmla="*/ 0 w 64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" h="37">
                  <a:moveTo>
                    <a:pt x="0" y="0"/>
                  </a:moveTo>
                  <a:cubicBezTo>
                    <a:pt x="2" y="10"/>
                    <a:pt x="2" y="16"/>
                    <a:pt x="25" y="23"/>
                  </a:cubicBezTo>
                  <a:cubicBezTo>
                    <a:pt x="40" y="28"/>
                    <a:pt x="59" y="24"/>
                    <a:pt x="64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59" y="23"/>
                    <a:pt x="43" y="24"/>
                    <a:pt x="26" y="19"/>
                  </a:cubicBezTo>
                  <a:cubicBezTo>
                    <a:pt x="5" y="12"/>
                    <a:pt x="2" y="8"/>
                    <a:pt x="0" y="0"/>
                  </a:cubicBezTo>
                  <a:close/>
                </a:path>
              </a:pathLst>
            </a:custGeom>
            <a:solidFill>
              <a:srgbClr val="69B673"/>
            </a:solidFill>
            <a:ln w="12700" cap="rnd">
              <a:solidFill>
                <a:srgbClr val="69B6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Freeform 37">
              <a:extLst>
                <a:ext uri="{FF2B5EF4-FFF2-40B4-BE49-F238E27FC236}">
                  <a16:creationId xmlns:a16="http://schemas.microsoft.com/office/drawing/2014/main" id="{8562A8BA-897A-434E-8301-83FE6B95C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3123"/>
              <a:ext cx="128" cy="136"/>
            </a:xfrm>
            <a:custGeom>
              <a:avLst/>
              <a:gdLst>
                <a:gd name="T0" fmla="*/ 919 w 51"/>
                <a:gd name="T1" fmla="*/ 1571 h 51"/>
                <a:gd name="T2" fmla="*/ 2023 w 51"/>
                <a:gd name="T3" fmla="*/ 2581 h 51"/>
                <a:gd name="T4" fmla="*/ 2023 w 51"/>
                <a:gd name="T5" fmla="*/ 2581 h 51"/>
                <a:gd name="T6" fmla="*/ 996 w 51"/>
                <a:gd name="T7" fmla="*/ 1309 h 51"/>
                <a:gd name="T8" fmla="*/ 83 w 51"/>
                <a:gd name="T9" fmla="*/ 0 h 51"/>
                <a:gd name="T10" fmla="*/ 83 w 51"/>
                <a:gd name="T11" fmla="*/ 0 h 51"/>
                <a:gd name="T12" fmla="*/ 919 w 51"/>
                <a:gd name="T13" fmla="*/ 1571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51">
                  <a:moveTo>
                    <a:pt x="23" y="31"/>
                  </a:moveTo>
                  <a:cubicBezTo>
                    <a:pt x="37" y="37"/>
                    <a:pt x="50" y="44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0" y="42"/>
                    <a:pt x="41" y="33"/>
                    <a:pt x="25" y="26"/>
                  </a:cubicBezTo>
                  <a:cubicBezTo>
                    <a:pt x="12" y="21"/>
                    <a:pt x="1" y="1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2"/>
                    <a:pt x="8" y="24"/>
                    <a:pt x="23" y="31"/>
                  </a:cubicBezTo>
                  <a:close/>
                </a:path>
              </a:pathLst>
            </a:custGeom>
            <a:solidFill>
              <a:srgbClr val="69B673"/>
            </a:solidFill>
            <a:ln w="12700" cap="rnd">
              <a:solidFill>
                <a:srgbClr val="69B6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Freeform 38">
              <a:extLst>
                <a:ext uri="{FF2B5EF4-FFF2-40B4-BE49-F238E27FC236}">
                  <a16:creationId xmlns:a16="http://schemas.microsoft.com/office/drawing/2014/main" id="{061E1520-9404-4089-B103-6EF8CF4F9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3437"/>
              <a:ext cx="159" cy="62"/>
            </a:xfrm>
            <a:custGeom>
              <a:avLst/>
              <a:gdLst>
                <a:gd name="T0" fmla="*/ 0 w 64"/>
                <a:gd name="T1" fmla="*/ 0 h 23"/>
                <a:gd name="T2" fmla="*/ 1180 w 64"/>
                <a:gd name="T3" fmla="*/ 741 h 23"/>
                <a:gd name="T4" fmla="*/ 2407 w 64"/>
                <a:gd name="T5" fmla="*/ 1156 h 23"/>
                <a:gd name="T6" fmla="*/ 2407 w 64"/>
                <a:gd name="T7" fmla="*/ 1119 h 23"/>
                <a:gd name="T8" fmla="*/ 1148 w 64"/>
                <a:gd name="T9" fmla="*/ 472 h 23"/>
                <a:gd name="T10" fmla="*/ 0 w 64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" h="23">
                  <a:moveTo>
                    <a:pt x="0" y="0"/>
                  </a:moveTo>
                  <a:cubicBezTo>
                    <a:pt x="7" y="7"/>
                    <a:pt x="8" y="18"/>
                    <a:pt x="31" y="14"/>
                  </a:cubicBezTo>
                  <a:cubicBezTo>
                    <a:pt x="44" y="11"/>
                    <a:pt x="54" y="15"/>
                    <a:pt x="63" y="22"/>
                  </a:cubicBezTo>
                  <a:cubicBezTo>
                    <a:pt x="64" y="23"/>
                    <a:pt x="64" y="23"/>
                    <a:pt x="63" y="21"/>
                  </a:cubicBezTo>
                  <a:cubicBezTo>
                    <a:pt x="53" y="13"/>
                    <a:pt x="45" y="6"/>
                    <a:pt x="30" y="9"/>
                  </a:cubicBezTo>
                  <a:cubicBezTo>
                    <a:pt x="9" y="13"/>
                    <a:pt x="5" y="6"/>
                    <a:pt x="0" y="0"/>
                  </a:cubicBezTo>
                  <a:close/>
                </a:path>
              </a:pathLst>
            </a:custGeom>
            <a:solidFill>
              <a:srgbClr val="69B673"/>
            </a:solidFill>
            <a:ln w="12700" cap="rnd">
              <a:solidFill>
                <a:srgbClr val="69B6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Freeform 39">
              <a:extLst>
                <a:ext uri="{FF2B5EF4-FFF2-40B4-BE49-F238E27FC236}">
                  <a16:creationId xmlns:a16="http://schemas.microsoft.com/office/drawing/2014/main" id="{F1B1BC15-885D-4641-9476-8069FA4EE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" y="3555"/>
              <a:ext cx="179" cy="53"/>
            </a:xfrm>
            <a:custGeom>
              <a:avLst/>
              <a:gdLst>
                <a:gd name="T0" fmla="*/ 1643 w 72"/>
                <a:gd name="T1" fmla="*/ 596 h 20"/>
                <a:gd name="T2" fmla="*/ 2750 w 72"/>
                <a:gd name="T3" fmla="*/ 392 h 20"/>
                <a:gd name="T4" fmla="*/ 2750 w 72"/>
                <a:gd name="T5" fmla="*/ 392 h 20"/>
                <a:gd name="T6" fmla="*/ 1569 w 72"/>
                <a:gd name="T7" fmla="*/ 392 h 20"/>
                <a:gd name="T8" fmla="*/ 0 w 72"/>
                <a:gd name="T9" fmla="*/ 352 h 20"/>
                <a:gd name="T10" fmla="*/ 0 w 72"/>
                <a:gd name="T11" fmla="*/ 352 h 20"/>
                <a:gd name="T12" fmla="*/ 1643 w 72"/>
                <a:gd name="T13" fmla="*/ 59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" h="20">
                  <a:moveTo>
                    <a:pt x="43" y="12"/>
                  </a:moveTo>
                  <a:cubicBezTo>
                    <a:pt x="56" y="5"/>
                    <a:pt x="67" y="4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65" y="2"/>
                    <a:pt x="56" y="0"/>
                    <a:pt x="41" y="8"/>
                  </a:cubicBezTo>
                  <a:cubicBezTo>
                    <a:pt x="28" y="14"/>
                    <a:pt x="7" y="1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16"/>
                    <a:pt x="28" y="20"/>
                    <a:pt x="43" y="12"/>
                  </a:cubicBezTo>
                  <a:close/>
                </a:path>
              </a:pathLst>
            </a:custGeom>
            <a:solidFill>
              <a:srgbClr val="69B673"/>
            </a:solidFill>
            <a:ln w="12700" cap="rnd">
              <a:solidFill>
                <a:srgbClr val="69B6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40">
              <a:extLst>
                <a:ext uri="{FF2B5EF4-FFF2-40B4-BE49-F238E27FC236}">
                  <a16:creationId xmlns:a16="http://schemas.microsoft.com/office/drawing/2014/main" id="{A6E09A1C-E5EA-45FA-AA0D-1C3E3C172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" y="3624"/>
              <a:ext cx="160" cy="109"/>
            </a:xfrm>
            <a:custGeom>
              <a:avLst/>
              <a:gdLst>
                <a:gd name="T0" fmla="*/ 0 w 64"/>
                <a:gd name="T1" fmla="*/ 1747 h 41"/>
                <a:gd name="T2" fmla="*/ 1250 w 64"/>
                <a:gd name="T3" fmla="*/ 1236 h 41"/>
                <a:gd name="T4" fmla="*/ 2500 w 64"/>
                <a:gd name="T5" fmla="*/ 93 h 41"/>
                <a:gd name="T6" fmla="*/ 2500 w 64"/>
                <a:gd name="T7" fmla="*/ 93 h 41"/>
                <a:gd name="T8" fmla="*/ 1145 w 64"/>
                <a:gd name="T9" fmla="*/ 1053 h 41"/>
                <a:gd name="T10" fmla="*/ 0 w 64"/>
                <a:gd name="T11" fmla="*/ 1747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" h="41">
                  <a:moveTo>
                    <a:pt x="0" y="35"/>
                  </a:moveTo>
                  <a:cubicBezTo>
                    <a:pt x="9" y="38"/>
                    <a:pt x="15" y="41"/>
                    <a:pt x="32" y="25"/>
                  </a:cubicBezTo>
                  <a:cubicBezTo>
                    <a:pt x="44" y="14"/>
                    <a:pt x="51" y="0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49" y="0"/>
                    <a:pt x="41" y="10"/>
                    <a:pt x="29" y="21"/>
                  </a:cubicBezTo>
                  <a:cubicBezTo>
                    <a:pt x="12" y="36"/>
                    <a:pt x="8" y="37"/>
                    <a:pt x="0" y="35"/>
                  </a:cubicBezTo>
                  <a:close/>
                </a:path>
              </a:pathLst>
            </a:custGeom>
            <a:solidFill>
              <a:srgbClr val="69B673"/>
            </a:solidFill>
            <a:ln w="12700" cap="rnd">
              <a:solidFill>
                <a:srgbClr val="69B6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Freeform 41">
              <a:extLst>
                <a:ext uri="{FF2B5EF4-FFF2-40B4-BE49-F238E27FC236}">
                  <a16:creationId xmlns:a16="http://schemas.microsoft.com/office/drawing/2014/main" id="{22B8F194-69CA-4220-95D7-FABE44B81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" y="3600"/>
              <a:ext cx="168" cy="88"/>
            </a:xfrm>
            <a:custGeom>
              <a:avLst/>
              <a:gdLst>
                <a:gd name="T0" fmla="*/ 1422 w 67"/>
                <a:gd name="T1" fmla="*/ 1003 h 33"/>
                <a:gd name="T2" fmla="*/ 2648 w 67"/>
                <a:gd name="T3" fmla="*/ 149 h 33"/>
                <a:gd name="T4" fmla="*/ 2648 w 67"/>
                <a:gd name="T5" fmla="*/ 149 h 33"/>
                <a:gd name="T6" fmla="*/ 1309 w 67"/>
                <a:gd name="T7" fmla="*/ 819 h 33"/>
                <a:gd name="T8" fmla="*/ 0 w 67"/>
                <a:gd name="T9" fmla="*/ 1365 h 33"/>
                <a:gd name="T10" fmla="*/ 0 w 67"/>
                <a:gd name="T11" fmla="*/ 1365 h 33"/>
                <a:gd name="T12" fmla="*/ 1422 w 67"/>
                <a:gd name="T13" fmla="*/ 1003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33">
                  <a:moveTo>
                    <a:pt x="36" y="20"/>
                  </a:moveTo>
                  <a:cubicBezTo>
                    <a:pt x="47" y="9"/>
                    <a:pt x="60" y="1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58" y="0"/>
                    <a:pt x="45" y="4"/>
                    <a:pt x="33" y="16"/>
                  </a:cubicBezTo>
                  <a:cubicBezTo>
                    <a:pt x="22" y="26"/>
                    <a:pt x="8" y="32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33"/>
                    <a:pt x="24" y="31"/>
                    <a:pt x="36" y="20"/>
                  </a:cubicBezTo>
                  <a:close/>
                </a:path>
              </a:pathLst>
            </a:custGeom>
            <a:solidFill>
              <a:srgbClr val="69B673"/>
            </a:solidFill>
            <a:ln w="12700" cap="rnd">
              <a:solidFill>
                <a:srgbClr val="69B6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Freeform 42">
              <a:extLst>
                <a:ext uri="{FF2B5EF4-FFF2-40B4-BE49-F238E27FC236}">
                  <a16:creationId xmlns:a16="http://schemas.microsoft.com/office/drawing/2014/main" id="{ABE4B10B-62F4-4EB3-8FD6-E5F18F46E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3600"/>
              <a:ext cx="120" cy="147"/>
            </a:xfrm>
            <a:custGeom>
              <a:avLst/>
              <a:gdLst>
                <a:gd name="T0" fmla="*/ 0 w 48"/>
                <a:gd name="T1" fmla="*/ 2806 h 55"/>
                <a:gd name="T2" fmla="*/ 988 w 48"/>
                <a:gd name="T3" fmla="*/ 1793 h 55"/>
                <a:gd name="T4" fmla="*/ 1875 w 48"/>
                <a:gd name="T5" fmla="*/ 0 h 55"/>
                <a:gd name="T6" fmla="*/ 1875 w 48"/>
                <a:gd name="T7" fmla="*/ 0 h 55"/>
                <a:gd name="T8" fmla="*/ 783 w 48"/>
                <a:gd name="T9" fmla="*/ 1735 h 55"/>
                <a:gd name="T10" fmla="*/ 0 w 48"/>
                <a:gd name="T11" fmla="*/ 2806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55">
                  <a:moveTo>
                    <a:pt x="0" y="55"/>
                  </a:moveTo>
                  <a:cubicBezTo>
                    <a:pt x="3" y="54"/>
                    <a:pt x="19" y="53"/>
                    <a:pt x="25" y="35"/>
                  </a:cubicBezTo>
                  <a:cubicBezTo>
                    <a:pt x="30" y="20"/>
                    <a:pt x="36" y="5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4" y="6"/>
                    <a:pt x="25" y="17"/>
                    <a:pt x="20" y="34"/>
                  </a:cubicBezTo>
                  <a:cubicBezTo>
                    <a:pt x="16" y="46"/>
                    <a:pt x="8" y="52"/>
                    <a:pt x="0" y="55"/>
                  </a:cubicBezTo>
                  <a:close/>
                </a:path>
              </a:pathLst>
            </a:custGeom>
            <a:solidFill>
              <a:srgbClr val="69B673"/>
            </a:solidFill>
            <a:ln w="12700" cap="rnd">
              <a:solidFill>
                <a:srgbClr val="69B6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43">
              <a:extLst>
                <a:ext uri="{FF2B5EF4-FFF2-40B4-BE49-F238E27FC236}">
                  <a16:creationId xmlns:a16="http://schemas.microsoft.com/office/drawing/2014/main" id="{47BB6AE1-B83D-42A0-9450-D9414EFD4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3517"/>
              <a:ext cx="58" cy="184"/>
            </a:xfrm>
            <a:custGeom>
              <a:avLst/>
              <a:gdLst>
                <a:gd name="T0" fmla="*/ 719 w 23"/>
                <a:gd name="T1" fmla="*/ 1459 h 69"/>
                <a:gd name="T2" fmla="*/ 928 w 23"/>
                <a:gd name="T3" fmla="*/ 0 h 69"/>
                <a:gd name="T4" fmla="*/ 928 w 23"/>
                <a:gd name="T5" fmla="*/ 0 h 69"/>
                <a:gd name="T6" fmla="*/ 527 w 23"/>
                <a:gd name="T7" fmla="*/ 1515 h 69"/>
                <a:gd name="T8" fmla="*/ 0 w 23"/>
                <a:gd name="T9" fmla="*/ 3491 h 69"/>
                <a:gd name="T10" fmla="*/ 0 w 23"/>
                <a:gd name="T11" fmla="*/ 3491 h 69"/>
                <a:gd name="T12" fmla="*/ 719 w 23"/>
                <a:gd name="T13" fmla="*/ 1459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69">
                  <a:moveTo>
                    <a:pt x="18" y="29"/>
                  </a:moveTo>
                  <a:cubicBezTo>
                    <a:pt x="16" y="15"/>
                    <a:pt x="17" y="4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6"/>
                    <a:pt x="11" y="13"/>
                    <a:pt x="13" y="30"/>
                  </a:cubicBezTo>
                  <a:cubicBezTo>
                    <a:pt x="16" y="44"/>
                    <a:pt x="9" y="65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64"/>
                    <a:pt x="21" y="46"/>
                    <a:pt x="18" y="29"/>
                  </a:cubicBezTo>
                  <a:close/>
                </a:path>
              </a:pathLst>
            </a:custGeom>
            <a:solidFill>
              <a:srgbClr val="69B673"/>
            </a:solidFill>
            <a:ln w="12700" cap="rnd">
              <a:solidFill>
                <a:srgbClr val="69B6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44">
              <a:extLst>
                <a:ext uri="{FF2B5EF4-FFF2-40B4-BE49-F238E27FC236}">
                  <a16:creationId xmlns:a16="http://schemas.microsoft.com/office/drawing/2014/main" id="{64E9A160-F04F-45AE-A950-1E7618D5A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3291"/>
              <a:ext cx="80" cy="189"/>
            </a:xfrm>
            <a:custGeom>
              <a:avLst/>
              <a:gdLst>
                <a:gd name="T0" fmla="*/ 938 w 32"/>
                <a:gd name="T1" fmla="*/ 3564 h 71"/>
                <a:gd name="T2" fmla="*/ 750 w 32"/>
                <a:gd name="T3" fmla="*/ 1850 h 71"/>
                <a:gd name="T4" fmla="*/ 208 w 32"/>
                <a:gd name="T5" fmla="*/ 0 h 71"/>
                <a:gd name="T6" fmla="*/ 208 w 32"/>
                <a:gd name="T7" fmla="*/ 0 h 71"/>
                <a:gd name="T8" fmla="*/ 595 w 32"/>
                <a:gd name="T9" fmla="*/ 1962 h 71"/>
                <a:gd name="T10" fmla="*/ 938 w 32"/>
                <a:gd name="T11" fmla="*/ 3564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71">
                  <a:moveTo>
                    <a:pt x="24" y="71"/>
                  </a:moveTo>
                  <a:cubicBezTo>
                    <a:pt x="28" y="62"/>
                    <a:pt x="32" y="57"/>
                    <a:pt x="19" y="37"/>
                  </a:cubicBezTo>
                  <a:cubicBezTo>
                    <a:pt x="10" y="24"/>
                    <a:pt x="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5"/>
                    <a:pt x="6" y="25"/>
                    <a:pt x="15" y="39"/>
                  </a:cubicBezTo>
                  <a:cubicBezTo>
                    <a:pt x="27" y="58"/>
                    <a:pt x="27" y="63"/>
                    <a:pt x="24" y="71"/>
                  </a:cubicBezTo>
                  <a:close/>
                </a:path>
              </a:pathLst>
            </a:custGeom>
            <a:solidFill>
              <a:srgbClr val="69B673"/>
            </a:solidFill>
            <a:ln w="12700" cap="rnd">
              <a:solidFill>
                <a:srgbClr val="69B6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Freeform 45">
              <a:extLst>
                <a:ext uri="{FF2B5EF4-FFF2-40B4-BE49-F238E27FC236}">
                  <a16:creationId xmlns:a16="http://schemas.microsoft.com/office/drawing/2014/main" id="{49751798-B4A0-4952-B7EC-65581157C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3120"/>
              <a:ext cx="87" cy="221"/>
            </a:xfrm>
            <a:custGeom>
              <a:avLst/>
              <a:gdLst>
                <a:gd name="T0" fmla="*/ 1002 w 35"/>
                <a:gd name="T1" fmla="*/ 4170 h 83"/>
                <a:gd name="T2" fmla="*/ 848 w 35"/>
                <a:gd name="T3" fmla="*/ 2154 h 83"/>
                <a:gd name="T4" fmla="*/ 186 w 35"/>
                <a:gd name="T5" fmla="*/ 0 h 83"/>
                <a:gd name="T6" fmla="*/ 186 w 35"/>
                <a:gd name="T7" fmla="*/ 0 h 83"/>
                <a:gd name="T8" fmla="*/ 644 w 35"/>
                <a:gd name="T9" fmla="*/ 2303 h 83"/>
                <a:gd name="T10" fmla="*/ 1002 w 35"/>
                <a:gd name="T11" fmla="*/ 417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83">
                  <a:moveTo>
                    <a:pt x="26" y="83"/>
                  </a:moveTo>
                  <a:cubicBezTo>
                    <a:pt x="31" y="73"/>
                    <a:pt x="35" y="67"/>
                    <a:pt x="22" y="43"/>
                  </a:cubicBezTo>
                  <a:cubicBezTo>
                    <a:pt x="13" y="27"/>
                    <a:pt x="0" y="15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7"/>
                    <a:pt x="8" y="29"/>
                    <a:pt x="17" y="46"/>
                  </a:cubicBezTo>
                  <a:cubicBezTo>
                    <a:pt x="30" y="69"/>
                    <a:pt x="30" y="74"/>
                    <a:pt x="26" y="83"/>
                  </a:cubicBezTo>
                  <a:close/>
                </a:path>
              </a:pathLst>
            </a:custGeom>
            <a:solidFill>
              <a:srgbClr val="69B673"/>
            </a:solidFill>
            <a:ln w="12700" cap="rnd">
              <a:solidFill>
                <a:srgbClr val="69B6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Freeform 46">
              <a:extLst>
                <a:ext uri="{FF2B5EF4-FFF2-40B4-BE49-F238E27FC236}">
                  <a16:creationId xmlns:a16="http://schemas.microsoft.com/office/drawing/2014/main" id="{17E88589-5800-4E7A-8573-9FE68A499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3421"/>
              <a:ext cx="55" cy="190"/>
            </a:xfrm>
            <a:custGeom>
              <a:avLst/>
              <a:gdLst>
                <a:gd name="T0" fmla="*/ 595 w 22"/>
                <a:gd name="T1" fmla="*/ 1747 h 71"/>
                <a:gd name="T2" fmla="*/ 283 w 22"/>
                <a:gd name="T3" fmla="*/ 0 h 71"/>
                <a:gd name="T4" fmla="*/ 283 w 22"/>
                <a:gd name="T5" fmla="*/ 0 h 71"/>
                <a:gd name="T6" fmla="*/ 395 w 22"/>
                <a:gd name="T7" fmla="*/ 1841 h 71"/>
                <a:gd name="T8" fmla="*/ 438 w 22"/>
                <a:gd name="T9" fmla="*/ 3637 h 71"/>
                <a:gd name="T10" fmla="*/ 438 w 22"/>
                <a:gd name="T11" fmla="*/ 3637 h 71"/>
                <a:gd name="T12" fmla="*/ 595 w 22"/>
                <a:gd name="T13" fmla="*/ 1747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71">
                  <a:moveTo>
                    <a:pt x="15" y="34"/>
                  </a:moveTo>
                  <a:cubicBezTo>
                    <a:pt x="8" y="21"/>
                    <a:pt x="2" y="6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8"/>
                    <a:pt x="3" y="21"/>
                    <a:pt x="10" y="36"/>
                  </a:cubicBezTo>
                  <a:cubicBezTo>
                    <a:pt x="17" y="49"/>
                    <a:pt x="18" y="64"/>
                    <a:pt x="11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20" y="63"/>
                    <a:pt x="22" y="49"/>
                    <a:pt x="15" y="34"/>
                  </a:cubicBezTo>
                  <a:close/>
                </a:path>
              </a:pathLst>
            </a:custGeom>
            <a:solidFill>
              <a:srgbClr val="69B673"/>
            </a:solidFill>
            <a:ln w="12700" cap="rnd">
              <a:solidFill>
                <a:srgbClr val="69B6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Freeform 47">
              <a:extLst>
                <a:ext uri="{FF2B5EF4-FFF2-40B4-BE49-F238E27FC236}">
                  <a16:creationId xmlns:a16="http://schemas.microsoft.com/office/drawing/2014/main" id="{674261BB-3A01-43B5-9343-5F812C633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" y="2629"/>
              <a:ext cx="63" cy="62"/>
            </a:xfrm>
            <a:custGeom>
              <a:avLst/>
              <a:gdLst>
                <a:gd name="T0" fmla="*/ 484 w 25"/>
                <a:gd name="T1" fmla="*/ 625 h 23"/>
                <a:gd name="T2" fmla="*/ 0 w 25"/>
                <a:gd name="T3" fmla="*/ 1213 h 23"/>
                <a:gd name="T4" fmla="*/ 0 w 25"/>
                <a:gd name="T5" fmla="*/ 1213 h 23"/>
                <a:gd name="T6" fmla="*/ 527 w 25"/>
                <a:gd name="T7" fmla="*/ 682 h 23"/>
                <a:gd name="T8" fmla="*/ 1011 w 25"/>
                <a:gd name="T9" fmla="*/ 0 h 23"/>
                <a:gd name="T10" fmla="*/ 1011 w 25"/>
                <a:gd name="T11" fmla="*/ 0 h 23"/>
                <a:gd name="T12" fmla="*/ 484 w 25"/>
                <a:gd name="T13" fmla="*/ 625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23">
                  <a:moveTo>
                    <a:pt x="12" y="12"/>
                  </a:moveTo>
                  <a:cubicBezTo>
                    <a:pt x="8" y="17"/>
                    <a:pt x="4" y="20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9" y="18"/>
                    <a:pt x="13" y="13"/>
                  </a:cubicBezTo>
                  <a:cubicBezTo>
                    <a:pt x="18" y="7"/>
                    <a:pt x="22" y="2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2" y="2"/>
                    <a:pt x="17" y="6"/>
                    <a:pt x="1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Freeform 48">
              <a:extLst>
                <a:ext uri="{FF2B5EF4-FFF2-40B4-BE49-F238E27FC236}">
                  <a16:creationId xmlns:a16="http://schemas.microsoft.com/office/drawing/2014/main" id="{39C07CDF-842B-416E-8979-214FAAF52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2632"/>
              <a:ext cx="50" cy="93"/>
            </a:xfrm>
            <a:custGeom>
              <a:avLst/>
              <a:gdLst>
                <a:gd name="T0" fmla="*/ 238 w 20"/>
                <a:gd name="T1" fmla="*/ 996 h 35"/>
                <a:gd name="T2" fmla="*/ 0 w 20"/>
                <a:gd name="T3" fmla="*/ 1743 h 35"/>
                <a:gd name="T4" fmla="*/ 0 w 20"/>
                <a:gd name="T5" fmla="*/ 1743 h 35"/>
                <a:gd name="T6" fmla="*/ 283 w 20"/>
                <a:gd name="T7" fmla="*/ 996 h 35"/>
                <a:gd name="T8" fmla="*/ 783 w 20"/>
                <a:gd name="T9" fmla="*/ 0 h 35"/>
                <a:gd name="T10" fmla="*/ 783 w 20"/>
                <a:gd name="T11" fmla="*/ 0 h 35"/>
                <a:gd name="T12" fmla="*/ 238 w 20"/>
                <a:gd name="T13" fmla="*/ 996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35">
                  <a:moveTo>
                    <a:pt x="6" y="20"/>
                  </a:moveTo>
                  <a:cubicBezTo>
                    <a:pt x="4" y="26"/>
                    <a:pt x="2" y="31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1"/>
                    <a:pt x="5" y="28"/>
                    <a:pt x="7" y="20"/>
                  </a:cubicBezTo>
                  <a:cubicBezTo>
                    <a:pt x="9" y="13"/>
                    <a:pt x="13" y="5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5"/>
                    <a:pt x="8" y="12"/>
                    <a:pt x="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Freeform 49">
              <a:extLst>
                <a:ext uri="{FF2B5EF4-FFF2-40B4-BE49-F238E27FC236}">
                  <a16:creationId xmlns:a16="http://schemas.microsoft.com/office/drawing/2014/main" id="{5940B94C-5B36-4EE6-80AC-3A582443F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2744"/>
              <a:ext cx="7" cy="112"/>
            </a:xfrm>
            <a:custGeom>
              <a:avLst/>
              <a:gdLst>
                <a:gd name="T0" fmla="*/ 0 w 3"/>
                <a:gd name="T1" fmla="*/ 909 h 42"/>
                <a:gd name="T2" fmla="*/ 65 w 3"/>
                <a:gd name="T3" fmla="*/ 2125 h 42"/>
                <a:gd name="T4" fmla="*/ 65 w 3"/>
                <a:gd name="T5" fmla="*/ 2125 h 42"/>
                <a:gd name="T6" fmla="*/ 28 w 3"/>
                <a:gd name="T7" fmla="*/ 909 h 42"/>
                <a:gd name="T8" fmla="*/ 65 w 3"/>
                <a:gd name="T9" fmla="*/ 0 h 42"/>
                <a:gd name="T10" fmla="*/ 65 w 3"/>
                <a:gd name="T11" fmla="*/ 0 h 42"/>
                <a:gd name="T12" fmla="*/ 0 w 3"/>
                <a:gd name="T13" fmla="*/ 909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42">
                  <a:moveTo>
                    <a:pt x="0" y="18"/>
                  </a:moveTo>
                  <a:cubicBezTo>
                    <a:pt x="0" y="24"/>
                    <a:pt x="3" y="37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3" y="37"/>
                    <a:pt x="1" y="24"/>
                    <a:pt x="1" y="18"/>
                  </a:cubicBezTo>
                  <a:cubicBezTo>
                    <a:pt x="1" y="10"/>
                    <a:pt x="1" y="4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4"/>
                    <a:pt x="0" y="10"/>
                    <a:pt x="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Freeform 50">
              <a:extLst>
                <a:ext uri="{FF2B5EF4-FFF2-40B4-BE49-F238E27FC236}">
                  <a16:creationId xmlns:a16="http://schemas.microsoft.com/office/drawing/2014/main" id="{488697CE-C902-4B84-BE2B-3BCF6055B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2656"/>
              <a:ext cx="17" cy="107"/>
            </a:xfrm>
            <a:custGeom>
              <a:avLst/>
              <a:gdLst>
                <a:gd name="T0" fmla="*/ 0 w 7"/>
                <a:gd name="T1" fmla="*/ 1188 h 40"/>
                <a:gd name="T2" fmla="*/ 0 w 7"/>
                <a:gd name="T3" fmla="*/ 2046 h 40"/>
                <a:gd name="T4" fmla="*/ 0 w 7"/>
                <a:gd name="T5" fmla="*/ 2046 h 40"/>
                <a:gd name="T6" fmla="*/ 29 w 7"/>
                <a:gd name="T7" fmla="*/ 1188 h 40"/>
                <a:gd name="T8" fmla="*/ 243 w 7"/>
                <a:gd name="T9" fmla="*/ 0 h 40"/>
                <a:gd name="T10" fmla="*/ 243 w 7"/>
                <a:gd name="T11" fmla="*/ 0 h 40"/>
                <a:gd name="T12" fmla="*/ 0 w 7"/>
                <a:gd name="T13" fmla="*/ 1188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0">
                  <a:moveTo>
                    <a:pt x="0" y="23"/>
                  </a:moveTo>
                  <a:cubicBezTo>
                    <a:pt x="0" y="29"/>
                    <a:pt x="0" y="35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5"/>
                    <a:pt x="1" y="29"/>
                    <a:pt x="1" y="23"/>
                  </a:cubicBezTo>
                  <a:cubicBezTo>
                    <a:pt x="1" y="16"/>
                    <a:pt x="2" y="7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7"/>
                    <a:pt x="0" y="15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Freeform 51">
              <a:extLst>
                <a:ext uri="{FF2B5EF4-FFF2-40B4-BE49-F238E27FC236}">
                  <a16:creationId xmlns:a16="http://schemas.microsoft.com/office/drawing/2014/main" id="{8617E2A0-794F-4DC0-B40E-93143DF2A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" y="2891"/>
              <a:ext cx="102" cy="16"/>
            </a:xfrm>
            <a:custGeom>
              <a:avLst/>
              <a:gdLst>
                <a:gd name="T0" fmla="*/ 619 w 41"/>
                <a:gd name="T1" fmla="*/ 0 h 6"/>
                <a:gd name="T2" fmla="*/ 0 w 41"/>
                <a:gd name="T3" fmla="*/ 56 h 6"/>
                <a:gd name="T4" fmla="*/ 0 w 41"/>
                <a:gd name="T5" fmla="*/ 56 h 6"/>
                <a:gd name="T6" fmla="*/ 644 w 41"/>
                <a:gd name="T7" fmla="*/ 93 h 6"/>
                <a:gd name="T8" fmla="*/ 1572 w 41"/>
                <a:gd name="T9" fmla="*/ 307 h 6"/>
                <a:gd name="T10" fmla="*/ 1572 w 41"/>
                <a:gd name="T11" fmla="*/ 307 h 6"/>
                <a:gd name="T12" fmla="*/ 619 w 41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6">
                  <a:moveTo>
                    <a:pt x="16" y="0"/>
                  </a:moveTo>
                  <a:cubicBezTo>
                    <a:pt x="11" y="1"/>
                    <a:pt x="5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9" y="2"/>
                    <a:pt x="17" y="2"/>
                  </a:cubicBezTo>
                  <a:cubicBezTo>
                    <a:pt x="24" y="1"/>
                    <a:pt x="33" y="2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3" y="2"/>
                    <a:pt x="24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Freeform 52">
              <a:extLst>
                <a:ext uri="{FF2B5EF4-FFF2-40B4-BE49-F238E27FC236}">
                  <a16:creationId xmlns:a16="http://schemas.microsoft.com/office/drawing/2014/main" id="{31006F91-837F-4EC6-909C-4E102005E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2691"/>
              <a:ext cx="100" cy="42"/>
            </a:xfrm>
            <a:custGeom>
              <a:avLst/>
              <a:gdLst>
                <a:gd name="T0" fmla="*/ 863 w 40"/>
                <a:gd name="T1" fmla="*/ 234 h 16"/>
                <a:gd name="T2" fmla="*/ 0 w 40"/>
                <a:gd name="T3" fmla="*/ 759 h 16"/>
                <a:gd name="T4" fmla="*/ 0 w 40"/>
                <a:gd name="T5" fmla="*/ 759 h 16"/>
                <a:gd name="T6" fmla="*/ 908 w 40"/>
                <a:gd name="T7" fmla="*/ 289 h 16"/>
                <a:gd name="T8" fmla="*/ 1563 w 40"/>
                <a:gd name="T9" fmla="*/ 0 h 16"/>
                <a:gd name="T10" fmla="*/ 1563 w 40"/>
                <a:gd name="T11" fmla="*/ 0 h 16"/>
                <a:gd name="T12" fmla="*/ 863 w 40"/>
                <a:gd name="T13" fmla="*/ 23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6">
                  <a:moveTo>
                    <a:pt x="22" y="5"/>
                  </a:moveTo>
                  <a:cubicBezTo>
                    <a:pt x="17" y="7"/>
                    <a:pt x="5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" y="15"/>
                    <a:pt x="17" y="8"/>
                    <a:pt x="23" y="6"/>
                  </a:cubicBezTo>
                  <a:cubicBezTo>
                    <a:pt x="30" y="3"/>
                    <a:pt x="35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1"/>
                    <a:pt x="30" y="2"/>
                    <a:pt x="2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Freeform 53">
              <a:extLst>
                <a:ext uri="{FF2B5EF4-FFF2-40B4-BE49-F238E27FC236}">
                  <a16:creationId xmlns:a16="http://schemas.microsoft.com/office/drawing/2014/main" id="{8F3F0765-DB57-4D3B-BE35-2327A28D8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2781"/>
              <a:ext cx="100" cy="27"/>
            </a:xfrm>
            <a:custGeom>
              <a:avLst/>
              <a:gdLst>
                <a:gd name="T0" fmla="*/ 625 w 40"/>
                <a:gd name="T1" fmla="*/ 219 h 10"/>
                <a:gd name="T2" fmla="*/ 0 w 40"/>
                <a:gd name="T3" fmla="*/ 532 h 10"/>
                <a:gd name="T4" fmla="*/ 0 w 40"/>
                <a:gd name="T5" fmla="*/ 532 h 10"/>
                <a:gd name="T6" fmla="*/ 625 w 40"/>
                <a:gd name="T7" fmla="*/ 278 h 10"/>
                <a:gd name="T8" fmla="*/ 1563 w 40"/>
                <a:gd name="T9" fmla="*/ 59 h 10"/>
                <a:gd name="T10" fmla="*/ 1563 w 40"/>
                <a:gd name="T11" fmla="*/ 59 h 10"/>
                <a:gd name="T12" fmla="*/ 625 w 40"/>
                <a:gd name="T13" fmla="*/ 219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0">
                  <a:moveTo>
                    <a:pt x="16" y="4"/>
                  </a:moveTo>
                  <a:cubicBezTo>
                    <a:pt x="10" y="6"/>
                    <a:pt x="5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5" y="8"/>
                    <a:pt x="11" y="7"/>
                    <a:pt x="16" y="5"/>
                  </a:cubicBezTo>
                  <a:cubicBezTo>
                    <a:pt x="23" y="2"/>
                    <a:pt x="32" y="0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2" y="0"/>
                    <a:pt x="23" y="1"/>
                    <a:pt x="1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Freeform 54">
              <a:extLst>
                <a:ext uri="{FF2B5EF4-FFF2-40B4-BE49-F238E27FC236}">
                  <a16:creationId xmlns:a16="http://schemas.microsoft.com/office/drawing/2014/main" id="{9FE45B9A-A79B-48D1-B18C-67EEA7D28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" y="3021"/>
              <a:ext cx="60" cy="88"/>
            </a:xfrm>
            <a:custGeom>
              <a:avLst/>
              <a:gdLst>
                <a:gd name="T0" fmla="*/ 470 w 24"/>
                <a:gd name="T1" fmla="*/ 1059 h 33"/>
                <a:gd name="T2" fmla="*/ 938 w 24"/>
                <a:gd name="T3" fmla="*/ 1672 h 33"/>
                <a:gd name="T4" fmla="*/ 938 w 24"/>
                <a:gd name="T5" fmla="*/ 1672 h 33"/>
                <a:gd name="T6" fmla="*/ 520 w 24"/>
                <a:gd name="T7" fmla="*/ 1059 h 33"/>
                <a:gd name="T8" fmla="*/ 0 w 24"/>
                <a:gd name="T9" fmla="*/ 0 h 33"/>
                <a:gd name="T10" fmla="*/ 0 w 24"/>
                <a:gd name="T11" fmla="*/ 0 h 33"/>
                <a:gd name="T12" fmla="*/ 470 w 24"/>
                <a:gd name="T13" fmla="*/ 1059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33">
                  <a:moveTo>
                    <a:pt x="12" y="21"/>
                  </a:moveTo>
                  <a:cubicBezTo>
                    <a:pt x="17" y="25"/>
                    <a:pt x="20" y="30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0" y="30"/>
                    <a:pt x="19" y="26"/>
                    <a:pt x="13" y="21"/>
                  </a:cubicBezTo>
                  <a:cubicBezTo>
                    <a:pt x="7" y="16"/>
                    <a:pt x="2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9"/>
                    <a:pt x="6" y="16"/>
                    <a:pt x="12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Freeform 55">
              <a:extLst>
                <a:ext uri="{FF2B5EF4-FFF2-40B4-BE49-F238E27FC236}">
                  <a16:creationId xmlns:a16="http://schemas.microsoft.com/office/drawing/2014/main" id="{99B60D06-D143-4CB9-A535-9C1345F0C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3320"/>
              <a:ext cx="88" cy="29"/>
            </a:xfrm>
            <a:custGeom>
              <a:avLst/>
              <a:gdLst>
                <a:gd name="T0" fmla="*/ 684 w 35"/>
                <a:gd name="T1" fmla="*/ 327 h 11"/>
                <a:gd name="T2" fmla="*/ 1398 w 35"/>
                <a:gd name="T3" fmla="*/ 527 h 11"/>
                <a:gd name="T4" fmla="*/ 1398 w 35"/>
                <a:gd name="T5" fmla="*/ 527 h 11"/>
                <a:gd name="T6" fmla="*/ 684 w 35"/>
                <a:gd name="T7" fmla="*/ 293 h 11"/>
                <a:gd name="T8" fmla="*/ 0 w 35"/>
                <a:gd name="T9" fmla="*/ 0 h 11"/>
                <a:gd name="T10" fmla="*/ 0 w 35"/>
                <a:gd name="T11" fmla="*/ 0 h 11"/>
                <a:gd name="T12" fmla="*/ 684 w 35"/>
                <a:gd name="T13" fmla="*/ 327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11">
                  <a:moveTo>
                    <a:pt x="17" y="7"/>
                  </a:moveTo>
                  <a:cubicBezTo>
                    <a:pt x="22" y="9"/>
                    <a:pt x="30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0" y="9"/>
                    <a:pt x="23" y="8"/>
                    <a:pt x="17" y="6"/>
                  </a:cubicBezTo>
                  <a:cubicBezTo>
                    <a:pt x="10" y="4"/>
                    <a:pt x="4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9" y="5"/>
                    <a:pt x="1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Freeform 56">
              <a:extLst>
                <a:ext uri="{FF2B5EF4-FFF2-40B4-BE49-F238E27FC236}">
                  <a16:creationId xmlns:a16="http://schemas.microsoft.com/office/drawing/2014/main" id="{FC301696-0A8F-4ECA-996A-F94C2DDBB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" y="3160"/>
              <a:ext cx="85" cy="64"/>
            </a:xfrm>
            <a:custGeom>
              <a:avLst/>
              <a:gdLst>
                <a:gd name="T0" fmla="*/ 750 w 34"/>
                <a:gd name="T1" fmla="*/ 819 h 24"/>
                <a:gd name="T2" fmla="*/ 1333 w 34"/>
                <a:gd name="T3" fmla="*/ 1216 h 24"/>
                <a:gd name="T4" fmla="*/ 1333 w 34"/>
                <a:gd name="T5" fmla="*/ 1216 h 24"/>
                <a:gd name="T6" fmla="*/ 750 w 34"/>
                <a:gd name="T7" fmla="*/ 760 h 24"/>
                <a:gd name="T8" fmla="*/ 0 w 34"/>
                <a:gd name="T9" fmla="*/ 0 h 24"/>
                <a:gd name="T10" fmla="*/ 0 w 34"/>
                <a:gd name="T11" fmla="*/ 0 h 24"/>
                <a:gd name="T12" fmla="*/ 750 w 34"/>
                <a:gd name="T13" fmla="*/ 819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24">
                  <a:moveTo>
                    <a:pt x="19" y="16"/>
                  </a:moveTo>
                  <a:cubicBezTo>
                    <a:pt x="24" y="19"/>
                    <a:pt x="30" y="21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0" y="21"/>
                    <a:pt x="25" y="18"/>
                    <a:pt x="19" y="15"/>
                  </a:cubicBezTo>
                  <a:cubicBezTo>
                    <a:pt x="12" y="12"/>
                    <a:pt x="5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8"/>
                    <a:pt x="11" y="13"/>
                    <a:pt x="1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Freeform 57">
              <a:extLst>
                <a:ext uri="{FF2B5EF4-FFF2-40B4-BE49-F238E27FC236}">
                  <a16:creationId xmlns:a16="http://schemas.microsoft.com/office/drawing/2014/main" id="{314651AD-BC5A-4CB5-B8B2-D9B12A0C4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" y="2853"/>
              <a:ext cx="33" cy="102"/>
            </a:xfrm>
            <a:custGeom>
              <a:avLst/>
              <a:gdLst>
                <a:gd name="T0" fmla="*/ 327 w 13"/>
                <a:gd name="T1" fmla="*/ 886 h 38"/>
                <a:gd name="T2" fmla="*/ 0 w 13"/>
                <a:gd name="T3" fmla="*/ 0 h 38"/>
                <a:gd name="T4" fmla="*/ 297 w 13"/>
                <a:gd name="T5" fmla="*/ 1044 h 38"/>
                <a:gd name="T6" fmla="*/ 541 w 13"/>
                <a:gd name="T7" fmla="*/ 1973 h 38"/>
                <a:gd name="T8" fmla="*/ 327 w 13"/>
                <a:gd name="T9" fmla="*/ 886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38">
                  <a:moveTo>
                    <a:pt x="8" y="17"/>
                  </a:moveTo>
                  <a:cubicBezTo>
                    <a:pt x="5" y="11"/>
                    <a:pt x="1" y="7"/>
                    <a:pt x="0" y="0"/>
                  </a:cubicBezTo>
                  <a:cubicBezTo>
                    <a:pt x="0" y="3"/>
                    <a:pt x="0" y="7"/>
                    <a:pt x="7" y="20"/>
                  </a:cubicBezTo>
                  <a:cubicBezTo>
                    <a:pt x="12" y="28"/>
                    <a:pt x="13" y="38"/>
                    <a:pt x="13" y="38"/>
                  </a:cubicBezTo>
                  <a:cubicBezTo>
                    <a:pt x="13" y="33"/>
                    <a:pt x="11" y="23"/>
                    <a:pt x="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Freeform 58">
              <a:extLst>
                <a:ext uri="{FF2B5EF4-FFF2-40B4-BE49-F238E27FC236}">
                  <a16:creationId xmlns:a16="http://schemas.microsoft.com/office/drawing/2014/main" id="{33E54CE8-1946-4A57-B6E9-6DA70CFF7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3565"/>
              <a:ext cx="99" cy="30"/>
            </a:xfrm>
            <a:custGeom>
              <a:avLst/>
              <a:gdLst>
                <a:gd name="T0" fmla="*/ 893 w 40"/>
                <a:gd name="T1" fmla="*/ 327 h 11"/>
                <a:gd name="T2" fmla="*/ 1500 w 40"/>
                <a:gd name="T3" fmla="*/ 0 h 11"/>
                <a:gd name="T4" fmla="*/ 1500 w 40"/>
                <a:gd name="T5" fmla="*/ 0 h 11"/>
                <a:gd name="T6" fmla="*/ 893 w 40"/>
                <a:gd name="T7" fmla="*/ 284 h 11"/>
                <a:gd name="T8" fmla="*/ 0 w 40"/>
                <a:gd name="T9" fmla="*/ 551 h 11"/>
                <a:gd name="T10" fmla="*/ 0 w 40"/>
                <a:gd name="T11" fmla="*/ 551 h 11"/>
                <a:gd name="T12" fmla="*/ 893 w 40"/>
                <a:gd name="T13" fmla="*/ 327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1">
                  <a:moveTo>
                    <a:pt x="24" y="6"/>
                  </a:moveTo>
                  <a:cubicBezTo>
                    <a:pt x="30" y="3"/>
                    <a:pt x="35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1"/>
                    <a:pt x="31" y="1"/>
                    <a:pt x="24" y="5"/>
                  </a:cubicBezTo>
                  <a:cubicBezTo>
                    <a:pt x="17" y="8"/>
                    <a:pt x="8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9" y="11"/>
                    <a:pt x="17" y="10"/>
                    <a:pt x="2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Freeform 59">
              <a:extLst>
                <a:ext uri="{FF2B5EF4-FFF2-40B4-BE49-F238E27FC236}">
                  <a16:creationId xmlns:a16="http://schemas.microsoft.com/office/drawing/2014/main" id="{0F847512-17B7-4211-B6F7-259641746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" y="3640"/>
              <a:ext cx="77" cy="75"/>
            </a:xfrm>
            <a:custGeom>
              <a:avLst/>
              <a:gdLst>
                <a:gd name="T0" fmla="*/ 537 w 31"/>
                <a:gd name="T1" fmla="*/ 881 h 28"/>
                <a:gd name="T2" fmla="*/ 1177 w 31"/>
                <a:gd name="T3" fmla="*/ 0 h 28"/>
                <a:gd name="T4" fmla="*/ 1177 w 31"/>
                <a:gd name="T5" fmla="*/ 0 h 28"/>
                <a:gd name="T6" fmla="*/ 487 w 31"/>
                <a:gd name="T7" fmla="*/ 825 h 28"/>
                <a:gd name="T8" fmla="*/ 0 w 31"/>
                <a:gd name="T9" fmla="*/ 1441 h 28"/>
                <a:gd name="T10" fmla="*/ 0 w 31"/>
                <a:gd name="T11" fmla="*/ 1441 h 28"/>
                <a:gd name="T12" fmla="*/ 537 w 31"/>
                <a:gd name="T13" fmla="*/ 881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28">
                  <a:moveTo>
                    <a:pt x="14" y="17"/>
                  </a:moveTo>
                  <a:cubicBezTo>
                    <a:pt x="18" y="13"/>
                    <a:pt x="27" y="2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2"/>
                    <a:pt x="18" y="13"/>
                    <a:pt x="13" y="16"/>
                  </a:cubicBezTo>
                  <a:cubicBezTo>
                    <a:pt x="8" y="22"/>
                    <a:pt x="3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6"/>
                    <a:pt x="8" y="23"/>
                    <a:pt x="14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Freeform 60">
              <a:extLst>
                <a:ext uri="{FF2B5EF4-FFF2-40B4-BE49-F238E27FC236}">
                  <a16:creationId xmlns:a16="http://schemas.microsoft.com/office/drawing/2014/main" id="{FDCDD990-BC83-44F6-9CF0-C4589B743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3619"/>
              <a:ext cx="82" cy="56"/>
            </a:xfrm>
            <a:custGeom>
              <a:avLst/>
              <a:gdLst>
                <a:gd name="T0" fmla="*/ 845 w 33"/>
                <a:gd name="T1" fmla="*/ 512 h 21"/>
                <a:gd name="T2" fmla="*/ 1260 w 33"/>
                <a:gd name="T3" fmla="*/ 0 h 21"/>
                <a:gd name="T4" fmla="*/ 1260 w 33"/>
                <a:gd name="T5" fmla="*/ 0 h 21"/>
                <a:gd name="T6" fmla="*/ 798 w 33"/>
                <a:gd name="T7" fmla="*/ 456 h 21"/>
                <a:gd name="T8" fmla="*/ 0 w 33"/>
                <a:gd name="T9" fmla="*/ 1059 h 21"/>
                <a:gd name="T10" fmla="*/ 0 w 33"/>
                <a:gd name="T11" fmla="*/ 1059 h 21"/>
                <a:gd name="T12" fmla="*/ 845 w 33"/>
                <a:gd name="T13" fmla="*/ 512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1">
                  <a:moveTo>
                    <a:pt x="22" y="10"/>
                  </a:moveTo>
                  <a:cubicBezTo>
                    <a:pt x="26" y="6"/>
                    <a:pt x="29" y="3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3"/>
                    <a:pt x="25" y="5"/>
                    <a:pt x="21" y="9"/>
                  </a:cubicBezTo>
                  <a:cubicBezTo>
                    <a:pt x="15" y="15"/>
                    <a:pt x="8" y="2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" y="20"/>
                    <a:pt x="16" y="16"/>
                    <a:pt x="2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Freeform 61">
              <a:extLst>
                <a:ext uri="{FF2B5EF4-FFF2-40B4-BE49-F238E27FC236}">
                  <a16:creationId xmlns:a16="http://schemas.microsoft.com/office/drawing/2014/main" id="{6457DC43-78B3-434A-9481-957EA0559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3552"/>
              <a:ext cx="13" cy="109"/>
            </a:xfrm>
            <a:custGeom>
              <a:avLst/>
              <a:gdLst>
                <a:gd name="T0" fmla="*/ 177 w 5"/>
                <a:gd name="T1" fmla="*/ 806 h 41"/>
                <a:gd name="T2" fmla="*/ 88 w 5"/>
                <a:gd name="T3" fmla="*/ 0 h 41"/>
                <a:gd name="T4" fmla="*/ 88 w 5"/>
                <a:gd name="T5" fmla="*/ 0 h 41"/>
                <a:gd name="T6" fmla="*/ 88 w 5"/>
                <a:gd name="T7" fmla="*/ 848 h 41"/>
                <a:gd name="T8" fmla="*/ 0 w 5"/>
                <a:gd name="T9" fmla="*/ 2050 h 41"/>
                <a:gd name="T10" fmla="*/ 0 w 5"/>
                <a:gd name="T11" fmla="*/ 2050 h 41"/>
                <a:gd name="T12" fmla="*/ 177 w 5"/>
                <a:gd name="T13" fmla="*/ 806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41">
                  <a:moveTo>
                    <a:pt x="4" y="16"/>
                  </a:moveTo>
                  <a:cubicBezTo>
                    <a:pt x="3" y="11"/>
                    <a:pt x="2" y="5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5"/>
                    <a:pt x="1" y="9"/>
                    <a:pt x="2" y="17"/>
                  </a:cubicBezTo>
                  <a:cubicBezTo>
                    <a:pt x="4" y="24"/>
                    <a:pt x="3" y="33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33"/>
                    <a:pt x="5" y="24"/>
                    <a:pt x="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Freeform 62">
              <a:extLst>
                <a:ext uri="{FF2B5EF4-FFF2-40B4-BE49-F238E27FC236}">
                  <a16:creationId xmlns:a16="http://schemas.microsoft.com/office/drawing/2014/main" id="{A7B82863-6B1B-46B7-8240-BDB3FF8E9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" y="3352"/>
              <a:ext cx="45" cy="83"/>
            </a:xfrm>
            <a:custGeom>
              <a:avLst/>
              <a:gdLst>
                <a:gd name="T0" fmla="*/ 395 w 18"/>
                <a:gd name="T1" fmla="*/ 766 h 31"/>
                <a:gd name="T2" fmla="*/ 0 w 18"/>
                <a:gd name="T3" fmla="*/ 0 h 31"/>
                <a:gd name="T4" fmla="*/ 0 w 18"/>
                <a:gd name="T5" fmla="*/ 0 h 31"/>
                <a:gd name="T6" fmla="*/ 363 w 18"/>
                <a:gd name="T7" fmla="*/ 766 h 31"/>
                <a:gd name="T8" fmla="*/ 708 w 18"/>
                <a:gd name="T9" fmla="*/ 1590 h 31"/>
                <a:gd name="T10" fmla="*/ 708 w 18"/>
                <a:gd name="T11" fmla="*/ 1590 h 31"/>
                <a:gd name="T12" fmla="*/ 395 w 18"/>
                <a:gd name="T13" fmla="*/ 766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31">
                  <a:moveTo>
                    <a:pt x="10" y="15"/>
                  </a:moveTo>
                  <a:cubicBezTo>
                    <a:pt x="6" y="10"/>
                    <a:pt x="1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5" y="11"/>
                    <a:pt x="9" y="15"/>
                  </a:cubicBezTo>
                  <a:cubicBezTo>
                    <a:pt x="13" y="22"/>
                    <a:pt x="16" y="27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6" y="27"/>
                    <a:pt x="14" y="21"/>
                    <a:pt x="1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Freeform 63">
              <a:extLst>
                <a:ext uri="{FF2B5EF4-FFF2-40B4-BE49-F238E27FC236}">
                  <a16:creationId xmlns:a16="http://schemas.microsoft.com/office/drawing/2014/main" id="{7BB13F1A-5C96-4DBE-B96B-A9BFA6984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" y="3192"/>
              <a:ext cx="48" cy="99"/>
            </a:xfrm>
            <a:custGeom>
              <a:avLst/>
              <a:gdLst>
                <a:gd name="T0" fmla="*/ 402 w 19"/>
                <a:gd name="T1" fmla="*/ 859 h 37"/>
                <a:gd name="T2" fmla="*/ 0 w 19"/>
                <a:gd name="T3" fmla="*/ 0 h 37"/>
                <a:gd name="T4" fmla="*/ 0 w 19"/>
                <a:gd name="T5" fmla="*/ 0 h 37"/>
                <a:gd name="T6" fmla="*/ 371 w 19"/>
                <a:gd name="T7" fmla="*/ 915 h 37"/>
                <a:gd name="T8" fmla="*/ 773 w 19"/>
                <a:gd name="T9" fmla="*/ 1897 h 37"/>
                <a:gd name="T10" fmla="*/ 773 w 19"/>
                <a:gd name="T11" fmla="*/ 1897 h 37"/>
                <a:gd name="T12" fmla="*/ 402 w 19"/>
                <a:gd name="T13" fmla="*/ 859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37">
                  <a:moveTo>
                    <a:pt x="10" y="17"/>
                  </a:moveTo>
                  <a:cubicBezTo>
                    <a:pt x="7" y="11"/>
                    <a:pt x="1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6" y="12"/>
                    <a:pt x="9" y="18"/>
                  </a:cubicBezTo>
                  <a:cubicBezTo>
                    <a:pt x="13" y="26"/>
                    <a:pt x="17" y="32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1"/>
                    <a:pt x="15" y="25"/>
                    <a:pt x="1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Freeform 64">
              <a:extLst>
                <a:ext uri="{FF2B5EF4-FFF2-40B4-BE49-F238E27FC236}">
                  <a16:creationId xmlns:a16="http://schemas.microsoft.com/office/drawing/2014/main" id="{F2170B32-D774-45B3-AEBD-659FBCB4E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3475"/>
              <a:ext cx="33" cy="106"/>
            </a:xfrm>
            <a:custGeom>
              <a:avLst/>
              <a:gdLst>
                <a:gd name="T0" fmla="*/ 297 w 13"/>
                <a:gd name="T1" fmla="*/ 745 h 40"/>
                <a:gd name="T2" fmla="*/ 0 w 13"/>
                <a:gd name="T3" fmla="*/ 0 h 40"/>
                <a:gd name="T4" fmla="*/ 0 w 13"/>
                <a:gd name="T5" fmla="*/ 0 h 40"/>
                <a:gd name="T6" fmla="*/ 244 w 13"/>
                <a:gd name="T7" fmla="*/ 779 h 40"/>
                <a:gd name="T8" fmla="*/ 457 w 13"/>
                <a:gd name="T9" fmla="*/ 1974 h 40"/>
                <a:gd name="T10" fmla="*/ 457 w 13"/>
                <a:gd name="T11" fmla="*/ 1974 h 40"/>
                <a:gd name="T12" fmla="*/ 297 w 13"/>
                <a:gd name="T13" fmla="*/ 745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40">
                  <a:moveTo>
                    <a:pt x="7" y="15"/>
                  </a:moveTo>
                  <a:cubicBezTo>
                    <a:pt x="5" y="10"/>
                    <a:pt x="2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4" y="11"/>
                    <a:pt x="6" y="16"/>
                  </a:cubicBezTo>
                  <a:cubicBezTo>
                    <a:pt x="10" y="23"/>
                    <a:pt x="13" y="3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1"/>
                    <a:pt x="11" y="22"/>
                    <a:pt x="7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Freeform 65">
              <a:extLst>
                <a:ext uri="{FF2B5EF4-FFF2-40B4-BE49-F238E27FC236}">
                  <a16:creationId xmlns:a16="http://schemas.microsoft.com/office/drawing/2014/main" id="{5AE325EB-E81E-43AE-8919-5E6F56A1B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" y="3629"/>
              <a:ext cx="48" cy="96"/>
            </a:xfrm>
            <a:custGeom>
              <a:avLst/>
              <a:gdLst>
                <a:gd name="T0" fmla="*/ 288 w 19"/>
                <a:gd name="T1" fmla="*/ 909 h 36"/>
                <a:gd name="T2" fmla="*/ 0 w 19"/>
                <a:gd name="T3" fmla="*/ 1821 h 36"/>
                <a:gd name="T4" fmla="*/ 402 w 19"/>
                <a:gd name="T5" fmla="*/ 819 h 36"/>
                <a:gd name="T6" fmla="*/ 773 w 19"/>
                <a:gd name="T7" fmla="*/ 0 h 36"/>
                <a:gd name="T8" fmla="*/ 288 w 19"/>
                <a:gd name="T9" fmla="*/ 909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6">
                  <a:moveTo>
                    <a:pt x="7" y="18"/>
                  </a:moveTo>
                  <a:cubicBezTo>
                    <a:pt x="5" y="25"/>
                    <a:pt x="5" y="30"/>
                    <a:pt x="0" y="36"/>
                  </a:cubicBezTo>
                  <a:cubicBezTo>
                    <a:pt x="3" y="33"/>
                    <a:pt x="5" y="30"/>
                    <a:pt x="10" y="16"/>
                  </a:cubicBezTo>
                  <a:cubicBezTo>
                    <a:pt x="13" y="8"/>
                    <a:pt x="19" y="0"/>
                    <a:pt x="19" y="0"/>
                  </a:cubicBezTo>
                  <a:cubicBezTo>
                    <a:pt x="16" y="3"/>
                    <a:pt x="9" y="12"/>
                    <a:pt x="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Freeform 66">
              <a:extLst>
                <a:ext uri="{FF2B5EF4-FFF2-40B4-BE49-F238E27FC236}">
                  <a16:creationId xmlns:a16="http://schemas.microsoft.com/office/drawing/2014/main" id="{DE228CBD-32D0-4821-A098-D183BE646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" y="3461"/>
              <a:ext cx="80" cy="8"/>
            </a:xfrm>
            <a:custGeom>
              <a:avLst/>
              <a:gdLst>
                <a:gd name="T0" fmla="*/ 0 w 32"/>
                <a:gd name="T1" fmla="*/ 93 h 3"/>
                <a:gd name="T2" fmla="*/ 625 w 32"/>
                <a:gd name="T3" fmla="*/ 56 h 3"/>
                <a:gd name="T4" fmla="*/ 1250 w 32"/>
                <a:gd name="T5" fmla="*/ 149 h 3"/>
                <a:gd name="T6" fmla="*/ 625 w 32"/>
                <a:gd name="T7" fmla="*/ 93 h 3"/>
                <a:gd name="T8" fmla="*/ 0 w 32"/>
                <a:gd name="T9" fmla="*/ 9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cubicBezTo>
                    <a:pt x="4" y="3"/>
                    <a:pt x="12" y="1"/>
                    <a:pt x="16" y="1"/>
                  </a:cubicBezTo>
                  <a:cubicBezTo>
                    <a:pt x="20" y="0"/>
                    <a:pt x="26" y="0"/>
                    <a:pt x="32" y="3"/>
                  </a:cubicBezTo>
                  <a:cubicBezTo>
                    <a:pt x="28" y="1"/>
                    <a:pt x="21" y="1"/>
                    <a:pt x="16" y="2"/>
                  </a:cubicBezTo>
                  <a:cubicBezTo>
                    <a:pt x="11" y="2"/>
                    <a:pt x="3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Freeform 67">
              <a:extLst>
                <a:ext uri="{FF2B5EF4-FFF2-40B4-BE49-F238E27FC236}">
                  <a16:creationId xmlns:a16="http://schemas.microsoft.com/office/drawing/2014/main" id="{2351AE38-599B-4D37-9D34-765169B58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" y="3027"/>
              <a:ext cx="82" cy="74"/>
            </a:xfrm>
            <a:custGeom>
              <a:avLst/>
              <a:gdLst>
                <a:gd name="T0" fmla="*/ 0 w 33"/>
                <a:gd name="T1" fmla="*/ 0 h 28"/>
                <a:gd name="T2" fmla="*/ 1260 w 33"/>
                <a:gd name="T3" fmla="*/ 1369 h 28"/>
                <a:gd name="T4" fmla="*/ 611 w 33"/>
                <a:gd name="T5" fmla="*/ 539 h 28"/>
                <a:gd name="T6" fmla="*/ 0 w 33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8">
                  <a:moveTo>
                    <a:pt x="0" y="0"/>
                  </a:moveTo>
                  <a:cubicBezTo>
                    <a:pt x="6" y="5"/>
                    <a:pt x="27" y="12"/>
                    <a:pt x="33" y="28"/>
                  </a:cubicBezTo>
                  <a:cubicBezTo>
                    <a:pt x="29" y="21"/>
                    <a:pt x="20" y="14"/>
                    <a:pt x="16" y="11"/>
                  </a:cubicBezTo>
                  <a:cubicBezTo>
                    <a:pt x="12" y="8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1FDA83E-AFDA-446B-B5E6-94ED87F57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x-none" sz="5067"/>
              <a:t>DNA and RNA (1)</a:t>
            </a:r>
          </a:p>
        </p:txBody>
      </p:sp>
      <p:grpSp>
        <p:nvGrpSpPr>
          <p:cNvPr id="23555" name="Group 3">
            <a:extLst>
              <a:ext uri="{FF2B5EF4-FFF2-40B4-BE49-F238E27FC236}">
                <a16:creationId xmlns:a16="http://schemas.microsoft.com/office/drawing/2014/main" id="{518E531A-5EF1-432C-AC48-C58EF90D4C3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262063"/>
            <a:ext cx="909638" cy="4975225"/>
            <a:chOff x="1385" y="861"/>
            <a:chExt cx="573" cy="3134"/>
          </a:xfrm>
        </p:grpSpPr>
        <p:grpSp>
          <p:nvGrpSpPr>
            <p:cNvPr id="23945" name="Group 4">
              <a:extLst>
                <a:ext uri="{FF2B5EF4-FFF2-40B4-BE49-F238E27FC236}">
                  <a16:creationId xmlns:a16="http://schemas.microsoft.com/office/drawing/2014/main" id="{1A63BA40-813F-4D27-8014-F7D34F354C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5" y="997"/>
              <a:ext cx="573" cy="2864"/>
              <a:chOff x="1385" y="997"/>
              <a:chExt cx="573" cy="2864"/>
            </a:xfrm>
          </p:grpSpPr>
          <p:sp>
            <p:nvSpPr>
              <p:cNvPr id="23971" name="Freeform 5">
                <a:extLst>
                  <a:ext uri="{FF2B5EF4-FFF2-40B4-BE49-F238E27FC236}">
                    <a16:creationId xmlns:a16="http://schemas.microsoft.com/office/drawing/2014/main" id="{FA6159D1-B687-4652-A49F-E6DCB3FE4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3728"/>
                <a:ext cx="80" cy="133"/>
              </a:xfrm>
              <a:custGeom>
                <a:avLst/>
                <a:gdLst>
                  <a:gd name="T0" fmla="*/ 0 w 32"/>
                  <a:gd name="T1" fmla="*/ 0 h 50"/>
                  <a:gd name="T2" fmla="*/ 0 w 32"/>
                  <a:gd name="T3" fmla="*/ 1599 h 50"/>
                  <a:gd name="T4" fmla="*/ 395 w 32"/>
                  <a:gd name="T5" fmla="*/ 2506 h 50"/>
                  <a:gd name="T6" fmla="*/ 1250 w 32"/>
                  <a:gd name="T7" fmla="*/ 1692 h 50"/>
                  <a:gd name="T8" fmla="*/ 0 w 32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50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4" y="44"/>
                      <a:pt x="10" y="50"/>
                    </a:cubicBezTo>
                    <a:cubicBezTo>
                      <a:pt x="15" y="44"/>
                      <a:pt x="23" y="39"/>
                      <a:pt x="32" y="34"/>
                    </a:cubicBezTo>
                    <a:cubicBezTo>
                      <a:pt x="14" y="23"/>
                      <a:pt x="0" y="11"/>
                      <a:pt x="0" y="0"/>
                    </a:cubicBez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2" name="Freeform 6">
                <a:extLst>
                  <a:ext uri="{FF2B5EF4-FFF2-40B4-BE49-F238E27FC236}">
                    <a16:creationId xmlns:a16="http://schemas.microsoft.com/office/drawing/2014/main" id="{90DF3C92-3DE1-4265-8F9A-E3A646953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7" y="997"/>
                <a:ext cx="158" cy="136"/>
              </a:xfrm>
              <a:custGeom>
                <a:avLst/>
                <a:gdLst>
                  <a:gd name="T0" fmla="*/ 1735 w 63"/>
                  <a:gd name="T1" fmla="*/ 0 h 51"/>
                  <a:gd name="T2" fmla="*/ 0 w 63"/>
                  <a:gd name="T3" fmla="*/ 760 h 51"/>
                  <a:gd name="T4" fmla="*/ 2490 w 63"/>
                  <a:gd name="T5" fmla="*/ 2581 h 51"/>
                  <a:gd name="T6" fmla="*/ 2490 w 63"/>
                  <a:gd name="T7" fmla="*/ 968 h 51"/>
                  <a:gd name="T8" fmla="*/ 1735 w 63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1">
                    <a:moveTo>
                      <a:pt x="44" y="0"/>
                    </a:moveTo>
                    <a:cubicBezTo>
                      <a:pt x="32" y="5"/>
                      <a:pt x="17" y="9"/>
                      <a:pt x="0" y="15"/>
                    </a:cubicBezTo>
                    <a:cubicBezTo>
                      <a:pt x="32" y="25"/>
                      <a:pt x="63" y="38"/>
                      <a:pt x="63" y="5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3"/>
                      <a:pt x="55" y="6"/>
                      <a:pt x="44" y="0"/>
                    </a:cubicBez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3" name="Freeform 7">
                <a:extLst>
                  <a:ext uri="{FF2B5EF4-FFF2-40B4-BE49-F238E27FC236}">
                    <a16:creationId xmlns:a16="http://schemas.microsoft.com/office/drawing/2014/main" id="{FE991B97-467B-42FB-8AAF-0DDB64C85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2445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91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155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4" name="Freeform 8">
                <a:extLst>
                  <a:ext uri="{FF2B5EF4-FFF2-40B4-BE49-F238E27FC236}">
                    <a16:creationId xmlns:a16="http://schemas.microsoft.com/office/drawing/2014/main" id="{451C8A9D-7735-46A5-9EE8-6D6DCFC36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1344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91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155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1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5" name="Freeform 9">
                <a:extLst>
                  <a:ext uri="{FF2B5EF4-FFF2-40B4-BE49-F238E27FC236}">
                    <a16:creationId xmlns:a16="http://schemas.microsoft.com/office/drawing/2014/main" id="{BBB1EEDD-6A2A-4270-A130-6D29AAFCA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1987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35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099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6" name="Freeform 10">
                <a:extLst>
                  <a:ext uri="{FF2B5EF4-FFF2-40B4-BE49-F238E27FC236}">
                    <a16:creationId xmlns:a16="http://schemas.microsoft.com/office/drawing/2014/main" id="{DEB38B30-F47C-4FDE-8C87-8A79AEF83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1805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35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155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7" name="Freeform 11">
                <a:extLst>
                  <a:ext uri="{FF2B5EF4-FFF2-40B4-BE49-F238E27FC236}">
                    <a16:creationId xmlns:a16="http://schemas.microsoft.com/office/drawing/2014/main" id="{F7E46CD1-1514-4F9E-BDA9-6C7F52169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1165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35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099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8" name="Freeform 12">
                <a:extLst>
                  <a:ext uri="{FF2B5EF4-FFF2-40B4-BE49-F238E27FC236}">
                    <a16:creationId xmlns:a16="http://schemas.microsoft.com/office/drawing/2014/main" id="{B96F0783-87CF-4978-97D0-2E40322DA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2627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35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099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9" name="Freeform 13">
                <a:extLst>
                  <a:ext uri="{FF2B5EF4-FFF2-40B4-BE49-F238E27FC236}">
                    <a16:creationId xmlns:a16="http://schemas.microsoft.com/office/drawing/2014/main" id="{09EC8802-312D-4E64-AEAD-6AA4C96AE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3088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35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099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90"/>
                      <a:pt x="108" y="101"/>
                    </a:cubicBezTo>
                    <a:cubicBezTo>
                      <a:pt x="139" y="113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0" name="Freeform 14">
                <a:extLst>
                  <a:ext uri="{FF2B5EF4-FFF2-40B4-BE49-F238E27FC236}">
                    <a16:creationId xmlns:a16="http://schemas.microsoft.com/office/drawing/2014/main" id="{86AED309-C680-4EFC-B17E-950762244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3267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91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155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1" name="Freeform 15">
                <a:extLst>
                  <a:ext uri="{FF2B5EF4-FFF2-40B4-BE49-F238E27FC236}">
                    <a16:creationId xmlns:a16="http://schemas.microsoft.com/office/drawing/2014/main" id="{BACCB2B0-E71D-43E4-8F41-0774FE5DE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2680"/>
                <a:ext cx="268" cy="168"/>
              </a:xfrm>
              <a:custGeom>
                <a:avLst/>
                <a:gdLst>
                  <a:gd name="T0" fmla="*/ 438 w 107"/>
                  <a:gd name="T1" fmla="*/ 0 h 63"/>
                  <a:gd name="T2" fmla="*/ 1856 w 107"/>
                  <a:gd name="T3" fmla="*/ 1272 h 63"/>
                  <a:gd name="T4" fmla="*/ 1335 w 107"/>
                  <a:gd name="T5" fmla="*/ 1459 h 63"/>
                  <a:gd name="T6" fmla="*/ 2121 w 107"/>
                  <a:gd name="T7" fmla="*/ 2424 h 63"/>
                  <a:gd name="T8" fmla="*/ 4210 w 107"/>
                  <a:gd name="T9" fmla="*/ 2525 h 63"/>
                  <a:gd name="T10" fmla="*/ 2905 w 107"/>
                  <a:gd name="T11" fmla="*/ 2731 h 63"/>
                  <a:gd name="T12" fmla="*/ 2672 w 107"/>
                  <a:gd name="T13" fmla="*/ 3187 h 63"/>
                  <a:gd name="T14" fmla="*/ 1776 w 107"/>
                  <a:gd name="T15" fmla="*/ 2637 h 63"/>
                  <a:gd name="T16" fmla="*/ 909 w 107"/>
                  <a:gd name="T17" fmla="*/ 1971 h 63"/>
                  <a:gd name="T18" fmla="*/ 158 w 107"/>
                  <a:gd name="T19" fmla="*/ 1160 h 63"/>
                  <a:gd name="T20" fmla="*/ 158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2" name="Freeform 16">
                <a:extLst>
                  <a:ext uri="{FF2B5EF4-FFF2-40B4-BE49-F238E27FC236}">
                    <a16:creationId xmlns:a16="http://schemas.microsoft.com/office/drawing/2014/main" id="{7DC33EDF-BD80-4FF2-B0A1-C54D4B33A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2837"/>
                <a:ext cx="192" cy="62"/>
              </a:xfrm>
              <a:custGeom>
                <a:avLst/>
                <a:gdLst>
                  <a:gd name="T0" fmla="*/ 0 w 77"/>
                  <a:gd name="T1" fmla="*/ 94 h 23"/>
                  <a:gd name="T2" fmla="*/ 2169 w 77"/>
                  <a:gd name="T3" fmla="*/ 1213 h 23"/>
                  <a:gd name="T4" fmla="*/ 2977 w 77"/>
                  <a:gd name="T5" fmla="*/ 784 h 23"/>
                  <a:gd name="T6" fmla="*/ 1785 w 77"/>
                  <a:gd name="T7" fmla="*/ 784 h 23"/>
                  <a:gd name="T8" fmla="*/ 1578 w 77"/>
                  <a:gd name="T9" fmla="*/ 369 h 23"/>
                  <a:gd name="T10" fmla="*/ 229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3" name="Freeform 17">
                <a:extLst>
                  <a:ext uri="{FF2B5EF4-FFF2-40B4-BE49-F238E27FC236}">
                    <a16:creationId xmlns:a16="http://schemas.microsoft.com/office/drawing/2014/main" id="{50BE265D-6719-40E1-BA97-AB31CBA3B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" y="2931"/>
                <a:ext cx="73" cy="66"/>
              </a:xfrm>
              <a:custGeom>
                <a:avLst/>
                <a:gdLst>
                  <a:gd name="T0" fmla="*/ 0 w 29"/>
                  <a:gd name="T1" fmla="*/ 829 h 25"/>
                  <a:gd name="T2" fmla="*/ 609 w 29"/>
                  <a:gd name="T3" fmla="*/ 1156 h 25"/>
                  <a:gd name="T4" fmla="*/ 1040 w 29"/>
                  <a:gd name="T5" fmla="*/ 438 h 25"/>
                  <a:gd name="T6" fmla="*/ 368 w 29"/>
                  <a:gd name="T7" fmla="*/ 884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4" name="Freeform 18">
                <a:extLst>
                  <a:ext uri="{FF2B5EF4-FFF2-40B4-BE49-F238E27FC236}">
                    <a16:creationId xmlns:a16="http://schemas.microsoft.com/office/drawing/2014/main" id="{3C2AFFA2-2985-47CF-9A75-1B95B179C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2496"/>
                <a:ext cx="273" cy="173"/>
              </a:xfrm>
              <a:custGeom>
                <a:avLst/>
                <a:gdLst>
                  <a:gd name="T0" fmla="*/ 521 w 109"/>
                  <a:gd name="T1" fmla="*/ 93 h 65"/>
                  <a:gd name="T2" fmla="*/ 1931 w 109"/>
                  <a:gd name="T3" fmla="*/ 1360 h 65"/>
                  <a:gd name="T4" fmla="*/ 1413 w 109"/>
                  <a:gd name="T5" fmla="*/ 1565 h 65"/>
                  <a:gd name="T6" fmla="*/ 2202 w 109"/>
                  <a:gd name="T7" fmla="*/ 2507 h 65"/>
                  <a:gd name="T8" fmla="*/ 4290 w 109"/>
                  <a:gd name="T9" fmla="*/ 2600 h 65"/>
                  <a:gd name="T10" fmla="*/ 2985 w 109"/>
                  <a:gd name="T11" fmla="*/ 2813 h 65"/>
                  <a:gd name="T12" fmla="*/ 2748 w 109"/>
                  <a:gd name="T13" fmla="*/ 3258 h 65"/>
                  <a:gd name="T14" fmla="*/ 1856 w 109"/>
                  <a:gd name="T15" fmla="*/ 2712 h 65"/>
                  <a:gd name="T16" fmla="*/ 992 w 109"/>
                  <a:gd name="T17" fmla="*/ 2055 h 65"/>
                  <a:gd name="T18" fmla="*/ 313 w 109"/>
                  <a:gd name="T19" fmla="*/ 1262 h 65"/>
                  <a:gd name="T20" fmla="*/ 396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5" name="Freeform 19">
                <a:extLst>
                  <a:ext uri="{FF2B5EF4-FFF2-40B4-BE49-F238E27FC236}">
                    <a16:creationId xmlns:a16="http://schemas.microsoft.com/office/drawing/2014/main" id="{4210C079-B0A5-4224-8354-D679CA9E6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2659"/>
                <a:ext cx="222" cy="61"/>
              </a:xfrm>
              <a:custGeom>
                <a:avLst/>
                <a:gdLst>
                  <a:gd name="T0" fmla="*/ 0 w 89"/>
                  <a:gd name="T1" fmla="*/ 90 h 23"/>
                  <a:gd name="T2" fmla="*/ 2173 w 89"/>
                  <a:gd name="T3" fmla="*/ 1140 h 23"/>
                  <a:gd name="T4" fmla="*/ 3447 w 89"/>
                  <a:gd name="T5" fmla="*/ 1082 h 23"/>
                  <a:gd name="T6" fmla="*/ 1786 w 89"/>
                  <a:gd name="T7" fmla="*/ 745 h 23"/>
                  <a:gd name="T8" fmla="*/ 1581 w 89"/>
                  <a:gd name="T9" fmla="*/ 353 h 23"/>
                  <a:gd name="T10" fmla="*/ 229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6" name="Freeform 20">
                <a:extLst>
                  <a:ext uri="{FF2B5EF4-FFF2-40B4-BE49-F238E27FC236}">
                    <a16:creationId xmlns:a16="http://schemas.microsoft.com/office/drawing/2014/main" id="{DE10E5ED-2817-49FE-8C2D-AABA65739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" y="2752"/>
                <a:ext cx="73" cy="67"/>
              </a:xfrm>
              <a:custGeom>
                <a:avLst/>
                <a:gdLst>
                  <a:gd name="T0" fmla="*/ 0 w 29"/>
                  <a:gd name="T1" fmla="*/ 884 h 25"/>
                  <a:gd name="T2" fmla="*/ 609 w 29"/>
                  <a:gd name="T3" fmla="*/ 1235 h 25"/>
                  <a:gd name="T4" fmla="*/ 1040 w 29"/>
                  <a:gd name="T5" fmla="*/ 461 h 25"/>
                  <a:gd name="T6" fmla="*/ 368 w 29"/>
                  <a:gd name="T7" fmla="*/ 927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7" name="Freeform 21">
                <a:extLst>
                  <a:ext uri="{FF2B5EF4-FFF2-40B4-BE49-F238E27FC236}">
                    <a16:creationId xmlns:a16="http://schemas.microsoft.com/office/drawing/2014/main" id="{F49FA47F-4F21-4BA7-A72D-CC487986C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5" y="2603"/>
                <a:ext cx="42" cy="29"/>
              </a:xfrm>
              <a:custGeom>
                <a:avLst/>
                <a:gdLst>
                  <a:gd name="T0" fmla="*/ 74 w 17"/>
                  <a:gd name="T1" fmla="*/ 480 h 11"/>
                  <a:gd name="T2" fmla="*/ 410 w 17"/>
                  <a:gd name="T3" fmla="*/ 438 h 11"/>
                  <a:gd name="T4" fmla="*/ 524 w 17"/>
                  <a:gd name="T5" fmla="*/ 0 h 11"/>
                  <a:gd name="T6" fmla="*/ 0 w 17"/>
                  <a:gd name="T7" fmla="*/ 293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8" name="Freeform 22">
                <a:extLst>
                  <a:ext uri="{FF2B5EF4-FFF2-40B4-BE49-F238E27FC236}">
                    <a16:creationId xmlns:a16="http://schemas.microsoft.com/office/drawing/2014/main" id="{CBD6B920-3DE3-43F7-B46B-381C10EBC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" y="2656"/>
                <a:ext cx="15" cy="37"/>
              </a:xfrm>
              <a:custGeom>
                <a:avLst/>
                <a:gdLst>
                  <a:gd name="T0" fmla="*/ 83 w 6"/>
                  <a:gd name="T1" fmla="*/ 0 h 14"/>
                  <a:gd name="T2" fmla="*/ 0 w 6"/>
                  <a:gd name="T3" fmla="*/ 685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9" name="Freeform 23">
                <a:extLst>
                  <a:ext uri="{FF2B5EF4-FFF2-40B4-BE49-F238E27FC236}">
                    <a16:creationId xmlns:a16="http://schemas.microsoft.com/office/drawing/2014/main" id="{D210AD55-98D7-47DE-BB20-DFDFF331B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2728"/>
                <a:ext cx="60" cy="32"/>
              </a:xfrm>
              <a:custGeom>
                <a:avLst/>
                <a:gdLst>
                  <a:gd name="T0" fmla="*/ 0 w 24"/>
                  <a:gd name="T1" fmla="*/ 397 h 12"/>
                  <a:gd name="T2" fmla="*/ 595 w 24"/>
                  <a:gd name="T3" fmla="*/ 547 h 12"/>
                  <a:gd name="T4" fmla="*/ 908 w 24"/>
                  <a:gd name="T5" fmla="*/ 456 h 12"/>
                  <a:gd name="T6" fmla="*/ 863 w 24"/>
                  <a:gd name="T7" fmla="*/ 0 h 12"/>
                  <a:gd name="T8" fmla="*/ 675 w 24"/>
                  <a:gd name="T9" fmla="*/ 307 h 12"/>
                  <a:gd name="T10" fmla="*/ 520 w 24"/>
                  <a:gd name="T11" fmla="*/ 307 h 12"/>
                  <a:gd name="T12" fmla="*/ 208 w 24"/>
                  <a:gd name="T13" fmla="*/ 30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0" name="Freeform 24">
                <a:extLst>
                  <a:ext uri="{FF2B5EF4-FFF2-40B4-BE49-F238E27FC236}">
                    <a16:creationId xmlns:a16="http://schemas.microsoft.com/office/drawing/2014/main" id="{E59303A3-6847-46F0-9D3F-452FAD0D8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2037"/>
                <a:ext cx="268" cy="168"/>
              </a:xfrm>
              <a:custGeom>
                <a:avLst/>
                <a:gdLst>
                  <a:gd name="T0" fmla="*/ 438 w 107"/>
                  <a:gd name="T1" fmla="*/ 0 h 63"/>
                  <a:gd name="T2" fmla="*/ 1856 w 107"/>
                  <a:gd name="T3" fmla="*/ 1272 h 63"/>
                  <a:gd name="T4" fmla="*/ 1335 w 107"/>
                  <a:gd name="T5" fmla="*/ 1515 h 63"/>
                  <a:gd name="T6" fmla="*/ 2121 w 107"/>
                  <a:gd name="T7" fmla="*/ 2424 h 63"/>
                  <a:gd name="T8" fmla="*/ 4210 w 107"/>
                  <a:gd name="T9" fmla="*/ 2525 h 63"/>
                  <a:gd name="T10" fmla="*/ 2905 w 107"/>
                  <a:gd name="T11" fmla="*/ 2731 h 63"/>
                  <a:gd name="T12" fmla="*/ 2672 w 107"/>
                  <a:gd name="T13" fmla="*/ 3187 h 63"/>
                  <a:gd name="T14" fmla="*/ 1776 w 107"/>
                  <a:gd name="T15" fmla="*/ 2637 h 63"/>
                  <a:gd name="T16" fmla="*/ 909 w 107"/>
                  <a:gd name="T17" fmla="*/ 2027 h 63"/>
                  <a:gd name="T18" fmla="*/ 158 w 107"/>
                  <a:gd name="T19" fmla="*/ 1216 h 63"/>
                  <a:gd name="T20" fmla="*/ 158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7" h="63">
                    <a:moveTo>
                      <a:pt x="11" y="0"/>
                    </a:moveTo>
                    <a:cubicBezTo>
                      <a:pt x="9" y="19"/>
                      <a:pt x="36" y="21"/>
                      <a:pt x="47" y="25"/>
                    </a:cubicBezTo>
                    <a:cubicBezTo>
                      <a:pt x="46" y="29"/>
                      <a:pt x="37" y="25"/>
                      <a:pt x="34" y="30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9"/>
                      <a:pt x="99" y="48"/>
                      <a:pt x="107" y="50"/>
                    </a:cubicBezTo>
                    <a:cubicBezTo>
                      <a:pt x="104" y="50"/>
                      <a:pt x="77" y="52"/>
                      <a:pt x="74" y="54"/>
                    </a:cubicBezTo>
                    <a:cubicBezTo>
                      <a:pt x="71" y="57"/>
                      <a:pt x="68" y="60"/>
                      <a:pt x="68" y="63"/>
                    </a:cubicBezTo>
                    <a:cubicBezTo>
                      <a:pt x="60" y="62"/>
                      <a:pt x="53" y="56"/>
                      <a:pt x="45" y="52"/>
                    </a:cubicBezTo>
                    <a:cubicBezTo>
                      <a:pt x="38" y="49"/>
                      <a:pt x="29" y="44"/>
                      <a:pt x="23" y="40"/>
                    </a:cubicBezTo>
                    <a:cubicBezTo>
                      <a:pt x="16" y="35"/>
                      <a:pt x="9" y="30"/>
                      <a:pt x="4" y="24"/>
                    </a:cubicBezTo>
                    <a:cubicBezTo>
                      <a:pt x="1" y="18"/>
                      <a:pt x="0" y="6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1" name="Freeform 25">
                <a:extLst>
                  <a:ext uri="{FF2B5EF4-FFF2-40B4-BE49-F238E27FC236}">
                    <a16:creationId xmlns:a16="http://schemas.microsoft.com/office/drawing/2014/main" id="{EAD04D4D-030C-40D3-8271-3F2C7EA7E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2197"/>
                <a:ext cx="192" cy="62"/>
              </a:xfrm>
              <a:custGeom>
                <a:avLst/>
                <a:gdLst>
                  <a:gd name="T0" fmla="*/ 0 w 77"/>
                  <a:gd name="T1" fmla="*/ 94 h 23"/>
                  <a:gd name="T2" fmla="*/ 2169 w 77"/>
                  <a:gd name="T3" fmla="*/ 1213 h 23"/>
                  <a:gd name="T4" fmla="*/ 2977 w 77"/>
                  <a:gd name="T5" fmla="*/ 784 h 23"/>
                  <a:gd name="T6" fmla="*/ 1785 w 77"/>
                  <a:gd name="T7" fmla="*/ 741 h 23"/>
                  <a:gd name="T8" fmla="*/ 1578 w 77"/>
                  <a:gd name="T9" fmla="*/ 369 h 23"/>
                  <a:gd name="T10" fmla="*/ 229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2" name="Freeform 26">
                <a:extLst>
                  <a:ext uri="{FF2B5EF4-FFF2-40B4-BE49-F238E27FC236}">
                    <a16:creationId xmlns:a16="http://schemas.microsoft.com/office/drawing/2014/main" id="{8FA02D49-DCBF-4ABB-9BDF-45D16AB37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" y="2291"/>
                <a:ext cx="73" cy="66"/>
              </a:xfrm>
              <a:custGeom>
                <a:avLst/>
                <a:gdLst>
                  <a:gd name="T0" fmla="*/ 0 w 29"/>
                  <a:gd name="T1" fmla="*/ 774 h 25"/>
                  <a:gd name="T2" fmla="*/ 609 w 29"/>
                  <a:gd name="T3" fmla="*/ 1122 h 25"/>
                  <a:gd name="T4" fmla="*/ 1040 w 29"/>
                  <a:gd name="T5" fmla="*/ 383 h 25"/>
                  <a:gd name="T6" fmla="*/ 368 w 29"/>
                  <a:gd name="T7" fmla="*/ 829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6"/>
                    </a:moveTo>
                    <a:cubicBezTo>
                      <a:pt x="2" y="17"/>
                      <a:pt x="14" y="22"/>
                      <a:pt x="15" y="23"/>
                    </a:cubicBezTo>
                    <a:cubicBezTo>
                      <a:pt x="16" y="25"/>
                      <a:pt x="29" y="17"/>
                      <a:pt x="26" y="8"/>
                    </a:cubicBezTo>
                    <a:cubicBezTo>
                      <a:pt x="24" y="0"/>
                      <a:pt x="22" y="20"/>
                      <a:pt x="9" y="17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3" name="Freeform 27">
                <a:extLst>
                  <a:ext uri="{FF2B5EF4-FFF2-40B4-BE49-F238E27FC236}">
                    <a16:creationId xmlns:a16="http://schemas.microsoft.com/office/drawing/2014/main" id="{8A9B6A19-9EDA-4D59-8BCB-C751B959C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1853"/>
                <a:ext cx="273" cy="174"/>
              </a:xfrm>
              <a:custGeom>
                <a:avLst/>
                <a:gdLst>
                  <a:gd name="T0" fmla="*/ 521 w 109"/>
                  <a:gd name="T1" fmla="*/ 94 h 65"/>
                  <a:gd name="T2" fmla="*/ 1931 w 109"/>
                  <a:gd name="T3" fmla="*/ 1384 h 65"/>
                  <a:gd name="T4" fmla="*/ 1413 w 109"/>
                  <a:gd name="T5" fmla="*/ 1649 h 65"/>
                  <a:gd name="T6" fmla="*/ 2202 w 109"/>
                  <a:gd name="T7" fmla="*/ 2573 h 65"/>
                  <a:gd name="T8" fmla="*/ 4290 w 109"/>
                  <a:gd name="T9" fmla="*/ 2666 h 65"/>
                  <a:gd name="T10" fmla="*/ 2985 w 109"/>
                  <a:gd name="T11" fmla="*/ 2880 h 65"/>
                  <a:gd name="T12" fmla="*/ 2748 w 109"/>
                  <a:gd name="T13" fmla="*/ 3338 h 65"/>
                  <a:gd name="T14" fmla="*/ 1856 w 109"/>
                  <a:gd name="T15" fmla="*/ 2781 h 65"/>
                  <a:gd name="T16" fmla="*/ 992 w 109"/>
                  <a:gd name="T17" fmla="*/ 2150 h 65"/>
                  <a:gd name="T18" fmla="*/ 313 w 109"/>
                  <a:gd name="T19" fmla="*/ 1282 h 65"/>
                  <a:gd name="T20" fmla="*/ 396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65">
                    <a:moveTo>
                      <a:pt x="13" y="2"/>
                    </a:moveTo>
                    <a:cubicBezTo>
                      <a:pt x="11" y="21"/>
                      <a:pt x="38" y="23"/>
                      <a:pt x="49" y="27"/>
                    </a:cubicBezTo>
                    <a:cubicBezTo>
                      <a:pt x="48" y="31"/>
                      <a:pt x="39" y="27"/>
                      <a:pt x="36" y="32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50"/>
                      <a:pt x="109" y="52"/>
                    </a:cubicBezTo>
                    <a:cubicBezTo>
                      <a:pt x="106" y="52"/>
                      <a:pt x="79" y="54"/>
                      <a:pt x="76" y="56"/>
                    </a:cubicBezTo>
                    <a:cubicBezTo>
                      <a:pt x="73" y="59"/>
                      <a:pt x="70" y="62"/>
                      <a:pt x="70" y="65"/>
                    </a:cubicBezTo>
                    <a:cubicBezTo>
                      <a:pt x="62" y="64"/>
                      <a:pt x="55" y="58"/>
                      <a:pt x="47" y="54"/>
                    </a:cubicBezTo>
                    <a:cubicBezTo>
                      <a:pt x="40" y="51"/>
                      <a:pt x="31" y="46"/>
                      <a:pt x="25" y="42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20"/>
                      <a:pt x="0" y="10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4" name="Freeform 28">
                <a:extLst>
                  <a:ext uri="{FF2B5EF4-FFF2-40B4-BE49-F238E27FC236}">
                    <a16:creationId xmlns:a16="http://schemas.microsoft.com/office/drawing/2014/main" id="{7C6F5593-19DC-412A-B880-95D6C6ABA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2019"/>
                <a:ext cx="222" cy="61"/>
              </a:xfrm>
              <a:custGeom>
                <a:avLst/>
                <a:gdLst>
                  <a:gd name="T0" fmla="*/ 0 w 89"/>
                  <a:gd name="T1" fmla="*/ 90 h 23"/>
                  <a:gd name="T2" fmla="*/ 2173 w 89"/>
                  <a:gd name="T3" fmla="*/ 1140 h 23"/>
                  <a:gd name="T4" fmla="*/ 3447 w 89"/>
                  <a:gd name="T5" fmla="*/ 1082 h 23"/>
                  <a:gd name="T6" fmla="*/ 1786 w 89"/>
                  <a:gd name="T7" fmla="*/ 690 h 23"/>
                  <a:gd name="T8" fmla="*/ 1581 w 89"/>
                  <a:gd name="T9" fmla="*/ 353 h 23"/>
                  <a:gd name="T10" fmla="*/ 229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5" name="Freeform 29">
                <a:extLst>
                  <a:ext uri="{FF2B5EF4-FFF2-40B4-BE49-F238E27FC236}">
                    <a16:creationId xmlns:a16="http://schemas.microsoft.com/office/drawing/2014/main" id="{0F83116C-0FFA-4DC9-839B-82E68AF11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" y="2112"/>
                <a:ext cx="73" cy="67"/>
              </a:xfrm>
              <a:custGeom>
                <a:avLst/>
                <a:gdLst>
                  <a:gd name="T0" fmla="*/ 0 w 29"/>
                  <a:gd name="T1" fmla="*/ 825 h 25"/>
                  <a:gd name="T2" fmla="*/ 609 w 29"/>
                  <a:gd name="T3" fmla="*/ 1193 h 25"/>
                  <a:gd name="T4" fmla="*/ 1040 w 29"/>
                  <a:gd name="T5" fmla="*/ 402 h 25"/>
                  <a:gd name="T6" fmla="*/ 368 w 29"/>
                  <a:gd name="T7" fmla="*/ 884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6"/>
                    </a:moveTo>
                    <a:cubicBezTo>
                      <a:pt x="2" y="17"/>
                      <a:pt x="14" y="22"/>
                      <a:pt x="15" y="23"/>
                    </a:cubicBezTo>
                    <a:cubicBezTo>
                      <a:pt x="16" y="25"/>
                      <a:pt x="29" y="17"/>
                      <a:pt x="26" y="8"/>
                    </a:cubicBezTo>
                    <a:cubicBezTo>
                      <a:pt x="24" y="0"/>
                      <a:pt x="22" y="20"/>
                      <a:pt x="9" y="17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6" name="Freeform 30">
                <a:extLst>
                  <a:ext uri="{FF2B5EF4-FFF2-40B4-BE49-F238E27FC236}">
                    <a16:creationId xmlns:a16="http://schemas.microsoft.com/office/drawing/2014/main" id="{0320DA3B-50D5-4CCB-8E4D-43E3BF47D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5" y="1960"/>
                <a:ext cx="42" cy="29"/>
              </a:xfrm>
              <a:custGeom>
                <a:avLst/>
                <a:gdLst>
                  <a:gd name="T0" fmla="*/ 74 w 17"/>
                  <a:gd name="T1" fmla="*/ 480 h 11"/>
                  <a:gd name="T2" fmla="*/ 410 w 17"/>
                  <a:gd name="T3" fmla="*/ 438 h 11"/>
                  <a:gd name="T4" fmla="*/ 524 w 17"/>
                  <a:gd name="T5" fmla="*/ 0 h 11"/>
                  <a:gd name="T6" fmla="*/ 0 w 17"/>
                  <a:gd name="T7" fmla="*/ 327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1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7"/>
                      <a:pt x="0" y="7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7" name="Freeform 31">
                <a:extLst>
                  <a:ext uri="{FF2B5EF4-FFF2-40B4-BE49-F238E27FC236}">
                    <a16:creationId xmlns:a16="http://schemas.microsoft.com/office/drawing/2014/main" id="{762CE766-B778-4920-A411-13E782DD6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" y="2013"/>
                <a:ext cx="15" cy="40"/>
              </a:xfrm>
              <a:custGeom>
                <a:avLst/>
                <a:gdLst>
                  <a:gd name="T0" fmla="*/ 83 w 6"/>
                  <a:gd name="T1" fmla="*/ 0 h 15"/>
                  <a:gd name="T2" fmla="*/ 0 w 6"/>
                  <a:gd name="T3" fmla="*/ 760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5">
                    <a:moveTo>
                      <a:pt x="2" y="0"/>
                    </a:moveTo>
                    <a:cubicBezTo>
                      <a:pt x="6" y="6"/>
                      <a:pt x="5" y="12"/>
                      <a:pt x="0" y="15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8" name="Freeform 32">
                <a:extLst>
                  <a:ext uri="{FF2B5EF4-FFF2-40B4-BE49-F238E27FC236}">
                    <a16:creationId xmlns:a16="http://schemas.microsoft.com/office/drawing/2014/main" id="{2EBB7865-4081-4FC0-9774-1232EDD4A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2085"/>
                <a:ext cx="60" cy="32"/>
              </a:xfrm>
              <a:custGeom>
                <a:avLst/>
                <a:gdLst>
                  <a:gd name="T0" fmla="*/ 0 w 24"/>
                  <a:gd name="T1" fmla="*/ 456 h 12"/>
                  <a:gd name="T2" fmla="*/ 595 w 24"/>
                  <a:gd name="T3" fmla="*/ 605 h 12"/>
                  <a:gd name="T4" fmla="*/ 908 w 24"/>
                  <a:gd name="T5" fmla="*/ 456 h 12"/>
                  <a:gd name="T6" fmla="*/ 863 w 24"/>
                  <a:gd name="T7" fmla="*/ 0 h 12"/>
                  <a:gd name="T8" fmla="*/ 675 w 24"/>
                  <a:gd name="T9" fmla="*/ 307 h 12"/>
                  <a:gd name="T10" fmla="*/ 520 w 24"/>
                  <a:gd name="T11" fmla="*/ 363 h 12"/>
                  <a:gd name="T12" fmla="*/ 208 w 24"/>
                  <a:gd name="T13" fmla="*/ 36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0" y="9"/>
                    </a:moveTo>
                    <a:cubicBezTo>
                      <a:pt x="5" y="10"/>
                      <a:pt x="10" y="12"/>
                      <a:pt x="15" y="12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10" y="7"/>
                      <a:pt x="7" y="7"/>
                      <a:pt x="5" y="7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9" name="Freeform 33">
                <a:extLst>
                  <a:ext uri="{FF2B5EF4-FFF2-40B4-BE49-F238E27FC236}">
                    <a16:creationId xmlns:a16="http://schemas.microsoft.com/office/drawing/2014/main" id="{B1EC66BE-7A41-45C4-8BEC-E44CAFDF8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1397"/>
                <a:ext cx="268" cy="168"/>
              </a:xfrm>
              <a:custGeom>
                <a:avLst/>
                <a:gdLst>
                  <a:gd name="T0" fmla="*/ 438 w 107"/>
                  <a:gd name="T1" fmla="*/ 0 h 63"/>
                  <a:gd name="T2" fmla="*/ 1856 w 107"/>
                  <a:gd name="T3" fmla="*/ 1272 h 63"/>
                  <a:gd name="T4" fmla="*/ 1335 w 107"/>
                  <a:gd name="T5" fmla="*/ 1459 h 63"/>
                  <a:gd name="T6" fmla="*/ 2121 w 107"/>
                  <a:gd name="T7" fmla="*/ 2424 h 63"/>
                  <a:gd name="T8" fmla="*/ 4210 w 107"/>
                  <a:gd name="T9" fmla="*/ 2525 h 63"/>
                  <a:gd name="T10" fmla="*/ 2905 w 107"/>
                  <a:gd name="T11" fmla="*/ 2731 h 63"/>
                  <a:gd name="T12" fmla="*/ 2672 w 107"/>
                  <a:gd name="T13" fmla="*/ 3187 h 63"/>
                  <a:gd name="T14" fmla="*/ 1776 w 107"/>
                  <a:gd name="T15" fmla="*/ 2637 h 63"/>
                  <a:gd name="T16" fmla="*/ 909 w 107"/>
                  <a:gd name="T17" fmla="*/ 1971 h 63"/>
                  <a:gd name="T18" fmla="*/ 158 w 107"/>
                  <a:gd name="T19" fmla="*/ 1160 h 63"/>
                  <a:gd name="T20" fmla="*/ 158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0" name="Freeform 34">
                <a:extLst>
                  <a:ext uri="{FF2B5EF4-FFF2-40B4-BE49-F238E27FC236}">
                    <a16:creationId xmlns:a16="http://schemas.microsoft.com/office/drawing/2014/main" id="{50917EF5-AE69-419B-83CB-E6022909E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1555"/>
                <a:ext cx="192" cy="61"/>
              </a:xfrm>
              <a:custGeom>
                <a:avLst/>
                <a:gdLst>
                  <a:gd name="T0" fmla="*/ 0 w 77"/>
                  <a:gd name="T1" fmla="*/ 90 h 23"/>
                  <a:gd name="T2" fmla="*/ 2169 w 77"/>
                  <a:gd name="T3" fmla="*/ 1140 h 23"/>
                  <a:gd name="T4" fmla="*/ 2977 w 77"/>
                  <a:gd name="T5" fmla="*/ 745 h 23"/>
                  <a:gd name="T6" fmla="*/ 1785 w 77"/>
                  <a:gd name="T7" fmla="*/ 745 h 23"/>
                  <a:gd name="T8" fmla="*/ 1578 w 77"/>
                  <a:gd name="T9" fmla="*/ 353 h 23"/>
                  <a:gd name="T10" fmla="*/ 229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1" name="Freeform 35">
                <a:extLst>
                  <a:ext uri="{FF2B5EF4-FFF2-40B4-BE49-F238E27FC236}">
                    <a16:creationId xmlns:a16="http://schemas.microsoft.com/office/drawing/2014/main" id="{04A02A2A-4776-4245-BE43-524D832A5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" y="1648"/>
                <a:ext cx="73" cy="67"/>
              </a:xfrm>
              <a:custGeom>
                <a:avLst/>
                <a:gdLst>
                  <a:gd name="T0" fmla="*/ 0 w 29"/>
                  <a:gd name="T1" fmla="*/ 884 h 25"/>
                  <a:gd name="T2" fmla="*/ 609 w 29"/>
                  <a:gd name="T3" fmla="*/ 1235 h 25"/>
                  <a:gd name="T4" fmla="*/ 1040 w 29"/>
                  <a:gd name="T5" fmla="*/ 461 h 25"/>
                  <a:gd name="T6" fmla="*/ 368 w 29"/>
                  <a:gd name="T7" fmla="*/ 927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2" name="Freeform 36">
                <a:extLst>
                  <a:ext uri="{FF2B5EF4-FFF2-40B4-BE49-F238E27FC236}">
                    <a16:creationId xmlns:a16="http://schemas.microsoft.com/office/drawing/2014/main" id="{05C93A51-03F1-4485-9096-F4EB6229A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1213"/>
                <a:ext cx="273" cy="174"/>
              </a:xfrm>
              <a:custGeom>
                <a:avLst/>
                <a:gdLst>
                  <a:gd name="T0" fmla="*/ 521 w 109"/>
                  <a:gd name="T1" fmla="*/ 94 h 65"/>
                  <a:gd name="T2" fmla="*/ 1931 w 109"/>
                  <a:gd name="T3" fmla="*/ 1384 h 65"/>
                  <a:gd name="T4" fmla="*/ 1413 w 109"/>
                  <a:gd name="T5" fmla="*/ 1590 h 65"/>
                  <a:gd name="T6" fmla="*/ 2202 w 109"/>
                  <a:gd name="T7" fmla="*/ 2573 h 65"/>
                  <a:gd name="T8" fmla="*/ 4290 w 109"/>
                  <a:gd name="T9" fmla="*/ 2666 h 65"/>
                  <a:gd name="T10" fmla="*/ 2985 w 109"/>
                  <a:gd name="T11" fmla="*/ 2880 h 65"/>
                  <a:gd name="T12" fmla="*/ 2748 w 109"/>
                  <a:gd name="T13" fmla="*/ 3338 h 65"/>
                  <a:gd name="T14" fmla="*/ 1856 w 109"/>
                  <a:gd name="T15" fmla="*/ 2781 h 65"/>
                  <a:gd name="T16" fmla="*/ 992 w 109"/>
                  <a:gd name="T17" fmla="*/ 2107 h 65"/>
                  <a:gd name="T18" fmla="*/ 313 w 109"/>
                  <a:gd name="T19" fmla="*/ 1282 h 65"/>
                  <a:gd name="T20" fmla="*/ 396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3" name="Freeform 37">
                <a:extLst>
                  <a:ext uri="{FF2B5EF4-FFF2-40B4-BE49-F238E27FC236}">
                    <a16:creationId xmlns:a16="http://schemas.microsoft.com/office/drawing/2014/main" id="{CB7822B3-A606-44A9-B69D-C865FF4AE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1376"/>
                <a:ext cx="222" cy="61"/>
              </a:xfrm>
              <a:custGeom>
                <a:avLst/>
                <a:gdLst>
                  <a:gd name="T0" fmla="*/ 0 w 89"/>
                  <a:gd name="T1" fmla="*/ 90 h 23"/>
                  <a:gd name="T2" fmla="*/ 2173 w 89"/>
                  <a:gd name="T3" fmla="*/ 1140 h 23"/>
                  <a:gd name="T4" fmla="*/ 3447 w 89"/>
                  <a:gd name="T5" fmla="*/ 1082 h 23"/>
                  <a:gd name="T6" fmla="*/ 1786 w 89"/>
                  <a:gd name="T7" fmla="*/ 745 h 23"/>
                  <a:gd name="T8" fmla="*/ 1581 w 89"/>
                  <a:gd name="T9" fmla="*/ 353 h 23"/>
                  <a:gd name="T10" fmla="*/ 229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4" name="Freeform 38">
                <a:extLst>
                  <a:ext uri="{FF2B5EF4-FFF2-40B4-BE49-F238E27FC236}">
                    <a16:creationId xmlns:a16="http://schemas.microsoft.com/office/drawing/2014/main" id="{BDCE1267-8E93-4E54-980B-1588C8A51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" y="1469"/>
                <a:ext cx="73" cy="67"/>
              </a:xfrm>
              <a:custGeom>
                <a:avLst/>
                <a:gdLst>
                  <a:gd name="T0" fmla="*/ 0 w 29"/>
                  <a:gd name="T1" fmla="*/ 884 h 25"/>
                  <a:gd name="T2" fmla="*/ 609 w 29"/>
                  <a:gd name="T3" fmla="*/ 1235 h 25"/>
                  <a:gd name="T4" fmla="*/ 1040 w 29"/>
                  <a:gd name="T5" fmla="*/ 461 h 25"/>
                  <a:gd name="T6" fmla="*/ 368 w 29"/>
                  <a:gd name="T7" fmla="*/ 927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5" name="Freeform 39">
                <a:extLst>
                  <a:ext uri="{FF2B5EF4-FFF2-40B4-BE49-F238E27FC236}">
                    <a16:creationId xmlns:a16="http://schemas.microsoft.com/office/drawing/2014/main" id="{A4EF0EF9-6192-422D-8B96-00250C0EF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5" y="1320"/>
                <a:ext cx="42" cy="29"/>
              </a:xfrm>
              <a:custGeom>
                <a:avLst/>
                <a:gdLst>
                  <a:gd name="T0" fmla="*/ 74 w 17"/>
                  <a:gd name="T1" fmla="*/ 480 h 11"/>
                  <a:gd name="T2" fmla="*/ 410 w 17"/>
                  <a:gd name="T3" fmla="*/ 438 h 11"/>
                  <a:gd name="T4" fmla="*/ 524 w 17"/>
                  <a:gd name="T5" fmla="*/ 0 h 11"/>
                  <a:gd name="T6" fmla="*/ 0 w 17"/>
                  <a:gd name="T7" fmla="*/ 293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6" name="Freeform 40">
                <a:extLst>
                  <a:ext uri="{FF2B5EF4-FFF2-40B4-BE49-F238E27FC236}">
                    <a16:creationId xmlns:a16="http://schemas.microsoft.com/office/drawing/2014/main" id="{2B01D305-5445-4F22-BBA7-B32986889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" y="1373"/>
                <a:ext cx="15" cy="38"/>
              </a:xfrm>
              <a:custGeom>
                <a:avLst/>
                <a:gdLst>
                  <a:gd name="T0" fmla="*/ 83 w 6"/>
                  <a:gd name="T1" fmla="*/ 0 h 14"/>
                  <a:gd name="T2" fmla="*/ 0 w 6"/>
                  <a:gd name="T3" fmla="*/ 76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7" name="Freeform 41">
                <a:extLst>
                  <a:ext uri="{FF2B5EF4-FFF2-40B4-BE49-F238E27FC236}">
                    <a16:creationId xmlns:a16="http://schemas.microsoft.com/office/drawing/2014/main" id="{22E43B67-A51E-42ED-A39A-DEA49071D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1445"/>
                <a:ext cx="60" cy="32"/>
              </a:xfrm>
              <a:custGeom>
                <a:avLst/>
                <a:gdLst>
                  <a:gd name="T0" fmla="*/ 0 w 24"/>
                  <a:gd name="T1" fmla="*/ 397 h 12"/>
                  <a:gd name="T2" fmla="*/ 595 w 24"/>
                  <a:gd name="T3" fmla="*/ 547 h 12"/>
                  <a:gd name="T4" fmla="*/ 908 w 24"/>
                  <a:gd name="T5" fmla="*/ 456 h 12"/>
                  <a:gd name="T6" fmla="*/ 863 w 24"/>
                  <a:gd name="T7" fmla="*/ 0 h 12"/>
                  <a:gd name="T8" fmla="*/ 675 w 24"/>
                  <a:gd name="T9" fmla="*/ 307 h 12"/>
                  <a:gd name="T10" fmla="*/ 520 w 24"/>
                  <a:gd name="T11" fmla="*/ 307 h 12"/>
                  <a:gd name="T12" fmla="*/ 208 w 24"/>
                  <a:gd name="T13" fmla="*/ 30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8" name="Freeform 42">
                <a:extLst>
                  <a:ext uri="{FF2B5EF4-FFF2-40B4-BE49-F238E27FC236}">
                    <a16:creationId xmlns:a16="http://schemas.microsoft.com/office/drawing/2014/main" id="{33DD45BC-FB90-413E-AF60-04F4ABD47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3320"/>
                <a:ext cx="268" cy="168"/>
              </a:xfrm>
              <a:custGeom>
                <a:avLst/>
                <a:gdLst>
                  <a:gd name="T0" fmla="*/ 438 w 107"/>
                  <a:gd name="T1" fmla="*/ 0 h 63"/>
                  <a:gd name="T2" fmla="*/ 1856 w 107"/>
                  <a:gd name="T3" fmla="*/ 1272 h 63"/>
                  <a:gd name="T4" fmla="*/ 1335 w 107"/>
                  <a:gd name="T5" fmla="*/ 1459 h 63"/>
                  <a:gd name="T6" fmla="*/ 2121 w 107"/>
                  <a:gd name="T7" fmla="*/ 2424 h 63"/>
                  <a:gd name="T8" fmla="*/ 4210 w 107"/>
                  <a:gd name="T9" fmla="*/ 2525 h 63"/>
                  <a:gd name="T10" fmla="*/ 2905 w 107"/>
                  <a:gd name="T11" fmla="*/ 2731 h 63"/>
                  <a:gd name="T12" fmla="*/ 2672 w 107"/>
                  <a:gd name="T13" fmla="*/ 3187 h 63"/>
                  <a:gd name="T14" fmla="*/ 1776 w 107"/>
                  <a:gd name="T15" fmla="*/ 2637 h 63"/>
                  <a:gd name="T16" fmla="*/ 909 w 107"/>
                  <a:gd name="T17" fmla="*/ 1971 h 63"/>
                  <a:gd name="T18" fmla="*/ 158 w 107"/>
                  <a:gd name="T19" fmla="*/ 1160 h 63"/>
                  <a:gd name="T20" fmla="*/ 158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9" name="Freeform 43">
                <a:extLst>
                  <a:ext uri="{FF2B5EF4-FFF2-40B4-BE49-F238E27FC236}">
                    <a16:creationId xmlns:a16="http://schemas.microsoft.com/office/drawing/2014/main" id="{CD5535E5-A96D-4BA8-A1B1-D9499B2FF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3477"/>
                <a:ext cx="192" cy="62"/>
              </a:xfrm>
              <a:custGeom>
                <a:avLst/>
                <a:gdLst>
                  <a:gd name="T0" fmla="*/ 0 w 77"/>
                  <a:gd name="T1" fmla="*/ 94 h 23"/>
                  <a:gd name="T2" fmla="*/ 2169 w 77"/>
                  <a:gd name="T3" fmla="*/ 1213 h 23"/>
                  <a:gd name="T4" fmla="*/ 2977 w 77"/>
                  <a:gd name="T5" fmla="*/ 784 h 23"/>
                  <a:gd name="T6" fmla="*/ 1785 w 77"/>
                  <a:gd name="T7" fmla="*/ 784 h 23"/>
                  <a:gd name="T8" fmla="*/ 1578 w 77"/>
                  <a:gd name="T9" fmla="*/ 369 h 23"/>
                  <a:gd name="T10" fmla="*/ 229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0" name="Freeform 44">
                <a:extLst>
                  <a:ext uri="{FF2B5EF4-FFF2-40B4-BE49-F238E27FC236}">
                    <a16:creationId xmlns:a16="http://schemas.microsoft.com/office/drawing/2014/main" id="{FCC0DC2E-2993-47C2-892D-3C7DCC288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" y="3571"/>
                <a:ext cx="73" cy="66"/>
              </a:xfrm>
              <a:custGeom>
                <a:avLst/>
                <a:gdLst>
                  <a:gd name="T0" fmla="*/ 0 w 29"/>
                  <a:gd name="T1" fmla="*/ 829 h 25"/>
                  <a:gd name="T2" fmla="*/ 609 w 29"/>
                  <a:gd name="T3" fmla="*/ 1156 h 25"/>
                  <a:gd name="T4" fmla="*/ 1040 w 29"/>
                  <a:gd name="T5" fmla="*/ 438 h 25"/>
                  <a:gd name="T6" fmla="*/ 368 w 29"/>
                  <a:gd name="T7" fmla="*/ 884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1" name="Freeform 45">
                <a:extLst>
                  <a:ext uri="{FF2B5EF4-FFF2-40B4-BE49-F238E27FC236}">
                    <a16:creationId xmlns:a16="http://schemas.microsoft.com/office/drawing/2014/main" id="{9B424690-99B7-4CAC-9EE0-1F7AD3184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3136"/>
                <a:ext cx="273" cy="173"/>
              </a:xfrm>
              <a:custGeom>
                <a:avLst/>
                <a:gdLst>
                  <a:gd name="T0" fmla="*/ 521 w 109"/>
                  <a:gd name="T1" fmla="*/ 93 h 65"/>
                  <a:gd name="T2" fmla="*/ 1931 w 109"/>
                  <a:gd name="T3" fmla="*/ 1360 h 65"/>
                  <a:gd name="T4" fmla="*/ 1413 w 109"/>
                  <a:gd name="T5" fmla="*/ 1565 h 65"/>
                  <a:gd name="T6" fmla="*/ 2202 w 109"/>
                  <a:gd name="T7" fmla="*/ 2507 h 65"/>
                  <a:gd name="T8" fmla="*/ 4290 w 109"/>
                  <a:gd name="T9" fmla="*/ 2600 h 65"/>
                  <a:gd name="T10" fmla="*/ 2985 w 109"/>
                  <a:gd name="T11" fmla="*/ 2813 h 65"/>
                  <a:gd name="T12" fmla="*/ 2748 w 109"/>
                  <a:gd name="T13" fmla="*/ 3258 h 65"/>
                  <a:gd name="T14" fmla="*/ 1856 w 109"/>
                  <a:gd name="T15" fmla="*/ 2712 h 65"/>
                  <a:gd name="T16" fmla="*/ 992 w 109"/>
                  <a:gd name="T17" fmla="*/ 2055 h 65"/>
                  <a:gd name="T18" fmla="*/ 313 w 109"/>
                  <a:gd name="T19" fmla="*/ 1262 h 65"/>
                  <a:gd name="T20" fmla="*/ 396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2" name="Freeform 46">
                <a:extLst>
                  <a:ext uri="{FF2B5EF4-FFF2-40B4-BE49-F238E27FC236}">
                    <a16:creationId xmlns:a16="http://schemas.microsoft.com/office/drawing/2014/main" id="{6F4BCC03-FB15-4D8D-8575-F1FF6BB18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3299"/>
                <a:ext cx="222" cy="61"/>
              </a:xfrm>
              <a:custGeom>
                <a:avLst/>
                <a:gdLst>
                  <a:gd name="T0" fmla="*/ 0 w 89"/>
                  <a:gd name="T1" fmla="*/ 90 h 23"/>
                  <a:gd name="T2" fmla="*/ 2173 w 89"/>
                  <a:gd name="T3" fmla="*/ 1140 h 23"/>
                  <a:gd name="T4" fmla="*/ 3447 w 89"/>
                  <a:gd name="T5" fmla="*/ 1082 h 23"/>
                  <a:gd name="T6" fmla="*/ 1786 w 89"/>
                  <a:gd name="T7" fmla="*/ 745 h 23"/>
                  <a:gd name="T8" fmla="*/ 1581 w 89"/>
                  <a:gd name="T9" fmla="*/ 353 h 23"/>
                  <a:gd name="T10" fmla="*/ 229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3" name="Freeform 47">
                <a:extLst>
                  <a:ext uri="{FF2B5EF4-FFF2-40B4-BE49-F238E27FC236}">
                    <a16:creationId xmlns:a16="http://schemas.microsoft.com/office/drawing/2014/main" id="{D3AC2BA1-A238-4FB9-813A-40E40B138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" y="3392"/>
                <a:ext cx="73" cy="67"/>
              </a:xfrm>
              <a:custGeom>
                <a:avLst/>
                <a:gdLst>
                  <a:gd name="T0" fmla="*/ 0 w 29"/>
                  <a:gd name="T1" fmla="*/ 884 h 25"/>
                  <a:gd name="T2" fmla="*/ 609 w 29"/>
                  <a:gd name="T3" fmla="*/ 1235 h 25"/>
                  <a:gd name="T4" fmla="*/ 1040 w 29"/>
                  <a:gd name="T5" fmla="*/ 461 h 25"/>
                  <a:gd name="T6" fmla="*/ 368 w 29"/>
                  <a:gd name="T7" fmla="*/ 927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4" name="Freeform 48">
                <a:extLst>
                  <a:ext uri="{FF2B5EF4-FFF2-40B4-BE49-F238E27FC236}">
                    <a16:creationId xmlns:a16="http://schemas.microsoft.com/office/drawing/2014/main" id="{D827D87D-E085-4C0C-9498-801CCD485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5" y="3243"/>
                <a:ext cx="42" cy="29"/>
              </a:xfrm>
              <a:custGeom>
                <a:avLst/>
                <a:gdLst>
                  <a:gd name="T0" fmla="*/ 74 w 17"/>
                  <a:gd name="T1" fmla="*/ 480 h 11"/>
                  <a:gd name="T2" fmla="*/ 410 w 17"/>
                  <a:gd name="T3" fmla="*/ 438 h 11"/>
                  <a:gd name="T4" fmla="*/ 524 w 17"/>
                  <a:gd name="T5" fmla="*/ 0 h 11"/>
                  <a:gd name="T6" fmla="*/ 0 w 17"/>
                  <a:gd name="T7" fmla="*/ 293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5" name="Freeform 49">
                <a:extLst>
                  <a:ext uri="{FF2B5EF4-FFF2-40B4-BE49-F238E27FC236}">
                    <a16:creationId xmlns:a16="http://schemas.microsoft.com/office/drawing/2014/main" id="{0D9766DC-2836-4B72-BF23-6B7512242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" y="3296"/>
                <a:ext cx="15" cy="37"/>
              </a:xfrm>
              <a:custGeom>
                <a:avLst/>
                <a:gdLst>
                  <a:gd name="T0" fmla="*/ 83 w 6"/>
                  <a:gd name="T1" fmla="*/ 0 h 14"/>
                  <a:gd name="T2" fmla="*/ 0 w 6"/>
                  <a:gd name="T3" fmla="*/ 685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6" name="Freeform 50">
                <a:extLst>
                  <a:ext uri="{FF2B5EF4-FFF2-40B4-BE49-F238E27FC236}">
                    <a16:creationId xmlns:a16="http://schemas.microsoft.com/office/drawing/2014/main" id="{A79DD423-3FCB-44CC-BF9D-0699DC353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3368"/>
                <a:ext cx="60" cy="32"/>
              </a:xfrm>
              <a:custGeom>
                <a:avLst/>
                <a:gdLst>
                  <a:gd name="T0" fmla="*/ 0 w 24"/>
                  <a:gd name="T1" fmla="*/ 397 h 12"/>
                  <a:gd name="T2" fmla="*/ 595 w 24"/>
                  <a:gd name="T3" fmla="*/ 547 h 12"/>
                  <a:gd name="T4" fmla="*/ 908 w 24"/>
                  <a:gd name="T5" fmla="*/ 456 h 12"/>
                  <a:gd name="T6" fmla="*/ 863 w 24"/>
                  <a:gd name="T7" fmla="*/ 0 h 12"/>
                  <a:gd name="T8" fmla="*/ 675 w 24"/>
                  <a:gd name="T9" fmla="*/ 307 h 12"/>
                  <a:gd name="T10" fmla="*/ 520 w 24"/>
                  <a:gd name="T11" fmla="*/ 307 h 12"/>
                  <a:gd name="T12" fmla="*/ 208 w 24"/>
                  <a:gd name="T13" fmla="*/ 30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7" name="Freeform 51">
                <a:extLst>
                  <a:ext uri="{FF2B5EF4-FFF2-40B4-BE49-F238E27FC236}">
                    <a16:creationId xmlns:a16="http://schemas.microsoft.com/office/drawing/2014/main" id="{302BF1B3-B2EF-4878-ACA3-DCA5EC211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5" y="3779"/>
                <a:ext cx="60" cy="74"/>
              </a:xfrm>
              <a:custGeom>
                <a:avLst/>
                <a:gdLst>
                  <a:gd name="T0" fmla="*/ 395 w 24"/>
                  <a:gd name="T1" fmla="*/ 0 h 28"/>
                  <a:gd name="T2" fmla="*/ 438 w 24"/>
                  <a:gd name="T3" fmla="*/ 1369 h 28"/>
                  <a:gd name="T4" fmla="*/ 595 w 24"/>
                  <a:gd name="T5" fmla="*/ 1033 h 28"/>
                  <a:gd name="T6" fmla="*/ 938 w 24"/>
                  <a:gd name="T7" fmla="*/ 685 h 28"/>
                  <a:gd name="T8" fmla="*/ 550 w 24"/>
                  <a:gd name="T9" fmla="*/ 595 h 28"/>
                  <a:gd name="T10" fmla="*/ 438 w 24"/>
                  <a:gd name="T11" fmla="*/ 56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8">
                    <a:moveTo>
                      <a:pt x="10" y="0"/>
                    </a:moveTo>
                    <a:cubicBezTo>
                      <a:pt x="0" y="3"/>
                      <a:pt x="7" y="23"/>
                      <a:pt x="11" y="28"/>
                    </a:cubicBezTo>
                    <a:cubicBezTo>
                      <a:pt x="13" y="26"/>
                      <a:pt x="13" y="23"/>
                      <a:pt x="15" y="21"/>
                    </a:cubicBezTo>
                    <a:cubicBezTo>
                      <a:pt x="17" y="18"/>
                      <a:pt x="22" y="17"/>
                      <a:pt x="24" y="14"/>
                    </a:cubicBezTo>
                    <a:cubicBezTo>
                      <a:pt x="21" y="10"/>
                      <a:pt x="17" y="14"/>
                      <a:pt x="14" y="12"/>
                    </a:cubicBezTo>
                    <a:cubicBezTo>
                      <a:pt x="10" y="10"/>
                      <a:pt x="12" y="5"/>
                      <a:pt x="11" y="1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8" name="Freeform 52">
                <a:extLst>
                  <a:ext uri="{FF2B5EF4-FFF2-40B4-BE49-F238E27FC236}">
                    <a16:creationId xmlns:a16="http://schemas.microsoft.com/office/drawing/2014/main" id="{B0714FD2-BC37-4D14-BE73-DA89EB56A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779"/>
                <a:ext cx="423" cy="32"/>
              </a:xfrm>
              <a:custGeom>
                <a:avLst/>
                <a:gdLst>
                  <a:gd name="T0" fmla="*/ 3296 w 169"/>
                  <a:gd name="T1" fmla="*/ 0 h 12"/>
                  <a:gd name="T2" fmla="*/ 238 w 169"/>
                  <a:gd name="T3" fmla="*/ 0 h 12"/>
                  <a:gd name="T4" fmla="*/ 0 w 169"/>
                  <a:gd name="T5" fmla="*/ 307 h 12"/>
                  <a:gd name="T6" fmla="*/ 238 w 169"/>
                  <a:gd name="T7" fmla="*/ 605 h 12"/>
                  <a:gd name="T8" fmla="*/ 6398 w 169"/>
                  <a:gd name="T9" fmla="*/ 605 h 12"/>
                  <a:gd name="T10" fmla="*/ 6635 w 169"/>
                  <a:gd name="T11" fmla="*/ 307 h 12"/>
                  <a:gd name="T12" fmla="*/ 6398 w 169"/>
                  <a:gd name="T13" fmla="*/ 0 h 12"/>
                  <a:gd name="T14" fmla="*/ 3296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9" name="Freeform 53">
                <a:extLst>
                  <a:ext uri="{FF2B5EF4-FFF2-40B4-BE49-F238E27FC236}">
                    <a16:creationId xmlns:a16="http://schemas.microsoft.com/office/drawing/2014/main" id="{D315BDD6-5B2C-4715-AB47-108A12028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715"/>
                <a:ext cx="398" cy="32"/>
              </a:xfrm>
              <a:custGeom>
                <a:avLst/>
                <a:gdLst>
                  <a:gd name="T0" fmla="*/ 3139 w 159"/>
                  <a:gd name="T1" fmla="*/ 0 h 12"/>
                  <a:gd name="T2" fmla="*/ 283 w 159"/>
                  <a:gd name="T3" fmla="*/ 0 h 12"/>
                  <a:gd name="T4" fmla="*/ 0 w 159"/>
                  <a:gd name="T5" fmla="*/ 307 h 12"/>
                  <a:gd name="T6" fmla="*/ 283 w 159"/>
                  <a:gd name="T7" fmla="*/ 605 h 12"/>
                  <a:gd name="T8" fmla="*/ 6010 w 159"/>
                  <a:gd name="T9" fmla="*/ 605 h 12"/>
                  <a:gd name="T10" fmla="*/ 6240 w 159"/>
                  <a:gd name="T11" fmla="*/ 307 h 12"/>
                  <a:gd name="T12" fmla="*/ 6010 w 159"/>
                  <a:gd name="T13" fmla="*/ 0 h 12"/>
                  <a:gd name="T14" fmla="*/ 3139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0" name="Freeform 54">
                <a:extLst>
                  <a:ext uri="{FF2B5EF4-FFF2-40B4-BE49-F238E27FC236}">
                    <a16:creationId xmlns:a16="http://schemas.microsoft.com/office/drawing/2014/main" id="{E4805CC6-6A19-4E34-8E50-EE35B1146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2648"/>
                <a:ext cx="253" cy="32"/>
              </a:xfrm>
              <a:custGeom>
                <a:avLst/>
                <a:gdLst>
                  <a:gd name="T0" fmla="*/ 3740 w 101"/>
                  <a:gd name="T1" fmla="*/ 0 h 12"/>
                  <a:gd name="T2" fmla="*/ 1856 w 101"/>
                  <a:gd name="T3" fmla="*/ 0 h 12"/>
                  <a:gd name="T4" fmla="*/ 471 w 101"/>
                  <a:gd name="T5" fmla="*/ 0 h 12"/>
                  <a:gd name="T6" fmla="*/ 0 w 101"/>
                  <a:gd name="T7" fmla="*/ 605 h 12"/>
                  <a:gd name="T8" fmla="*/ 3740 w 101"/>
                  <a:gd name="T9" fmla="*/ 605 h 12"/>
                  <a:gd name="T10" fmla="*/ 3978 w 101"/>
                  <a:gd name="T11" fmla="*/ 307 h 12"/>
                  <a:gd name="T12" fmla="*/ 3740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1" name="Freeform 55">
                <a:extLst>
                  <a:ext uri="{FF2B5EF4-FFF2-40B4-BE49-F238E27FC236}">
                    <a16:creationId xmlns:a16="http://schemas.microsoft.com/office/drawing/2014/main" id="{3EDE5626-7AFB-44EE-AE5C-EE4EC815E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2589"/>
                <a:ext cx="60" cy="27"/>
              </a:xfrm>
              <a:custGeom>
                <a:avLst/>
                <a:gdLst>
                  <a:gd name="T0" fmla="*/ 0 w 24"/>
                  <a:gd name="T1" fmla="*/ 532 h 10"/>
                  <a:gd name="T2" fmla="*/ 675 w 24"/>
                  <a:gd name="T3" fmla="*/ 532 h 10"/>
                  <a:gd name="T4" fmla="*/ 938 w 24"/>
                  <a:gd name="T5" fmla="*/ 219 h 10"/>
                  <a:gd name="T6" fmla="*/ 863 w 24"/>
                  <a:gd name="T7" fmla="*/ 0 h 10"/>
                  <a:gd name="T8" fmla="*/ 0 w 24"/>
                  <a:gd name="T9" fmla="*/ 53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2" name="Freeform 56">
                <a:extLst>
                  <a:ext uri="{FF2B5EF4-FFF2-40B4-BE49-F238E27FC236}">
                    <a16:creationId xmlns:a16="http://schemas.microsoft.com/office/drawing/2014/main" id="{690F4632-3C2D-4C9D-AEA1-82C4513F3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2843"/>
                <a:ext cx="222" cy="34"/>
              </a:xfrm>
              <a:custGeom>
                <a:avLst/>
                <a:gdLst>
                  <a:gd name="T0" fmla="*/ 229 w 89"/>
                  <a:gd name="T1" fmla="*/ 609 h 13"/>
                  <a:gd name="T2" fmla="*/ 1891 w 89"/>
                  <a:gd name="T3" fmla="*/ 609 h 13"/>
                  <a:gd name="T4" fmla="*/ 3447 w 89"/>
                  <a:gd name="T5" fmla="*/ 0 h 13"/>
                  <a:gd name="T6" fmla="*/ 2282 w 89"/>
                  <a:gd name="T7" fmla="*/ 0 h 13"/>
                  <a:gd name="T8" fmla="*/ 229 w 89"/>
                  <a:gd name="T9" fmla="*/ 0 h 13"/>
                  <a:gd name="T10" fmla="*/ 0 w 89"/>
                  <a:gd name="T11" fmla="*/ 322 h 13"/>
                  <a:gd name="T12" fmla="*/ 229 w 89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3" name="Freeform 57">
                <a:extLst>
                  <a:ext uri="{FF2B5EF4-FFF2-40B4-BE49-F238E27FC236}">
                    <a16:creationId xmlns:a16="http://schemas.microsoft.com/office/drawing/2014/main" id="{BB64B41F-5D76-40B3-8ACD-7A56D98B8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" y="2715"/>
                <a:ext cx="198" cy="32"/>
              </a:xfrm>
              <a:custGeom>
                <a:avLst/>
                <a:gdLst>
                  <a:gd name="T0" fmla="*/ 2882 w 79"/>
                  <a:gd name="T1" fmla="*/ 605 h 12"/>
                  <a:gd name="T2" fmla="*/ 3115 w 79"/>
                  <a:gd name="T3" fmla="*/ 307 h 12"/>
                  <a:gd name="T4" fmla="*/ 2882 w 79"/>
                  <a:gd name="T5" fmla="*/ 0 h 12"/>
                  <a:gd name="T6" fmla="*/ 0 w 79"/>
                  <a:gd name="T7" fmla="*/ 0 h 12"/>
                  <a:gd name="T8" fmla="*/ 0 w 79"/>
                  <a:gd name="T9" fmla="*/ 605 h 12"/>
                  <a:gd name="T10" fmla="*/ 2882 w 79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2">
                    <a:moveTo>
                      <a:pt x="73" y="12"/>
                    </a:moveTo>
                    <a:cubicBezTo>
                      <a:pt x="76" y="12"/>
                      <a:pt x="79" y="10"/>
                      <a:pt x="79" y="6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4" name="Freeform 58">
                <a:extLst>
                  <a:ext uri="{FF2B5EF4-FFF2-40B4-BE49-F238E27FC236}">
                    <a16:creationId xmlns:a16="http://schemas.microsoft.com/office/drawing/2014/main" id="{D7392490-8F80-4316-B78E-5B6BBAC0D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" y="2779"/>
                <a:ext cx="213" cy="32"/>
              </a:xfrm>
              <a:custGeom>
                <a:avLst/>
                <a:gdLst>
                  <a:gd name="T0" fmla="*/ 0 w 85"/>
                  <a:gd name="T1" fmla="*/ 0 h 12"/>
                  <a:gd name="T2" fmla="*/ 0 w 85"/>
                  <a:gd name="T3" fmla="*/ 605 h 12"/>
                  <a:gd name="T4" fmla="*/ 3115 w 85"/>
                  <a:gd name="T5" fmla="*/ 605 h 12"/>
                  <a:gd name="T6" fmla="*/ 3353 w 85"/>
                  <a:gd name="T7" fmla="*/ 307 h 12"/>
                  <a:gd name="T8" fmla="*/ 3115 w 85"/>
                  <a:gd name="T9" fmla="*/ 0 h 12"/>
                  <a:gd name="T10" fmla="*/ 0 w 8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2" y="12"/>
                      <a:pt x="85" y="9"/>
                      <a:pt x="85" y="6"/>
                    </a:cubicBezTo>
                    <a:cubicBezTo>
                      <a:pt x="85" y="2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5" name="Freeform 59">
                <a:extLst>
                  <a:ext uri="{FF2B5EF4-FFF2-40B4-BE49-F238E27FC236}">
                    <a16:creationId xmlns:a16="http://schemas.microsoft.com/office/drawing/2014/main" id="{674F3D48-2492-4698-AC28-7613D4369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2843"/>
                <a:ext cx="102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609 h 13"/>
                  <a:gd name="T4" fmla="*/ 30 w 41"/>
                  <a:gd name="T5" fmla="*/ 609 h 13"/>
                  <a:gd name="T6" fmla="*/ 1572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6" name="Freeform 60">
                <a:extLst>
                  <a:ext uri="{FF2B5EF4-FFF2-40B4-BE49-F238E27FC236}">
                    <a16:creationId xmlns:a16="http://schemas.microsoft.com/office/drawing/2014/main" id="{41A150A4-3BEB-49CC-99E6-B22DB5B38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" y="2648"/>
                <a:ext cx="135" cy="32"/>
              </a:xfrm>
              <a:custGeom>
                <a:avLst/>
                <a:gdLst>
                  <a:gd name="T0" fmla="*/ 0 w 54"/>
                  <a:gd name="T1" fmla="*/ 605 h 12"/>
                  <a:gd name="T2" fmla="*/ 1875 w 54"/>
                  <a:gd name="T3" fmla="*/ 605 h 12"/>
                  <a:gd name="T4" fmla="*/ 2113 w 54"/>
                  <a:gd name="T5" fmla="*/ 307 h 12"/>
                  <a:gd name="T6" fmla="*/ 1875 w 54"/>
                  <a:gd name="T7" fmla="*/ 0 h 12"/>
                  <a:gd name="T8" fmla="*/ 0 w 54"/>
                  <a:gd name="T9" fmla="*/ 0 h 12"/>
                  <a:gd name="T10" fmla="*/ 0 w 54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12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7" name="Freeform 61">
                <a:extLst>
                  <a:ext uri="{FF2B5EF4-FFF2-40B4-BE49-F238E27FC236}">
                    <a16:creationId xmlns:a16="http://schemas.microsoft.com/office/drawing/2014/main" id="{0EDFAD81-3F06-4BD1-AADA-FB722638C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784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93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8" name="Freeform 62">
                <a:extLst>
                  <a:ext uri="{FF2B5EF4-FFF2-40B4-BE49-F238E27FC236}">
                    <a16:creationId xmlns:a16="http://schemas.microsoft.com/office/drawing/2014/main" id="{B717DB68-15E4-4DED-82E7-726BC2C0D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717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149 h 9"/>
                  <a:gd name="T6" fmla="*/ 158 w 148"/>
                  <a:gd name="T7" fmla="*/ 397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3"/>
                    </a:cubicBezTo>
                    <a:cubicBezTo>
                      <a:pt x="27" y="4"/>
                      <a:pt x="4" y="5"/>
                      <a:pt x="4" y="8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9" name="Freeform 63">
                <a:extLst>
                  <a:ext uri="{FF2B5EF4-FFF2-40B4-BE49-F238E27FC236}">
                    <a16:creationId xmlns:a16="http://schemas.microsoft.com/office/drawing/2014/main" id="{7EB3BD17-B472-4EA0-89D6-95AEA84A9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" y="2848"/>
                <a:ext cx="195" cy="24"/>
              </a:xfrm>
              <a:custGeom>
                <a:avLst/>
                <a:gdLst>
                  <a:gd name="T0" fmla="*/ 238 w 78"/>
                  <a:gd name="T1" fmla="*/ 0 h 9"/>
                  <a:gd name="T2" fmla="*/ 3020 w 78"/>
                  <a:gd name="T3" fmla="*/ 0 h 9"/>
                  <a:gd name="T4" fmla="*/ 1488 w 78"/>
                  <a:gd name="T5" fmla="*/ 93 h 9"/>
                  <a:gd name="T6" fmla="*/ 125 w 78"/>
                  <a:gd name="T7" fmla="*/ 363 h 9"/>
                  <a:gd name="T8" fmla="*/ 238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0" name="Freeform 64">
                <a:extLst>
                  <a:ext uri="{FF2B5EF4-FFF2-40B4-BE49-F238E27FC236}">
                    <a16:creationId xmlns:a16="http://schemas.microsoft.com/office/drawing/2014/main" id="{BD6A392D-22DC-4212-B17C-0F6848D91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" y="265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1" name="Freeform 65">
                <a:extLst>
                  <a:ext uri="{FF2B5EF4-FFF2-40B4-BE49-F238E27FC236}">
                    <a16:creationId xmlns:a16="http://schemas.microsoft.com/office/drawing/2014/main" id="{FEE012B0-FBE6-4676-955A-331571529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779"/>
                <a:ext cx="423" cy="32"/>
              </a:xfrm>
              <a:custGeom>
                <a:avLst/>
                <a:gdLst>
                  <a:gd name="T0" fmla="*/ 3296 w 169"/>
                  <a:gd name="T1" fmla="*/ 0 h 12"/>
                  <a:gd name="T2" fmla="*/ 238 w 169"/>
                  <a:gd name="T3" fmla="*/ 0 h 12"/>
                  <a:gd name="T4" fmla="*/ 0 w 169"/>
                  <a:gd name="T5" fmla="*/ 307 h 12"/>
                  <a:gd name="T6" fmla="*/ 238 w 169"/>
                  <a:gd name="T7" fmla="*/ 605 h 12"/>
                  <a:gd name="T8" fmla="*/ 6398 w 169"/>
                  <a:gd name="T9" fmla="*/ 605 h 12"/>
                  <a:gd name="T10" fmla="*/ 6635 w 169"/>
                  <a:gd name="T11" fmla="*/ 307 h 12"/>
                  <a:gd name="T12" fmla="*/ 6398 w 169"/>
                  <a:gd name="T13" fmla="*/ 0 h 12"/>
                  <a:gd name="T14" fmla="*/ 3296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2" name="Freeform 66">
                <a:extLst>
                  <a:ext uri="{FF2B5EF4-FFF2-40B4-BE49-F238E27FC236}">
                    <a16:creationId xmlns:a16="http://schemas.microsoft.com/office/drawing/2014/main" id="{837220C1-6ABB-4508-BD8F-FEFD308A4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715"/>
                <a:ext cx="398" cy="32"/>
              </a:xfrm>
              <a:custGeom>
                <a:avLst/>
                <a:gdLst>
                  <a:gd name="T0" fmla="*/ 3139 w 159"/>
                  <a:gd name="T1" fmla="*/ 0 h 12"/>
                  <a:gd name="T2" fmla="*/ 283 w 159"/>
                  <a:gd name="T3" fmla="*/ 0 h 12"/>
                  <a:gd name="T4" fmla="*/ 0 w 159"/>
                  <a:gd name="T5" fmla="*/ 307 h 12"/>
                  <a:gd name="T6" fmla="*/ 283 w 159"/>
                  <a:gd name="T7" fmla="*/ 605 h 12"/>
                  <a:gd name="T8" fmla="*/ 6010 w 159"/>
                  <a:gd name="T9" fmla="*/ 605 h 12"/>
                  <a:gd name="T10" fmla="*/ 6240 w 159"/>
                  <a:gd name="T11" fmla="*/ 307 h 12"/>
                  <a:gd name="T12" fmla="*/ 6010 w 159"/>
                  <a:gd name="T13" fmla="*/ 0 h 12"/>
                  <a:gd name="T14" fmla="*/ 3139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3" name="Freeform 67">
                <a:extLst>
                  <a:ext uri="{FF2B5EF4-FFF2-40B4-BE49-F238E27FC236}">
                    <a16:creationId xmlns:a16="http://schemas.microsoft.com/office/drawing/2014/main" id="{5FF111EC-9175-4DCD-9DDC-5282051E3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2648"/>
                <a:ext cx="253" cy="32"/>
              </a:xfrm>
              <a:custGeom>
                <a:avLst/>
                <a:gdLst>
                  <a:gd name="T0" fmla="*/ 3740 w 101"/>
                  <a:gd name="T1" fmla="*/ 0 h 12"/>
                  <a:gd name="T2" fmla="*/ 1856 w 101"/>
                  <a:gd name="T3" fmla="*/ 0 h 12"/>
                  <a:gd name="T4" fmla="*/ 471 w 101"/>
                  <a:gd name="T5" fmla="*/ 0 h 12"/>
                  <a:gd name="T6" fmla="*/ 0 w 101"/>
                  <a:gd name="T7" fmla="*/ 605 h 12"/>
                  <a:gd name="T8" fmla="*/ 3740 w 101"/>
                  <a:gd name="T9" fmla="*/ 605 h 12"/>
                  <a:gd name="T10" fmla="*/ 3978 w 101"/>
                  <a:gd name="T11" fmla="*/ 307 h 12"/>
                  <a:gd name="T12" fmla="*/ 3740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4" name="Freeform 68">
                <a:extLst>
                  <a:ext uri="{FF2B5EF4-FFF2-40B4-BE49-F238E27FC236}">
                    <a16:creationId xmlns:a16="http://schemas.microsoft.com/office/drawing/2014/main" id="{418CEF61-DFC0-42A7-87F6-E1AD620F8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2589"/>
                <a:ext cx="60" cy="27"/>
              </a:xfrm>
              <a:custGeom>
                <a:avLst/>
                <a:gdLst>
                  <a:gd name="T0" fmla="*/ 0 w 24"/>
                  <a:gd name="T1" fmla="*/ 532 h 10"/>
                  <a:gd name="T2" fmla="*/ 675 w 24"/>
                  <a:gd name="T3" fmla="*/ 532 h 10"/>
                  <a:gd name="T4" fmla="*/ 938 w 24"/>
                  <a:gd name="T5" fmla="*/ 219 h 10"/>
                  <a:gd name="T6" fmla="*/ 863 w 24"/>
                  <a:gd name="T7" fmla="*/ 0 h 10"/>
                  <a:gd name="T8" fmla="*/ 0 w 24"/>
                  <a:gd name="T9" fmla="*/ 53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5" name="Freeform 69">
                <a:extLst>
                  <a:ext uri="{FF2B5EF4-FFF2-40B4-BE49-F238E27FC236}">
                    <a16:creationId xmlns:a16="http://schemas.microsoft.com/office/drawing/2014/main" id="{A364EF41-CB1F-4F20-AE4E-4B5528255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2843"/>
                <a:ext cx="222" cy="34"/>
              </a:xfrm>
              <a:custGeom>
                <a:avLst/>
                <a:gdLst>
                  <a:gd name="T0" fmla="*/ 229 w 89"/>
                  <a:gd name="T1" fmla="*/ 609 h 13"/>
                  <a:gd name="T2" fmla="*/ 1891 w 89"/>
                  <a:gd name="T3" fmla="*/ 609 h 13"/>
                  <a:gd name="T4" fmla="*/ 3447 w 89"/>
                  <a:gd name="T5" fmla="*/ 0 h 13"/>
                  <a:gd name="T6" fmla="*/ 2282 w 89"/>
                  <a:gd name="T7" fmla="*/ 0 h 13"/>
                  <a:gd name="T8" fmla="*/ 229 w 89"/>
                  <a:gd name="T9" fmla="*/ 0 h 13"/>
                  <a:gd name="T10" fmla="*/ 0 w 89"/>
                  <a:gd name="T11" fmla="*/ 322 h 13"/>
                  <a:gd name="T12" fmla="*/ 229 w 89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6" name="Freeform 70">
                <a:extLst>
                  <a:ext uri="{FF2B5EF4-FFF2-40B4-BE49-F238E27FC236}">
                    <a16:creationId xmlns:a16="http://schemas.microsoft.com/office/drawing/2014/main" id="{6D04B8E2-844C-45E7-B3C4-987F4E832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139"/>
                <a:ext cx="423" cy="32"/>
              </a:xfrm>
              <a:custGeom>
                <a:avLst/>
                <a:gdLst>
                  <a:gd name="T0" fmla="*/ 3296 w 169"/>
                  <a:gd name="T1" fmla="*/ 0 h 12"/>
                  <a:gd name="T2" fmla="*/ 238 w 169"/>
                  <a:gd name="T3" fmla="*/ 0 h 12"/>
                  <a:gd name="T4" fmla="*/ 0 w 169"/>
                  <a:gd name="T5" fmla="*/ 307 h 12"/>
                  <a:gd name="T6" fmla="*/ 238 w 169"/>
                  <a:gd name="T7" fmla="*/ 605 h 12"/>
                  <a:gd name="T8" fmla="*/ 6398 w 169"/>
                  <a:gd name="T9" fmla="*/ 605 h 12"/>
                  <a:gd name="T10" fmla="*/ 6635 w 169"/>
                  <a:gd name="T11" fmla="*/ 307 h 12"/>
                  <a:gd name="T12" fmla="*/ 6398 w 169"/>
                  <a:gd name="T13" fmla="*/ 0 h 12"/>
                  <a:gd name="T14" fmla="*/ 3296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7" name="Freeform 71">
                <a:extLst>
                  <a:ext uri="{FF2B5EF4-FFF2-40B4-BE49-F238E27FC236}">
                    <a16:creationId xmlns:a16="http://schemas.microsoft.com/office/drawing/2014/main" id="{436DBD03-6489-4F8A-9948-26CFA249E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075"/>
                <a:ext cx="398" cy="32"/>
              </a:xfrm>
              <a:custGeom>
                <a:avLst/>
                <a:gdLst>
                  <a:gd name="T0" fmla="*/ 3139 w 159"/>
                  <a:gd name="T1" fmla="*/ 0 h 12"/>
                  <a:gd name="T2" fmla="*/ 283 w 159"/>
                  <a:gd name="T3" fmla="*/ 0 h 12"/>
                  <a:gd name="T4" fmla="*/ 0 w 159"/>
                  <a:gd name="T5" fmla="*/ 307 h 12"/>
                  <a:gd name="T6" fmla="*/ 283 w 159"/>
                  <a:gd name="T7" fmla="*/ 605 h 12"/>
                  <a:gd name="T8" fmla="*/ 6010 w 159"/>
                  <a:gd name="T9" fmla="*/ 605 h 12"/>
                  <a:gd name="T10" fmla="*/ 6240 w 159"/>
                  <a:gd name="T11" fmla="*/ 307 h 12"/>
                  <a:gd name="T12" fmla="*/ 6010 w 159"/>
                  <a:gd name="T13" fmla="*/ 0 h 12"/>
                  <a:gd name="T14" fmla="*/ 3139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8" name="Freeform 72">
                <a:extLst>
                  <a:ext uri="{FF2B5EF4-FFF2-40B4-BE49-F238E27FC236}">
                    <a16:creationId xmlns:a16="http://schemas.microsoft.com/office/drawing/2014/main" id="{14D80DC3-9E8D-4021-B670-D9B863D30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2008"/>
                <a:ext cx="253" cy="32"/>
              </a:xfrm>
              <a:custGeom>
                <a:avLst/>
                <a:gdLst>
                  <a:gd name="T0" fmla="*/ 3740 w 101"/>
                  <a:gd name="T1" fmla="*/ 0 h 12"/>
                  <a:gd name="T2" fmla="*/ 1856 w 101"/>
                  <a:gd name="T3" fmla="*/ 0 h 12"/>
                  <a:gd name="T4" fmla="*/ 471 w 101"/>
                  <a:gd name="T5" fmla="*/ 0 h 12"/>
                  <a:gd name="T6" fmla="*/ 0 w 101"/>
                  <a:gd name="T7" fmla="*/ 605 h 12"/>
                  <a:gd name="T8" fmla="*/ 3740 w 101"/>
                  <a:gd name="T9" fmla="*/ 605 h 12"/>
                  <a:gd name="T10" fmla="*/ 3978 w 101"/>
                  <a:gd name="T11" fmla="*/ 307 h 12"/>
                  <a:gd name="T12" fmla="*/ 3740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9" name="Freeform 73">
                <a:extLst>
                  <a:ext uri="{FF2B5EF4-FFF2-40B4-BE49-F238E27FC236}">
                    <a16:creationId xmlns:a16="http://schemas.microsoft.com/office/drawing/2014/main" id="{A9DFABD0-7A5D-4F6B-9CF2-513902ABE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1949"/>
                <a:ext cx="60" cy="27"/>
              </a:xfrm>
              <a:custGeom>
                <a:avLst/>
                <a:gdLst>
                  <a:gd name="T0" fmla="*/ 0 w 24"/>
                  <a:gd name="T1" fmla="*/ 532 h 10"/>
                  <a:gd name="T2" fmla="*/ 675 w 24"/>
                  <a:gd name="T3" fmla="*/ 532 h 10"/>
                  <a:gd name="T4" fmla="*/ 938 w 24"/>
                  <a:gd name="T5" fmla="*/ 219 h 10"/>
                  <a:gd name="T6" fmla="*/ 863 w 24"/>
                  <a:gd name="T7" fmla="*/ 0 h 10"/>
                  <a:gd name="T8" fmla="*/ 0 w 24"/>
                  <a:gd name="T9" fmla="*/ 53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0" name="Freeform 74">
                <a:extLst>
                  <a:ext uri="{FF2B5EF4-FFF2-40B4-BE49-F238E27FC236}">
                    <a16:creationId xmlns:a16="http://schemas.microsoft.com/office/drawing/2014/main" id="{11D7CF14-2A26-422B-BA31-C8E2D8206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2203"/>
                <a:ext cx="222" cy="34"/>
              </a:xfrm>
              <a:custGeom>
                <a:avLst/>
                <a:gdLst>
                  <a:gd name="T0" fmla="*/ 229 w 89"/>
                  <a:gd name="T1" fmla="*/ 609 h 13"/>
                  <a:gd name="T2" fmla="*/ 1891 w 89"/>
                  <a:gd name="T3" fmla="*/ 609 h 13"/>
                  <a:gd name="T4" fmla="*/ 3447 w 89"/>
                  <a:gd name="T5" fmla="*/ 0 h 13"/>
                  <a:gd name="T6" fmla="*/ 2282 w 89"/>
                  <a:gd name="T7" fmla="*/ 0 h 13"/>
                  <a:gd name="T8" fmla="*/ 229 w 89"/>
                  <a:gd name="T9" fmla="*/ 0 h 13"/>
                  <a:gd name="T10" fmla="*/ 0 w 89"/>
                  <a:gd name="T11" fmla="*/ 322 h 13"/>
                  <a:gd name="T12" fmla="*/ 229 w 89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1" name="Freeform 75">
                <a:extLst>
                  <a:ext uri="{FF2B5EF4-FFF2-40B4-BE49-F238E27FC236}">
                    <a16:creationId xmlns:a16="http://schemas.microsoft.com/office/drawing/2014/main" id="{CCEDEEC8-9F2D-487E-9319-E14994787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" y="2075"/>
                <a:ext cx="198" cy="32"/>
              </a:xfrm>
              <a:custGeom>
                <a:avLst/>
                <a:gdLst>
                  <a:gd name="T0" fmla="*/ 2882 w 79"/>
                  <a:gd name="T1" fmla="*/ 605 h 12"/>
                  <a:gd name="T2" fmla="*/ 3115 w 79"/>
                  <a:gd name="T3" fmla="*/ 307 h 12"/>
                  <a:gd name="T4" fmla="*/ 2882 w 79"/>
                  <a:gd name="T5" fmla="*/ 0 h 12"/>
                  <a:gd name="T6" fmla="*/ 0 w 79"/>
                  <a:gd name="T7" fmla="*/ 0 h 12"/>
                  <a:gd name="T8" fmla="*/ 0 w 79"/>
                  <a:gd name="T9" fmla="*/ 605 h 12"/>
                  <a:gd name="T10" fmla="*/ 2882 w 79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2">
                    <a:moveTo>
                      <a:pt x="73" y="12"/>
                    </a:moveTo>
                    <a:cubicBezTo>
                      <a:pt x="76" y="12"/>
                      <a:pt x="79" y="10"/>
                      <a:pt x="79" y="6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2" name="Freeform 76">
                <a:extLst>
                  <a:ext uri="{FF2B5EF4-FFF2-40B4-BE49-F238E27FC236}">
                    <a16:creationId xmlns:a16="http://schemas.microsoft.com/office/drawing/2014/main" id="{7EDC13DF-8AA9-4A93-AA30-07A63549C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" y="2139"/>
                <a:ext cx="213" cy="32"/>
              </a:xfrm>
              <a:custGeom>
                <a:avLst/>
                <a:gdLst>
                  <a:gd name="T0" fmla="*/ 0 w 85"/>
                  <a:gd name="T1" fmla="*/ 0 h 12"/>
                  <a:gd name="T2" fmla="*/ 0 w 85"/>
                  <a:gd name="T3" fmla="*/ 605 h 12"/>
                  <a:gd name="T4" fmla="*/ 3115 w 85"/>
                  <a:gd name="T5" fmla="*/ 605 h 12"/>
                  <a:gd name="T6" fmla="*/ 3353 w 85"/>
                  <a:gd name="T7" fmla="*/ 307 h 12"/>
                  <a:gd name="T8" fmla="*/ 3115 w 85"/>
                  <a:gd name="T9" fmla="*/ 0 h 12"/>
                  <a:gd name="T10" fmla="*/ 0 w 8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2" y="12"/>
                      <a:pt x="85" y="9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3" name="Freeform 77">
                <a:extLst>
                  <a:ext uri="{FF2B5EF4-FFF2-40B4-BE49-F238E27FC236}">
                    <a16:creationId xmlns:a16="http://schemas.microsoft.com/office/drawing/2014/main" id="{EAF079B3-90E0-4655-86F8-0F97CA4E1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2203"/>
                <a:ext cx="102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609 h 13"/>
                  <a:gd name="T4" fmla="*/ 30 w 41"/>
                  <a:gd name="T5" fmla="*/ 609 h 13"/>
                  <a:gd name="T6" fmla="*/ 1572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4" name="Freeform 78">
                <a:extLst>
                  <a:ext uri="{FF2B5EF4-FFF2-40B4-BE49-F238E27FC236}">
                    <a16:creationId xmlns:a16="http://schemas.microsoft.com/office/drawing/2014/main" id="{92DFA0BF-3654-4C4A-898F-893FEFAAD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" y="2008"/>
                <a:ext cx="135" cy="32"/>
              </a:xfrm>
              <a:custGeom>
                <a:avLst/>
                <a:gdLst>
                  <a:gd name="T0" fmla="*/ 0 w 54"/>
                  <a:gd name="T1" fmla="*/ 605 h 12"/>
                  <a:gd name="T2" fmla="*/ 1875 w 54"/>
                  <a:gd name="T3" fmla="*/ 605 h 12"/>
                  <a:gd name="T4" fmla="*/ 2113 w 54"/>
                  <a:gd name="T5" fmla="*/ 307 h 12"/>
                  <a:gd name="T6" fmla="*/ 1875 w 54"/>
                  <a:gd name="T7" fmla="*/ 0 h 12"/>
                  <a:gd name="T8" fmla="*/ 0 w 54"/>
                  <a:gd name="T9" fmla="*/ 0 h 12"/>
                  <a:gd name="T10" fmla="*/ 0 w 54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12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5" name="Freeform 79">
                <a:extLst>
                  <a:ext uri="{FF2B5EF4-FFF2-40B4-BE49-F238E27FC236}">
                    <a16:creationId xmlns:a16="http://schemas.microsoft.com/office/drawing/2014/main" id="{51E83DA8-E24E-440B-9EAA-5DA62EB2F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144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93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6" name="Freeform 80">
                <a:extLst>
                  <a:ext uri="{FF2B5EF4-FFF2-40B4-BE49-F238E27FC236}">
                    <a16:creationId xmlns:a16="http://schemas.microsoft.com/office/drawing/2014/main" id="{28751A46-1CF3-436D-A1B2-F3A3F4E78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077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149 h 9"/>
                  <a:gd name="T6" fmla="*/ 158 w 148"/>
                  <a:gd name="T7" fmla="*/ 397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3"/>
                    </a:cubicBezTo>
                    <a:cubicBezTo>
                      <a:pt x="27" y="4"/>
                      <a:pt x="4" y="5"/>
                      <a:pt x="4" y="8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7" name="Freeform 81">
                <a:extLst>
                  <a:ext uri="{FF2B5EF4-FFF2-40B4-BE49-F238E27FC236}">
                    <a16:creationId xmlns:a16="http://schemas.microsoft.com/office/drawing/2014/main" id="{8C27DD2A-C895-43FB-A565-FE9E29D0F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" y="2208"/>
                <a:ext cx="195" cy="24"/>
              </a:xfrm>
              <a:custGeom>
                <a:avLst/>
                <a:gdLst>
                  <a:gd name="T0" fmla="*/ 238 w 78"/>
                  <a:gd name="T1" fmla="*/ 0 h 9"/>
                  <a:gd name="T2" fmla="*/ 3020 w 78"/>
                  <a:gd name="T3" fmla="*/ 0 h 9"/>
                  <a:gd name="T4" fmla="*/ 1488 w 78"/>
                  <a:gd name="T5" fmla="*/ 93 h 9"/>
                  <a:gd name="T6" fmla="*/ 125 w 78"/>
                  <a:gd name="T7" fmla="*/ 363 h 9"/>
                  <a:gd name="T8" fmla="*/ 238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8" name="Freeform 82">
                <a:extLst>
                  <a:ext uri="{FF2B5EF4-FFF2-40B4-BE49-F238E27FC236}">
                    <a16:creationId xmlns:a16="http://schemas.microsoft.com/office/drawing/2014/main" id="{8918717B-BF74-4242-8F23-47F4A1CE5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" y="201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9" name="Freeform 83">
                <a:extLst>
                  <a:ext uri="{FF2B5EF4-FFF2-40B4-BE49-F238E27FC236}">
                    <a16:creationId xmlns:a16="http://schemas.microsoft.com/office/drawing/2014/main" id="{6ECD1C18-4A51-42E1-8D19-F973ABC75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139"/>
                <a:ext cx="423" cy="32"/>
              </a:xfrm>
              <a:custGeom>
                <a:avLst/>
                <a:gdLst>
                  <a:gd name="T0" fmla="*/ 3296 w 169"/>
                  <a:gd name="T1" fmla="*/ 0 h 12"/>
                  <a:gd name="T2" fmla="*/ 238 w 169"/>
                  <a:gd name="T3" fmla="*/ 0 h 12"/>
                  <a:gd name="T4" fmla="*/ 0 w 169"/>
                  <a:gd name="T5" fmla="*/ 307 h 12"/>
                  <a:gd name="T6" fmla="*/ 238 w 169"/>
                  <a:gd name="T7" fmla="*/ 605 h 12"/>
                  <a:gd name="T8" fmla="*/ 6398 w 169"/>
                  <a:gd name="T9" fmla="*/ 605 h 12"/>
                  <a:gd name="T10" fmla="*/ 6635 w 169"/>
                  <a:gd name="T11" fmla="*/ 307 h 12"/>
                  <a:gd name="T12" fmla="*/ 6398 w 169"/>
                  <a:gd name="T13" fmla="*/ 0 h 12"/>
                  <a:gd name="T14" fmla="*/ 3296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0" name="Freeform 84">
                <a:extLst>
                  <a:ext uri="{FF2B5EF4-FFF2-40B4-BE49-F238E27FC236}">
                    <a16:creationId xmlns:a16="http://schemas.microsoft.com/office/drawing/2014/main" id="{5858270C-C7AC-4ACB-A371-14DBF3B33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075"/>
                <a:ext cx="398" cy="32"/>
              </a:xfrm>
              <a:custGeom>
                <a:avLst/>
                <a:gdLst>
                  <a:gd name="T0" fmla="*/ 3139 w 159"/>
                  <a:gd name="T1" fmla="*/ 0 h 12"/>
                  <a:gd name="T2" fmla="*/ 283 w 159"/>
                  <a:gd name="T3" fmla="*/ 0 h 12"/>
                  <a:gd name="T4" fmla="*/ 0 w 159"/>
                  <a:gd name="T5" fmla="*/ 307 h 12"/>
                  <a:gd name="T6" fmla="*/ 283 w 159"/>
                  <a:gd name="T7" fmla="*/ 605 h 12"/>
                  <a:gd name="T8" fmla="*/ 6010 w 159"/>
                  <a:gd name="T9" fmla="*/ 605 h 12"/>
                  <a:gd name="T10" fmla="*/ 6240 w 159"/>
                  <a:gd name="T11" fmla="*/ 307 h 12"/>
                  <a:gd name="T12" fmla="*/ 6010 w 159"/>
                  <a:gd name="T13" fmla="*/ 0 h 12"/>
                  <a:gd name="T14" fmla="*/ 3139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1" name="Freeform 85">
                <a:extLst>
                  <a:ext uri="{FF2B5EF4-FFF2-40B4-BE49-F238E27FC236}">
                    <a16:creationId xmlns:a16="http://schemas.microsoft.com/office/drawing/2014/main" id="{9D71B326-F14E-4F4C-B95D-D830B25FA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2008"/>
                <a:ext cx="253" cy="32"/>
              </a:xfrm>
              <a:custGeom>
                <a:avLst/>
                <a:gdLst>
                  <a:gd name="T0" fmla="*/ 3740 w 101"/>
                  <a:gd name="T1" fmla="*/ 0 h 12"/>
                  <a:gd name="T2" fmla="*/ 1856 w 101"/>
                  <a:gd name="T3" fmla="*/ 0 h 12"/>
                  <a:gd name="T4" fmla="*/ 471 w 101"/>
                  <a:gd name="T5" fmla="*/ 0 h 12"/>
                  <a:gd name="T6" fmla="*/ 0 w 101"/>
                  <a:gd name="T7" fmla="*/ 605 h 12"/>
                  <a:gd name="T8" fmla="*/ 3740 w 101"/>
                  <a:gd name="T9" fmla="*/ 605 h 12"/>
                  <a:gd name="T10" fmla="*/ 3978 w 101"/>
                  <a:gd name="T11" fmla="*/ 307 h 12"/>
                  <a:gd name="T12" fmla="*/ 3740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2" name="Freeform 86">
                <a:extLst>
                  <a:ext uri="{FF2B5EF4-FFF2-40B4-BE49-F238E27FC236}">
                    <a16:creationId xmlns:a16="http://schemas.microsoft.com/office/drawing/2014/main" id="{96103C91-9AD3-40F4-A3D0-36C7E6292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1949"/>
                <a:ext cx="60" cy="27"/>
              </a:xfrm>
              <a:custGeom>
                <a:avLst/>
                <a:gdLst>
                  <a:gd name="T0" fmla="*/ 0 w 24"/>
                  <a:gd name="T1" fmla="*/ 532 h 10"/>
                  <a:gd name="T2" fmla="*/ 675 w 24"/>
                  <a:gd name="T3" fmla="*/ 532 h 10"/>
                  <a:gd name="T4" fmla="*/ 938 w 24"/>
                  <a:gd name="T5" fmla="*/ 219 h 10"/>
                  <a:gd name="T6" fmla="*/ 863 w 24"/>
                  <a:gd name="T7" fmla="*/ 0 h 10"/>
                  <a:gd name="T8" fmla="*/ 0 w 24"/>
                  <a:gd name="T9" fmla="*/ 53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3" name="Freeform 87">
                <a:extLst>
                  <a:ext uri="{FF2B5EF4-FFF2-40B4-BE49-F238E27FC236}">
                    <a16:creationId xmlns:a16="http://schemas.microsoft.com/office/drawing/2014/main" id="{852D0A53-2DC9-47E3-BF39-DCB9576B3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2203"/>
                <a:ext cx="222" cy="34"/>
              </a:xfrm>
              <a:custGeom>
                <a:avLst/>
                <a:gdLst>
                  <a:gd name="T0" fmla="*/ 229 w 89"/>
                  <a:gd name="T1" fmla="*/ 609 h 13"/>
                  <a:gd name="T2" fmla="*/ 1891 w 89"/>
                  <a:gd name="T3" fmla="*/ 609 h 13"/>
                  <a:gd name="T4" fmla="*/ 3447 w 89"/>
                  <a:gd name="T5" fmla="*/ 0 h 13"/>
                  <a:gd name="T6" fmla="*/ 2282 w 89"/>
                  <a:gd name="T7" fmla="*/ 0 h 13"/>
                  <a:gd name="T8" fmla="*/ 229 w 89"/>
                  <a:gd name="T9" fmla="*/ 0 h 13"/>
                  <a:gd name="T10" fmla="*/ 0 w 89"/>
                  <a:gd name="T11" fmla="*/ 322 h 13"/>
                  <a:gd name="T12" fmla="*/ 229 w 89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4" name="Freeform 88">
                <a:extLst>
                  <a:ext uri="{FF2B5EF4-FFF2-40B4-BE49-F238E27FC236}">
                    <a16:creationId xmlns:a16="http://schemas.microsoft.com/office/drawing/2014/main" id="{0D4B5B6B-DA52-4095-A1B4-7876DF7CF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1797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5" name="Freeform 89">
                <a:extLst>
                  <a:ext uri="{FF2B5EF4-FFF2-40B4-BE49-F238E27FC236}">
                    <a16:creationId xmlns:a16="http://schemas.microsoft.com/office/drawing/2014/main" id="{C69F8549-83B9-41E4-A811-75785905F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1733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6" name="Freeform 90">
                <a:extLst>
                  <a:ext uri="{FF2B5EF4-FFF2-40B4-BE49-F238E27FC236}">
                    <a16:creationId xmlns:a16="http://schemas.microsoft.com/office/drawing/2014/main" id="{1BA7A2E3-F18E-4660-990E-3105D08E9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1667"/>
                <a:ext cx="255" cy="32"/>
              </a:xfrm>
              <a:custGeom>
                <a:avLst/>
                <a:gdLst>
                  <a:gd name="T0" fmla="*/ 3720 w 102"/>
                  <a:gd name="T1" fmla="*/ 0 h 12"/>
                  <a:gd name="T2" fmla="*/ 1845 w 102"/>
                  <a:gd name="T3" fmla="*/ 0 h 12"/>
                  <a:gd name="T4" fmla="*/ 520 w 102"/>
                  <a:gd name="T5" fmla="*/ 0 h 12"/>
                  <a:gd name="T6" fmla="*/ 0 w 102"/>
                  <a:gd name="T7" fmla="*/ 605 h 12"/>
                  <a:gd name="T8" fmla="*/ 3720 w 102"/>
                  <a:gd name="T9" fmla="*/ 605 h 12"/>
                  <a:gd name="T10" fmla="*/ 3988 w 102"/>
                  <a:gd name="T11" fmla="*/ 307 h 12"/>
                  <a:gd name="T12" fmla="*/ 3720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7" name="Freeform 91">
                <a:extLst>
                  <a:ext uri="{FF2B5EF4-FFF2-40B4-BE49-F238E27FC236}">
                    <a16:creationId xmlns:a16="http://schemas.microsoft.com/office/drawing/2014/main" id="{7FF083AF-A490-49CC-8074-D4BCD06BF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1861"/>
                <a:ext cx="223" cy="35"/>
              </a:xfrm>
              <a:custGeom>
                <a:avLst/>
                <a:gdLst>
                  <a:gd name="T0" fmla="*/ 238 w 89"/>
                  <a:gd name="T1" fmla="*/ 681 h 13"/>
                  <a:gd name="T2" fmla="*/ 1934 w 89"/>
                  <a:gd name="T3" fmla="*/ 681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312 h 13"/>
                  <a:gd name="T12" fmla="*/ 238 w 89"/>
                  <a:gd name="T13" fmla="*/ 68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8" name="Freeform 92">
                <a:extLst>
                  <a:ext uri="{FF2B5EF4-FFF2-40B4-BE49-F238E27FC236}">
                    <a16:creationId xmlns:a16="http://schemas.microsoft.com/office/drawing/2014/main" id="{4245A235-6545-435D-973D-4C15479F0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" y="1733"/>
                <a:ext cx="198" cy="32"/>
              </a:xfrm>
              <a:custGeom>
                <a:avLst/>
                <a:gdLst>
                  <a:gd name="T0" fmla="*/ 2882 w 79"/>
                  <a:gd name="T1" fmla="*/ 605 h 12"/>
                  <a:gd name="T2" fmla="*/ 3115 w 79"/>
                  <a:gd name="T3" fmla="*/ 307 h 12"/>
                  <a:gd name="T4" fmla="*/ 2882 w 79"/>
                  <a:gd name="T5" fmla="*/ 0 h 12"/>
                  <a:gd name="T6" fmla="*/ 0 w 79"/>
                  <a:gd name="T7" fmla="*/ 0 h 12"/>
                  <a:gd name="T8" fmla="*/ 0 w 79"/>
                  <a:gd name="T9" fmla="*/ 605 h 12"/>
                  <a:gd name="T10" fmla="*/ 2882 w 79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9" name="Freeform 93">
                <a:extLst>
                  <a:ext uri="{FF2B5EF4-FFF2-40B4-BE49-F238E27FC236}">
                    <a16:creationId xmlns:a16="http://schemas.microsoft.com/office/drawing/2014/main" id="{03155D19-7782-4847-BA7D-611B622D4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" y="1797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605 h 12"/>
                  <a:gd name="T4" fmla="*/ 3050 w 84"/>
                  <a:gd name="T5" fmla="*/ 605 h 12"/>
                  <a:gd name="T6" fmla="*/ 3283 w 84"/>
                  <a:gd name="T7" fmla="*/ 307 h 12"/>
                  <a:gd name="T8" fmla="*/ 3050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0" name="Freeform 94">
                <a:extLst>
                  <a:ext uri="{FF2B5EF4-FFF2-40B4-BE49-F238E27FC236}">
                    <a16:creationId xmlns:a16="http://schemas.microsoft.com/office/drawing/2014/main" id="{9CED7F98-8F39-4B2D-9314-4F074CB26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1861"/>
                <a:ext cx="103" cy="35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681 h 13"/>
                  <a:gd name="T4" fmla="*/ 50 w 41"/>
                  <a:gd name="T5" fmla="*/ 681 h 13"/>
                  <a:gd name="T6" fmla="*/ 1635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1" name="Freeform 95">
                <a:extLst>
                  <a:ext uri="{FF2B5EF4-FFF2-40B4-BE49-F238E27FC236}">
                    <a16:creationId xmlns:a16="http://schemas.microsoft.com/office/drawing/2014/main" id="{CA861933-5527-4B69-89CD-89E6F79D3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1667"/>
                <a:ext cx="135" cy="32"/>
              </a:xfrm>
              <a:custGeom>
                <a:avLst/>
                <a:gdLst>
                  <a:gd name="T0" fmla="*/ 0 w 54"/>
                  <a:gd name="T1" fmla="*/ 605 h 12"/>
                  <a:gd name="T2" fmla="*/ 1845 w 54"/>
                  <a:gd name="T3" fmla="*/ 605 h 12"/>
                  <a:gd name="T4" fmla="*/ 2113 w 54"/>
                  <a:gd name="T5" fmla="*/ 307 h 12"/>
                  <a:gd name="T6" fmla="*/ 1845 w 54"/>
                  <a:gd name="T7" fmla="*/ 0 h 12"/>
                  <a:gd name="T8" fmla="*/ 0 w 54"/>
                  <a:gd name="T9" fmla="*/ 0 h 12"/>
                  <a:gd name="T10" fmla="*/ 0 w 54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2" name="Freeform 96">
                <a:extLst>
                  <a:ext uri="{FF2B5EF4-FFF2-40B4-BE49-F238E27FC236}">
                    <a16:creationId xmlns:a16="http://schemas.microsoft.com/office/drawing/2014/main" id="{3DDCC28A-589E-4D78-84B7-8E72872ED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1800"/>
                <a:ext cx="370" cy="27"/>
              </a:xfrm>
              <a:custGeom>
                <a:avLst/>
                <a:gdLst>
                  <a:gd name="T0" fmla="*/ 283 w 148"/>
                  <a:gd name="T1" fmla="*/ 59 h 10"/>
                  <a:gd name="T2" fmla="*/ 5783 w 148"/>
                  <a:gd name="T3" fmla="*/ 59 h 10"/>
                  <a:gd name="T4" fmla="*/ 2033 w 148"/>
                  <a:gd name="T5" fmla="*/ 159 h 10"/>
                  <a:gd name="T6" fmla="*/ 125 w 148"/>
                  <a:gd name="T7" fmla="*/ 429 h 10"/>
                  <a:gd name="T8" fmla="*/ 283 w 148"/>
                  <a:gd name="T9" fmla="*/ 5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3" name="Freeform 97">
                <a:extLst>
                  <a:ext uri="{FF2B5EF4-FFF2-40B4-BE49-F238E27FC236}">
                    <a16:creationId xmlns:a16="http://schemas.microsoft.com/office/drawing/2014/main" id="{15D5F7C1-3B2C-47B2-B25C-BB0517630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1736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149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4" name="Freeform 98">
                <a:extLst>
                  <a:ext uri="{FF2B5EF4-FFF2-40B4-BE49-F238E27FC236}">
                    <a16:creationId xmlns:a16="http://schemas.microsoft.com/office/drawing/2014/main" id="{59C80E8D-4393-4289-9587-6406C9C15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" y="1867"/>
                <a:ext cx="195" cy="24"/>
              </a:xfrm>
              <a:custGeom>
                <a:avLst/>
                <a:gdLst>
                  <a:gd name="T0" fmla="*/ 238 w 78"/>
                  <a:gd name="T1" fmla="*/ 0 h 9"/>
                  <a:gd name="T2" fmla="*/ 3020 w 78"/>
                  <a:gd name="T3" fmla="*/ 0 h 9"/>
                  <a:gd name="T4" fmla="*/ 1488 w 78"/>
                  <a:gd name="T5" fmla="*/ 93 h 9"/>
                  <a:gd name="T6" fmla="*/ 125 w 78"/>
                  <a:gd name="T7" fmla="*/ 363 h 9"/>
                  <a:gd name="T8" fmla="*/ 238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5" name="Freeform 99">
                <a:extLst>
                  <a:ext uri="{FF2B5EF4-FFF2-40B4-BE49-F238E27FC236}">
                    <a16:creationId xmlns:a16="http://schemas.microsoft.com/office/drawing/2014/main" id="{D36CDF97-2532-470A-B4FE-A716F72B6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1672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6" name="Freeform 100">
                <a:extLst>
                  <a:ext uri="{FF2B5EF4-FFF2-40B4-BE49-F238E27FC236}">
                    <a16:creationId xmlns:a16="http://schemas.microsoft.com/office/drawing/2014/main" id="{44C8386C-3FEA-40AE-8DDA-A49E3F3FD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1797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7" name="Freeform 101">
                <a:extLst>
                  <a:ext uri="{FF2B5EF4-FFF2-40B4-BE49-F238E27FC236}">
                    <a16:creationId xmlns:a16="http://schemas.microsoft.com/office/drawing/2014/main" id="{BA1169E1-B56D-4B0B-83BE-FCB873D9C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1733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8" name="Freeform 102">
                <a:extLst>
                  <a:ext uri="{FF2B5EF4-FFF2-40B4-BE49-F238E27FC236}">
                    <a16:creationId xmlns:a16="http://schemas.microsoft.com/office/drawing/2014/main" id="{73763654-0C1C-4F28-A4A6-694C112F8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1667"/>
                <a:ext cx="255" cy="32"/>
              </a:xfrm>
              <a:custGeom>
                <a:avLst/>
                <a:gdLst>
                  <a:gd name="T0" fmla="*/ 3720 w 102"/>
                  <a:gd name="T1" fmla="*/ 0 h 12"/>
                  <a:gd name="T2" fmla="*/ 1845 w 102"/>
                  <a:gd name="T3" fmla="*/ 0 h 12"/>
                  <a:gd name="T4" fmla="*/ 520 w 102"/>
                  <a:gd name="T5" fmla="*/ 0 h 12"/>
                  <a:gd name="T6" fmla="*/ 0 w 102"/>
                  <a:gd name="T7" fmla="*/ 605 h 12"/>
                  <a:gd name="T8" fmla="*/ 3720 w 102"/>
                  <a:gd name="T9" fmla="*/ 605 h 12"/>
                  <a:gd name="T10" fmla="*/ 3988 w 102"/>
                  <a:gd name="T11" fmla="*/ 307 h 12"/>
                  <a:gd name="T12" fmla="*/ 3720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9" name="Freeform 103">
                <a:extLst>
                  <a:ext uri="{FF2B5EF4-FFF2-40B4-BE49-F238E27FC236}">
                    <a16:creationId xmlns:a16="http://schemas.microsoft.com/office/drawing/2014/main" id="{42726F34-24D5-48C7-BF40-864C6CB33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1861"/>
                <a:ext cx="223" cy="35"/>
              </a:xfrm>
              <a:custGeom>
                <a:avLst/>
                <a:gdLst>
                  <a:gd name="T0" fmla="*/ 238 w 89"/>
                  <a:gd name="T1" fmla="*/ 681 h 13"/>
                  <a:gd name="T2" fmla="*/ 1934 w 89"/>
                  <a:gd name="T3" fmla="*/ 681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312 h 13"/>
                  <a:gd name="T12" fmla="*/ 238 w 89"/>
                  <a:gd name="T13" fmla="*/ 68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0" name="Freeform 104">
                <a:extLst>
                  <a:ext uri="{FF2B5EF4-FFF2-40B4-BE49-F238E27FC236}">
                    <a16:creationId xmlns:a16="http://schemas.microsoft.com/office/drawing/2014/main" id="{980B84AC-1D11-4027-AD00-0CC8D24AD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2424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1" name="Freeform 105">
                <a:extLst>
                  <a:ext uri="{FF2B5EF4-FFF2-40B4-BE49-F238E27FC236}">
                    <a16:creationId xmlns:a16="http://schemas.microsoft.com/office/drawing/2014/main" id="{DCE50F2C-6612-428E-9FD4-C86481E3D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2360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2" name="Freeform 106">
                <a:extLst>
                  <a:ext uri="{FF2B5EF4-FFF2-40B4-BE49-F238E27FC236}">
                    <a16:creationId xmlns:a16="http://schemas.microsoft.com/office/drawing/2014/main" id="{D16F4393-D39F-4CF5-BF21-547F75E51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2293"/>
                <a:ext cx="255" cy="32"/>
              </a:xfrm>
              <a:custGeom>
                <a:avLst/>
                <a:gdLst>
                  <a:gd name="T0" fmla="*/ 3720 w 102"/>
                  <a:gd name="T1" fmla="*/ 0 h 12"/>
                  <a:gd name="T2" fmla="*/ 1845 w 102"/>
                  <a:gd name="T3" fmla="*/ 0 h 12"/>
                  <a:gd name="T4" fmla="*/ 520 w 102"/>
                  <a:gd name="T5" fmla="*/ 0 h 12"/>
                  <a:gd name="T6" fmla="*/ 0 w 102"/>
                  <a:gd name="T7" fmla="*/ 605 h 12"/>
                  <a:gd name="T8" fmla="*/ 3720 w 102"/>
                  <a:gd name="T9" fmla="*/ 605 h 12"/>
                  <a:gd name="T10" fmla="*/ 3988 w 102"/>
                  <a:gd name="T11" fmla="*/ 307 h 12"/>
                  <a:gd name="T12" fmla="*/ 3720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3" name="Freeform 107">
                <a:extLst>
                  <a:ext uri="{FF2B5EF4-FFF2-40B4-BE49-F238E27FC236}">
                    <a16:creationId xmlns:a16="http://schemas.microsoft.com/office/drawing/2014/main" id="{A6743485-688E-4B00-8F46-D2D4C8AC4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2488"/>
                <a:ext cx="223" cy="35"/>
              </a:xfrm>
              <a:custGeom>
                <a:avLst/>
                <a:gdLst>
                  <a:gd name="T0" fmla="*/ 238 w 89"/>
                  <a:gd name="T1" fmla="*/ 681 h 13"/>
                  <a:gd name="T2" fmla="*/ 1934 w 89"/>
                  <a:gd name="T3" fmla="*/ 681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312 h 13"/>
                  <a:gd name="T12" fmla="*/ 238 w 89"/>
                  <a:gd name="T13" fmla="*/ 68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4" name="Freeform 108">
                <a:extLst>
                  <a:ext uri="{FF2B5EF4-FFF2-40B4-BE49-F238E27FC236}">
                    <a16:creationId xmlns:a16="http://schemas.microsoft.com/office/drawing/2014/main" id="{215F9889-07F1-4007-9B29-9B2541DCC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" y="2360"/>
                <a:ext cx="198" cy="32"/>
              </a:xfrm>
              <a:custGeom>
                <a:avLst/>
                <a:gdLst>
                  <a:gd name="T0" fmla="*/ 2882 w 79"/>
                  <a:gd name="T1" fmla="*/ 605 h 12"/>
                  <a:gd name="T2" fmla="*/ 3115 w 79"/>
                  <a:gd name="T3" fmla="*/ 307 h 12"/>
                  <a:gd name="T4" fmla="*/ 2882 w 79"/>
                  <a:gd name="T5" fmla="*/ 0 h 12"/>
                  <a:gd name="T6" fmla="*/ 0 w 79"/>
                  <a:gd name="T7" fmla="*/ 0 h 12"/>
                  <a:gd name="T8" fmla="*/ 0 w 79"/>
                  <a:gd name="T9" fmla="*/ 605 h 12"/>
                  <a:gd name="T10" fmla="*/ 2882 w 79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5" name="Freeform 109">
                <a:extLst>
                  <a:ext uri="{FF2B5EF4-FFF2-40B4-BE49-F238E27FC236}">
                    <a16:creationId xmlns:a16="http://schemas.microsoft.com/office/drawing/2014/main" id="{AED62857-F5CA-4771-BAED-7D751F8BE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" y="2424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605 h 12"/>
                  <a:gd name="T4" fmla="*/ 3050 w 84"/>
                  <a:gd name="T5" fmla="*/ 605 h 12"/>
                  <a:gd name="T6" fmla="*/ 3283 w 84"/>
                  <a:gd name="T7" fmla="*/ 307 h 12"/>
                  <a:gd name="T8" fmla="*/ 3050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6" name="Freeform 110">
                <a:extLst>
                  <a:ext uri="{FF2B5EF4-FFF2-40B4-BE49-F238E27FC236}">
                    <a16:creationId xmlns:a16="http://schemas.microsoft.com/office/drawing/2014/main" id="{93449856-F327-488B-AE30-1287F5D4B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2488"/>
                <a:ext cx="103" cy="35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681 h 13"/>
                  <a:gd name="T4" fmla="*/ 50 w 41"/>
                  <a:gd name="T5" fmla="*/ 681 h 13"/>
                  <a:gd name="T6" fmla="*/ 1635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7" name="Freeform 111">
                <a:extLst>
                  <a:ext uri="{FF2B5EF4-FFF2-40B4-BE49-F238E27FC236}">
                    <a16:creationId xmlns:a16="http://schemas.microsoft.com/office/drawing/2014/main" id="{55F44865-F469-40D3-809F-BFB32D231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2293"/>
                <a:ext cx="135" cy="32"/>
              </a:xfrm>
              <a:custGeom>
                <a:avLst/>
                <a:gdLst>
                  <a:gd name="T0" fmla="*/ 0 w 54"/>
                  <a:gd name="T1" fmla="*/ 605 h 12"/>
                  <a:gd name="T2" fmla="*/ 1845 w 54"/>
                  <a:gd name="T3" fmla="*/ 605 h 12"/>
                  <a:gd name="T4" fmla="*/ 2113 w 54"/>
                  <a:gd name="T5" fmla="*/ 307 h 12"/>
                  <a:gd name="T6" fmla="*/ 1845 w 54"/>
                  <a:gd name="T7" fmla="*/ 0 h 12"/>
                  <a:gd name="T8" fmla="*/ 0 w 54"/>
                  <a:gd name="T9" fmla="*/ 0 h 12"/>
                  <a:gd name="T10" fmla="*/ 0 w 54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8" name="Freeform 112">
                <a:extLst>
                  <a:ext uri="{FF2B5EF4-FFF2-40B4-BE49-F238E27FC236}">
                    <a16:creationId xmlns:a16="http://schemas.microsoft.com/office/drawing/2014/main" id="{C542DBE4-DCA6-42AB-B8DB-6388C8AB9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2427"/>
                <a:ext cx="370" cy="26"/>
              </a:xfrm>
              <a:custGeom>
                <a:avLst/>
                <a:gdLst>
                  <a:gd name="T0" fmla="*/ 283 w 148"/>
                  <a:gd name="T1" fmla="*/ 55 h 10"/>
                  <a:gd name="T2" fmla="*/ 5783 w 148"/>
                  <a:gd name="T3" fmla="*/ 55 h 10"/>
                  <a:gd name="T4" fmla="*/ 2033 w 148"/>
                  <a:gd name="T5" fmla="*/ 143 h 10"/>
                  <a:gd name="T6" fmla="*/ 125 w 148"/>
                  <a:gd name="T7" fmla="*/ 372 h 10"/>
                  <a:gd name="T8" fmla="*/ 283 w 148"/>
                  <a:gd name="T9" fmla="*/ 5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9" name="Freeform 113">
                <a:extLst>
                  <a:ext uri="{FF2B5EF4-FFF2-40B4-BE49-F238E27FC236}">
                    <a16:creationId xmlns:a16="http://schemas.microsoft.com/office/drawing/2014/main" id="{C6F27D87-4A13-43E4-8D37-E527797BA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2363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149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0" name="Freeform 114">
                <a:extLst>
                  <a:ext uri="{FF2B5EF4-FFF2-40B4-BE49-F238E27FC236}">
                    <a16:creationId xmlns:a16="http://schemas.microsoft.com/office/drawing/2014/main" id="{38347A29-85EE-482A-8C23-99108AA27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" y="2493"/>
                <a:ext cx="195" cy="24"/>
              </a:xfrm>
              <a:custGeom>
                <a:avLst/>
                <a:gdLst>
                  <a:gd name="T0" fmla="*/ 238 w 78"/>
                  <a:gd name="T1" fmla="*/ 0 h 9"/>
                  <a:gd name="T2" fmla="*/ 3020 w 78"/>
                  <a:gd name="T3" fmla="*/ 0 h 9"/>
                  <a:gd name="T4" fmla="*/ 1488 w 78"/>
                  <a:gd name="T5" fmla="*/ 93 h 9"/>
                  <a:gd name="T6" fmla="*/ 125 w 78"/>
                  <a:gd name="T7" fmla="*/ 363 h 9"/>
                  <a:gd name="T8" fmla="*/ 238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1" name="Freeform 115">
                <a:extLst>
                  <a:ext uri="{FF2B5EF4-FFF2-40B4-BE49-F238E27FC236}">
                    <a16:creationId xmlns:a16="http://schemas.microsoft.com/office/drawing/2014/main" id="{EAB269EF-B276-4D2C-82BC-15F10F99E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299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2" name="Freeform 116">
                <a:extLst>
                  <a:ext uri="{FF2B5EF4-FFF2-40B4-BE49-F238E27FC236}">
                    <a16:creationId xmlns:a16="http://schemas.microsoft.com/office/drawing/2014/main" id="{68E8E259-54BA-4646-AEFD-CFD179C61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2424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3" name="Freeform 117">
                <a:extLst>
                  <a:ext uri="{FF2B5EF4-FFF2-40B4-BE49-F238E27FC236}">
                    <a16:creationId xmlns:a16="http://schemas.microsoft.com/office/drawing/2014/main" id="{E26FB49B-36F9-4621-978B-CFD848DE3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2360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4" name="Freeform 118">
                <a:extLst>
                  <a:ext uri="{FF2B5EF4-FFF2-40B4-BE49-F238E27FC236}">
                    <a16:creationId xmlns:a16="http://schemas.microsoft.com/office/drawing/2014/main" id="{34165261-2F4A-4A8A-9561-F6DE63895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2293"/>
                <a:ext cx="255" cy="32"/>
              </a:xfrm>
              <a:custGeom>
                <a:avLst/>
                <a:gdLst>
                  <a:gd name="T0" fmla="*/ 3720 w 102"/>
                  <a:gd name="T1" fmla="*/ 0 h 12"/>
                  <a:gd name="T2" fmla="*/ 1845 w 102"/>
                  <a:gd name="T3" fmla="*/ 0 h 12"/>
                  <a:gd name="T4" fmla="*/ 520 w 102"/>
                  <a:gd name="T5" fmla="*/ 0 h 12"/>
                  <a:gd name="T6" fmla="*/ 0 w 102"/>
                  <a:gd name="T7" fmla="*/ 605 h 12"/>
                  <a:gd name="T8" fmla="*/ 3720 w 102"/>
                  <a:gd name="T9" fmla="*/ 605 h 12"/>
                  <a:gd name="T10" fmla="*/ 3988 w 102"/>
                  <a:gd name="T11" fmla="*/ 307 h 12"/>
                  <a:gd name="T12" fmla="*/ 3720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5" name="Freeform 119">
                <a:extLst>
                  <a:ext uri="{FF2B5EF4-FFF2-40B4-BE49-F238E27FC236}">
                    <a16:creationId xmlns:a16="http://schemas.microsoft.com/office/drawing/2014/main" id="{EB71106E-AE0D-46CA-AE2D-6375304EF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2488"/>
                <a:ext cx="223" cy="35"/>
              </a:xfrm>
              <a:custGeom>
                <a:avLst/>
                <a:gdLst>
                  <a:gd name="T0" fmla="*/ 238 w 89"/>
                  <a:gd name="T1" fmla="*/ 681 h 13"/>
                  <a:gd name="T2" fmla="*/ 1934 w 89"/>
                  <a:gd name="T3" fmla="*/ 681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312 h 13"/>
                  <a:gd name="T12" fmla="*/ 238 w 89"/>
                  <a:gd name="T13" fmla="*/ 68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6" name="Freeform 120">
                <a:extLst>
                  <a:ext uri="{FF2B5EF4-FFF2-40B4-BE49-F238E27FC236}">
                    <a16:creationId xmlns:a16="http://schemas.microsoft.com/office/drawing/2014/main" id="{142E00A8-977B-4291-B6B9-BF959B7FF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3067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7" name="Freeform 121">
                <a:extLst>
                  <a:ext uri="{FF2B5EF4-FFF2-40B4-BE49-F238E27FC236}">
                    <a16:creationId xmlns:a16="http://schemas.microsoft.com/office/drawing/2014/main" id="{3D535C84-902C-42D7-BABC-62CEE3BD3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3003"/>
                <a:ext cx="395" cy="34"/>
              </a:xfrm>
              <a:custGeom>
                <a:avLst/>
                <a:gdLst>
                  <a:gd name="T0" fmla="*/ 3095 w 158"/>
                  <a:gd name="T1" fmla="*/ 0 h 13"/>
                  <a:gd name="T2" fmla="*/ 238 w 158"/>
                  <a:gd name="T3" fmla="*/ 0 h 13"/>
                  <a:gd name="T4" fmla="*/ 0 w 158"/>
                  <a:gd name="T5" fmla="*/ 288 h 13"/>
                  <a:gd name="T6" fmla="*/ 238 w 158"/>
                  <a:gd name="T7" fmla="*/ 609 h 13"/>
                  <a:gd name="T8" fmla="*/ 5938 w 158"/>
                  <a:gd name="T9" fmla="*/ 609 h 13"/>
                  <a:gd name="T10" fmla="*/ 6175 w 158"/>
                  <a:gd name="T11" fmla="*/ 288 h 13"/>
                  <a:gd name="T12" fmla="*/ 5938 w 158"/>
                  <a:gd name="T13" fmla="*/ 0 h 13"/>
                  <a:gd name="T14" fmla="*/ 3095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8" name="Freeform 122">
                <a:extLst>
                  <a:ext uri="{FF2B5EF4-FFF2-40B4-BE49-F238E27FC236}">
                    <a16:creationId xmlns:a16="http://schemas.microsoft.com/office/drawing/2014/main" id="{EDBC616C-16FE-4999-8BB8-F63AF0437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2936"/>
                <a:ext cx="255" cy="35"/>
              </a:xfrm>
              <a:custGeom>
                <a:avLst/>
                <a:gdLst>
                  <a:gd name="T0" fmla="*/ 3720 w 102"/>
                  <a:gd name="T1" fmla="*/ 0 h 13"/>
                  <a:gd name="T2" fmla="*/ 1845 w 102"/>
                  <a:gd name="T3" fmla="*/ 0 h 13"/>
                  <a:gd name="T4" fmla="*/ 520 w 102"/>
                  <a:gd name="T5" fmla="*/ 0 h 13"/>
                  <a:gd name="T6" fmla="*/ 0 w 102"/>
                  <a:gd name="T7" fmla="*/ 681 h 13"/>
                  <a:gd name="T8" fmla="*/ 3720 w 102"/>
                  <a:gd name="T9" fmla="*/ 681 h 13"/>
                  <a:gd name="T10" fmla="*/ 3988 w 102"/>
                  <a:gd name="T11" fmla="*/ 312 h 13"/>
                  <a:gd name="T12" fmla="*/ 3720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9" name="Freeform 123">
                <a:extLst>
                  <a:ext uri="{FF2B5EF4-FFF2-40B4-BE49-F238E27FC236}">
                    <a16:creationId xmlns:a16="http://schemas.microsoft.com/office/drawing/2014/main" id="{05B21F4A-72FC-4679-86EB-7A59DAF71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3133"/>
                <a:ext cx="223" cy="32"/>
              </a:xfrm>
              <a:custGeom>
                <a:avLst/>
                <a:gdLst>
                  <a:gd name="T0" fmla="*/ 238 w 89"/>
                  <a:gd name="T1" fmla="*/ 605 h 12"/>
                  <a:gd name="T2" fmla="*/ 1934 w 89"/>
                  <a:gd name="T3" fmla="*/ 605 h 12"/>
                  <a:gd name="T4" fmla="*/ 3510 w 89"/>
                  <a:gd name="T5" fmla="*/ 0 h 12"/>
                  <a:gd name="T6" fmla="*/ 2330 w 89"/>
                  <a:gd name="T7" fmla="*/ 0 h 12"/>
                  <a:gd name="T8" fmla="*/ 238 w 89"/>
                  <a:gd name="T9" fmla="*/ 0 h 12"/>
                  <a:gd name="T10" fmla="*/ 0 w 89"/>
                  <a:gd name="T11" fmla="*/ 307 h 12"/>
                  <a:gd name="T12" fmla="*/ 238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7"/>
                      <a:pt x="77" y="3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0" name="Freeform 124">
                <a:extLst>
                  <a:ext uri="{FF2B5EF4-FFF2-40B4-BE49-F238E27FC236}">
                    <a16:creationId xmlns:a16="http://schemas.microsoft.com/office/drawing/2014/main" id="{126CB859-0D0D-41AC-8C1D-B999DCAFB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" y="3003"/>
                <a:ext cx="198" cy="34"/>
              </a:xfrm>
              <a:custGeom>
                <a:avLst/>
                <a:gdLst>
                  <a:gd name="T0" fmla="*/ 2882 w 79"/>
                  <a:gd name="T1" fmla="*/ 609 h 13"/>
                  <a:gd name="T2" fmla="*/ 3115 w 79"/>
                  <a:gd name="T3" fmla="*/ 288 h 13"/>
                  <a:gd name="T4" fmla="*/ 2882 w 79"/>
                  <a:gd name="T5" fmla="*/ 0 h 13"/>
                  <a:gd name="T6" fmla="*/ 0 w 79"/>
                  <a:gd name="T7" fmla="*/ 0 h 13"/>
                  <a:gd name="T8" fmla="*/ 0 w 79"/>
                  <a:gd name="T9" fmla="*/ 609 h 13"/>
                  <a:gd name="T10" fmla="*/ 2882 w 79"/>
                  <a:gd name="T11" fmla="*/ 609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3">
                    <a:moveTo>
                      <a:pt x="73" y="13"/>
                    </a:moveTo>
                    <a:cubicBezTo>
                      <a:pt x="77" y="13"/>
                      <a:pt x="79" y="10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1" name="Freeform 125">
                <a:extLst>
                  <a:ext uri="{FF2B5EF4-FFF2-40B4-BE49-F238E27FC236}">
                    <a16:creationId xmlns:a16="http://schemas.microsoft.com/office/drawing/2014/main" id="{CA20F20D-2755-470B-906A-1DE17AF18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" y="3067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605 h 12"/>
                  <a:gd name="T4" fmla="*/ 3050 w 84"/>
                  <a:gd name="T5" fmla="*/ 605 h 12"/>
                  <a:gd name="T6" fmla="*/ 3283 w 84"/>
                  <a:gd name="T7" fmla="*/ 307 h 12"/>
                  <a:gd name="T8" fmla="*/ 3050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10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2" name="Freeform 126">
                <a:extLst>
                  <a:ext uri="{FF2B5EF4-FFF2-40B4-BE49-F238E27FC236}">
                    <a16:creationId xmlns:a16="http://schemas.microsoft.com/office/drawing/2014/main" id="{F6BA00B2-9C71-4AB7-8F17-B9E1E1B5C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3133"/>
                <a:ext cx="103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605 h 12"/>
                  <a:gd name="T4" fmla="*/ 50 w 41"/>
                  <a:gd name="T5" fmla="*/ 605 h 12"/>
                  <a:gd name="T6" fmla="*/ 1635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7"/>
                      <a:pt x="29" y="3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3" name="Freeform 127">
                <a:extLst>
                  <a:ext uri="{FF2B5EF4-FFF2-40B4-BE49-F238E27FC236}">
                    <a16:creationId xmlns:a16="http://schemas.microsoft.com/office/drawing/2014/main" id="{22B692D6-6158-4B7D-8C04-159AFF73E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2936"/>
                <a:ext cx="135" cy="35"/>
              </a:xfrm>
              <a:custGeom>
                <a:avLst/>
                <a:gdLst>
                  <a:gd name="T0" fmla="*/ 0 w 54"/>
                  <a:gd name="T1" fmla="*/ 681 h 13"/>
                  <a:gd name="T2" fmla="*/ 1845 w 54"/>
                  <a:gd name="T3" fmla="*/ 681 h 13"/>
                  <a:gd name="T4" fmla="*/ 2113 w 54"/>
                  <a:gd name="T5" fmla="*/ 312 h 13"/>
                  <a:gd name="T6" fmla="*/ 1845 w 54"/>
                  <a:gd name="T7" fmla="*/ 0 h 13"/>
                  <a:gd name="T8" fmla="*/ 0 w 54"/>
                  <a:gd name="T9" fmla="*/ 0 h 13"/>
                  <a:gd name="T10" fmla="*/ 0 w 54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3">
                    <a:moveTo>
                      <a:pt x="0" y="13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51" y="13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4" name="Freeform 128">
                <a:extLst>
                  <a:ext uri="{FF2B5EF4-FFF2-40B4-BE49-F238E27FC236}">
                    <a16:creationId xmlns:a16="http://schemas.microsoft.com/office/drawing/2014/main" id="{BAD43D47-9C8C-4B14-B74F-05B42E80C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3072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93 h 9"/>
                  <a:gd name="T6" fmla="*/ 125 w 148"/>
                  <a:gd name="T7" fmla="*/ 363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1" y="1"/>
                      <a:pt x="52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5" name="Freeform 129">
                <a:extLst>
                  <a:ext uri="{FF2B5EF4-FFF2-40B4-BE49-F238E27FC236}">
                    <a16:creationId xmlns:a16="http://schemas.microsoft.com/office/drawing/2014/main" id="{29E697A7-C673-4CF9-910B-4A7D89D10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3005"/>
                <a:ext cx="367" cy="24"/>
              </a:xfrm>
              <a:custGeom>
                <a:avLst/>
                <a:gdLst>
                  <a:gd name="T0" fmla="*/ 230 w 147"/>
                  <a:gd name="T1" fmla="*/ 56 h 9"/>
                  <a:gd name="T2" fmla="*/ 5710 w 147"/>
                  <a:gd name="T3" fmla="*/ 56 h 9"/>
                  <a:gd name="T4" fmla="*/ 1975 w 147"/>
                  <a:gd name="T5" fmla="*/ 149 h 9"/>
                  <a:gd name="T6" fmla="*/ 105 w 147"/>
                  <a:gd name="T7" fmla="*/ 397 h 9"/>
                  <a:gd name="T8" fmla="*/ 230 w 147"/>
                  <a:gd name="T9" fmla="*/ 5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1"/>
                    </a:moveTo>
                    <a:cubicBezTo>
                      <a:pt x="147" y="1"/>
                      <a:pt x="147" y="1"/>
                      <a:pt x="147" y="1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6" name="Freeform 130">
                <a:extLst>
                  <a:ext uri="{FF2B5EF4-FFF2-40B4-BE49-F238E27FC236}">
                    <a16:creationId xmlns:a16="http://schemas.microsoft.com/office/drawing/2014/main" id="{D07EC675-7834-4B13-A1D4-998177668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" y="3136"/>
                <a:ext cx="195" cy="24"/>
              </a:xfrm>
              <a:custGeom>
                <a:avLst/>
                <a:gdLst>
                  <a:gd name="T0" fmla="*/ 238 w 78"/>
                  <a:gd name="T1" fmla="*/ 0 h 9"/>
                  <a:gd name="T2" fmla="*/ 3020 w 78"/>
                  <a:gd name="T3" fmla="*/ 0 h 9"/>
                  <a:gd name="T4" fmla="*/ 1488 w 78"/>
                  <a:gd name="T5" fmla="*/ 93 h 9"/>
                  <a:gd name="T6" fmla="*/ 125 w 78"/>
                  <a:gd name="T7" fmla="*/ 363 h 9"/>
                  <a:gd name="T8" fmla="*/ 238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7" name="Freeform 131">
                <a:extLst>
                  <a:ext uri="{FF2B5EF4-FFF2-40B4-BE49-F238E27FC236}">
                    <a16:creationId xmlns:a16="http://schemas.microsoft.com/office/drawing/2014/main" id="{4802CEF6-A70A-4483-A271-2DB462214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941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2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8" name="Freeform 132">
                <a:extLst>
                  <a:ext uri="{FF2B5EF4-FFF2-40B4-BE49-F238E27FC236}">
                    <a16:creationId xmlns:a16="http://schemas.microsoft.com/office/drawing/2014/main" id="{42206BA6-96FC-46F8-8B03-B68F609A3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3067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9" name="Freeform 133">
                <a:extLst>
                  <a:ext uri="{FF2B5EF4-FFF2-40B4-BE49-F238E27FC236}">
                    <a16:creationId xmlns:a16="http://schemas.microsoft.com/office/drawing/2014/main" id="{1B359409-BE13-4944-A5A8-103D7CEC1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3003"/>
                <a:ext cx="395" cy="34"/>
              </a:xfrm>
              <a:custGeom>
                <a:avLst/>
                <a:gdLst>
                  <a:gd name="T0" fmla="*/ 3095 w 158"/>
                  <a:gd name="T1" fmla="*/ 0 h 13"/>
                  <a:gd name="T2" fmla="*/ 238 w 158"/>
                  <a:gd name="T3" fmla="*/ 0 h 13"/>
                  <a:gd name="T4" fmla="*/ 0 w 158"/>
                  <a:gd name="T5" fmla="*/ 288 h 13"/>
                  <a:gd name="T6" fmla="*/ 238 w 158"/>
                  <a:gd name="T7" fmla="*/ 609 h 13"/>
                  <a:gd name="T8" fmla="*/ 5938 w 158"/>
                  <a:gd name="T9" fmla="*/ 609 h 13"/>
                  <a:gd name="T10" fmla="*/ 6175 w 158"/>
                  <a:gd name="T11" fmla="*/ 288 h 13"/>
                  <a:gd name="T12" fmla="*/ 5938 w 158"/>
                  <a:gd name="T13" fmla="*/ 0 h 13"/>
                  <a:gd name="T14" fmla="*/ 3095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0" name="Freeform 134">
                <a:extLst>
                  <a:ext uri="{FF2B5EF4-FFF2-40B4-BE49-F238E27FC236}">
                    <a16:creationId xmlns:a16="http://schemas.microsoft.com/office/drawing/2014/main" id="{99F6143D-0D58-46AB-98F8-DCD07488E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2936"/>
                <a:ext cx="255" cy="35"/>
              </a:xfrm>
              <a:custGeom>
                <a:avLst/>
                <a:gdLst>
                  <a:gd name="T0" fmla="*/ 3720 w 102"/>
                  <a:gd name="T1" fmla="*/ 0 h 13"/>
                  <a:gd name="T2" fmla="*/ 1845 w 102"/>
                  <a:gd name="T3" fmla="*/ 0 h 13"/>
                  <a:gd name="T4" fmla="*/ 520 w 102"/>
                  <a:gd name="T5" fmla="*/ 0 h 13"/>
                  <a:gd name="T6" fmla="*/ 0 w 102"/>
                  <a:gd name="T7" fmla="*/ 681 h 13"/>
                  <a:gd name="T8" fmla="*/ 3720 w 102"/>
                  <a:gd name="T9" fmla="*/ 681 h 13"/>
                  <a:gd name="T10" fmla="*/ 3988 w 102"/>
                  <a:gd name="T11" fmla="*/ 312 h 13"/>
                  <a:gd name="T12" fmla="*/ 3720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1" name="Freeform 135">
                <a:extLst>
                  <a:ext uri="{FF2B5EF4-FFF2-40B4-BE49-F238E27FC236}">
                    <a16:creationId xmlns:a16="http://schemas.microsoft.com/office/drawing/2014/main" id="{E4ADF42D-07A5-4B44-BBD7-DF2DABA80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3133"/>
                <a:ext cx="223" cy="32"/>
              </a:xfrm>
              <a:custGeom>
                <a:avLst/>
                <a:gdLst>
                  <a:gd name="T0" fmla="*/ 238 w 89"/>
                  <a:gd name="T1" fmla="*/ 605 h 12"/>
                  <a:gd name="T2" fmla="*/ 1934 w 89"/>
                  <a:gd name="T3" fmla="*/ 605 h 12"/>
                  <a:gd name="T4" fmla="*/ 3510 w 89"/>
                  <a:gd name="T5" fmla="*/ 0 h 12"/>
                  <a:gd name="T6" fmla="*/ 2330 w 89"/>
                  <a:gd name="T7" fmla="*/ 0 h 12"/>
                  <a:gd name="T8" fmla="*/ 238 w 89"/>
                  <a:gd name="T9" fmla="*/ 0 h 12"/>
                  <a:gd name="T10" fmla="*/ 0 w 89"/>
                  <a:gd name="T11" fmla="*/ 307 h 12"/>
                  <a:gd name="T12" fmla="*/ 238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7"/>
                      <a:pt x="77" y="3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2" name="Freeform 136">
                <a:extLst>
                  <a:ext uri="{FF2B5EF4-FFF2-40B4-BE49-F238E27FC236}">
                    <a16:creationId xmlns:a16="http://schemas.microsoft.com/office/drawing/2014/main" id="{B91B7696-B282-4474-A948-4102C5498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3704"/>
                <a:ext cx="422" cy="35"/>
              </a:xfrm>
              <a:custGeom>
                <a:avLst/>
                <a:gdLst>
                  <a:gd name="T0" fmla="*/ 3299 w 169"/>
                  <a:gd name="T1" fmla="*/ 0 h 13"/>
                  <a:gd name="T2" fmla="*/ 262 w 169"/>
                  <a:gd name="T3" fmla="*/ 0 h 13"/>
                  <a:gd name="T4" fmla="*/ 0 w 169"/>
                  <a:gd name="T5" fmla="*/ 312 h 13"/>
                  <a:gd name="T6" fmla="*/ 262 w 169"/>
                  <a:gd name="T7" fmla="*/ 681 h 13"/>
                  <a:gd name="T8" fmla="*/ 6335 w 169"/>
                  <a:gd name="T9" fmla="*/ 681 h 13"/>
                  <a:gd name="T10" fmla="*/ 6572 w 169"/>
                  <a:gd name="T11" fmla="*/ 312 h 13"/>
                  <a:gd name="T12" fmla="*/ 6335 w 169"/>
                  <a:gd name="T13" fmla="*/ 0 h 13"/>
                  <a:gd name="T14" fmla="*/ 3299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3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3" name="Freeform 137">
                <a:extLst>
                  <a:ext uri="{FF2B5EF4-FFF2-40B4-BE49-F238E27FC236}">
                    <a16:creationId xmlns:a16="http://schemas.microsoft.com/office/drawing/2014/main" id="{B1148B51-21B2-4156-8742-1C8ED5562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3640"/>
                <a:ext cx="395" cy="35"/>
              </a:xfrm>
              <a:custGeom>
                <a:avLst/>
                <a:gdLst>
                  <a:gd name="T0" fmla="*/ 3095 w 158"/>
                  <a:gd name="T1" fmla="*/ 0 h 13"/>
                  <a:gd name="T2" fmla="*/ 238 w 158"/>
                  <a:gd name="T3" fmla="*/ 0 h 13"/>
                  <a:gd name="T4" fmla="*/ 0 w 158"/>
                  <a:gd name="T5" fmla="*/ 369 h 13"/>
                  <a:gd name="T6" fmla="*/ 238 w 158"/>
                  <a:gd name="T7" fmla="*/ 681 h 13"/>
                  <a:gd name="T8" fmla="*/ 5938 w 158"/>
                  <a:gd name="T9" fmla="*/ 681 h 13"/>
                  <a:gd name="T10" fmla="*/ 6175 w 158"/>
                  <a:gd name="T11" fmla="*/ 369 h 13"/>
                  <a:gd name="T12" fmla="*/ 5938 w 158"/>
                  <a:gd name="T13" fmla="*/ 0 h 13"/>
                  <a:gd name="T14" fmla="*/ 3095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7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4" name="Freeform 138">
                <a:extLst>
                  <a:ext uri="{FF2B5EF4-FFF2-40B4-BE49-F238E27FC236}">
                    <a16:creationId xmlns:a16="http://schemas.microsoft.com/office/drawing/2014/main" id="{54D8AB5D-2E0E-4DD1-B887-5FF5E2E38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3573"/>
                <a:ext cx="255" cy="35"/>
              </a:xfrm>
              <a:custGeom>
                <a:avLst/>
                <a:gdLst>
                  <a:gd name="T0" fmla="*/ 3720 w 102"/>
                  <a:gd name="T1" fmla="*/ 0 h 13"/>
                  <a:gd name="T2" fmla="*/ 1845 w 102"/>
                  <a:gd name="T3" fmla="*/ 0 h 13"/>
                  <a:gd name="T4" fmla="*/ 520 w 102"/>
                  <a:gd name="T5" fmla="*/ 0 h 13"/>
                  <a:gd name="T6" fmla="*/ 0 w 102"/>
                  <a:gd name="T7" fmla="*/ 681 h 13"/>
                  <a:gd name="T8" fmla="*/ 3720 w 102"/>
                  <a:gd name="T9" fmla="*/ 681 h 13"/>
                  <a:gd name="T10" fmla="*/ 3988 w 102"/>
                  <a:gd name="T11" fmla="*/ 369 h 13"/>
                  <a:gd name="T12" fmla="*/ 3720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7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5" name="Freeform 139">
                <a:extLst>
                  <a:ext uri="{FF2B5EF4-FFF2-40B4-BE49-F238E27FC236}">
                    <a16:creationId xmlns:a16="http://schemas.microsoft.com/office/drawing/2014/main" id="{30D39616-670E-4ABE-AA9C-ED1DA6F66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3771"/>
                <a:ext cx="223" cy="32"/>
              </a:xfrm>
              <a:custGeom>
                <a:avLst/>
                <a:gdLst>
                  <a:gd name="T0" fmla="*/ 238 w 89"/>
                  <a:gd name="T1" fmla="*/ 605 h 12"/>
                  <a:gd name="T2" fmla="*/ 1934 w 89"/>
                  <a:gd name="T3" fmla="*/ 605 h 12"/>
                  <a:gd name="T4" fmla="*/ 3510 w 89"/>
                  <a:gd name="T5" fmla="*/ 0 h 12"/>
                  <a:gd name="T6" fmla="*/ 2330 w 89"/>
                  <a:gd name="T7" fmla="*/ 0 h 12"/>
                  <a:gd name="T8" fmla="*/ 238 w 89"/>
                  <a:gd name="T9" fmla="*/ 0 h 12"/>
                  <a:gd name="T10" fmla="*/ 0 w 89"/>
                  <a:gd name="T11" fmla="*/ 307 h 12"/>
                  <a:gd name="T12" fmla="*/ 238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6" name="Freeform 140">
                <a:extLst>
                  <a:ext uri="{FF2B5EF4-FFF2-40B4-BE49-F238E27FC236}">
                    <a16:creationId xmlns:a16="http://schemas.microsoft.com/office/drawing/2014/main" id="{E94D6142-8CF1-410F-819D-8F439F399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" y="3640"/>
                <a:ext cx="198" cy="35"/>
              </a:xfrm>
              <a:custGeom>
                <a:avLst/>
                <a:gdLst>
                  <a:gd name="T0" fmla="*/ 2882 w 79"/>
                  <a:gd name="T1" fmla="*/ 681 h 13"/>
                  <a:gd name="T2" fmla="*/ 3115 w 79"/>
                  <a:gd name="T3" fmla="*/ 369 h 13"/>
                  <a:gd name="T4" fmla="*/ 2882 w 79"/>
                  <a:gd name="T5" fmla="*/ 0 h 13"/>
                  <a:gd name="T6" fmla="*/ 0 w 79"/>
                  <a:gd name="T7" fmla="*/ 0 h 13"/>
                  <a:gd name="T8" fmla="*/ 0 w 79"/>
                  <a:gd name="T9" fmla="*/ 681 h 13"/>
                  <a:gd name="T10" fmla="*/ 2882 w 79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3">
                    <a:moveTo>
                      <a:pt x="73" y="13"/>
                    </a:moveTo>
                    <a:cubicBezTo>
                      <a:pt x="77" y="13"/>
                      <a:pt x="79" y="10"/>
                      <a:pt x="79" y="7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7" name="Freeform 141">
                <a:extLst>
                  <a:ext uri="{FF2B5EF4-FFF2-40B4-BE49-F238E27FC236}">
                    <a16:creationId xmlns:a16="http://schemas.microsoft.com/office/drawing/2014/main" id="{92264074-BBD1-4A6D-AFC7-99F4C4244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" y="3704"/>
                <a:ext cx="210" cy="35"/>
              </a:xfrm>
              <a:custGeom>
                <a:avLst/>
                <a:gdLst>
                  <a:gd name="T0" fmla="*/ 0 w 84"/>
                  <a:gd name="T1" fmla="*/ 0 h 13"/>
                  <a:gd name="T2" fmla="*/ 0 w 84"/>
                  <a:gd name="T3" fmla="*/ 681 h 13"/>
                  <a:gd name="T4" fmla="*/ 3050 w 84"/>
                  <a:gd name="T5" fmla="*/ 681 h 13"/>
                  <a:gd name="T6" fmla="*/ 3283 w 84"/>
                  <a:gd name="T7" fmla="*/ 312 h 13"/>
                  <a:gd name="T8" fmla="*/ 3050 w 84"/>
                  <a:gd name="T9" fmla="*/ 0 h 13"/>
                  <a:gd name="T10" fmla="*/ 0 w 8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81" y="13"/>
                      <a:pt x="84" y="10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8" name="Freeform 142">
                <a:extLst>
                  <a:ext uri="{FF2B5EF4-FFF2-40B4-BE49-F238E27FC236}">
                    <a16:creationId xmlns:a16="http://schemas.microsoft.com/office/drawing/2014/main" id="{0BD238AA-3DFD-4D61-861F-2FCED9668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3771"/>
                <a:ext cx="103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605 h 12"/>
                  <a:gd name="T4" fmla="*/ 50 w 41"/>
                  <a:gd name="T5" fmla="*/ 605 h 12"/>
                  <a:gd name="T6" fmla="*/ 1635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9" name="Freeform 143">
                <a:extLst>
                  <a:ext uri="{FF2B5EF4-FFF2-40B4-BE49-F238E27FC236}">
                    <a16:creationId xmlns:a16="http://schemas.microsoft.com/office/drawing/2014/main" id="{8D7767E6-24EA-474E-A6F0-FC357F20D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3573"/>
                <a:ext cx="135" cy="35"/>
              </a:xfrm>
              <a:custGeom>
                <a:avLst/>
                <a:gdLst>
                  <a:gd name="T0" fmla="*/ 0 w 54"/>
                  <a:gd name="T1" fmla="*/ 681 h 13"/>
                  <a:gd name="T2" fmla="*/ 1845 w 54"/>
                  <a:gd name="T3" fmla="*/ 681 h 13"/>
                  <a:gd name="T4" fmla="*/ 2113 w 54"/>
                  <a:gd name="T5" fmla="*/ 369 h 13"/>
                  <a:gd name="T6" fmla="*/ 1845 w 54"/>
                  <a:gd name="T7" fmla="*/ 0 h 13"/>
                  <a:gd name="T8" fmla="*/ 0 w 54"/>
                  <a:gd name="T9" fmla="*/ 0 h 13"/>
                  <a:gd name="T10" fmla="*/ 0 w 54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3">
                    <a:moveTo>
                      <a:pt x="0" y="13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0" name="Freeform 144">
                <a:extLst>
                  <a:ext uri="{FF2B5EF4-FFF2-40B4-BE49-F238E27FC236}">
                    <a16:creationId xmlns:a16="http://schemas.microsoft.com/office/drawing/2014/main" id="{3AF440AE-3E4B-4C75-A1A0-8C379B517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3709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149 h 9"/>
                  <a:gd name="T6" fmla="*/ 125 w 148"/>
                  <a:gd name="T7" fmla="*/ 363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1" name="Freeform 145">
                <a:extLst>
                  <a:ext uri="{FF2B5EF4-FFF2-40B4-BE49-F238E27FC236}">
                    <a16:creationId xmlns:a16="http://schemas.microsoft.com/office/drawing/2014/main" id="{F4F77B67-8DFC-46C8-91B1-CDDF91543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3645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93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2" name="Freeform 146">
                <a:extLst>
                  <a:ext uri="{FF2B5EF4-FFF2-40B4-BE49-F238E27FC236}">
                    <a16:creationId xmlns:a16="http://schemas.microsoft.com/office/drawing/2014/main" id="{A54C3DCF-65EF-46FE-9631-D91D29413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" y="3773"/>
                <a:ext cx="195" cy="27"/>
              </a:xfrm>
              <a:custGeom>
                <a:avLst/>
                <a:gdLst>
                  <a:gd name="T0" fmla="*/ 238 w 78"/>
                  <a:gd name="T1" fmla="*/ 59 h 10"/>
                  <a:gd name="T2" fmla="*/ 3020 w 78"/>
                  <a:gd name="T3" fmla="*/ 59 h 10"/>
                  <a:gd name="T4" fmla="*/ 1488 w 78"/>
                  <a:gd name="T5" fmla="*/ 103 h 10"/>
                  <a:gd name="T6" fmla="*/ 125 w 78"/>
                  <a:gd name="T7" fmla="*/ 429 h 10"/>
                  <a:gd name="T8" fmla="*/ 238 w 78"/>
                  <a:gd name="T9" fmla="*/ 5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10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3" name="Freeform 147">
                <a:extLst>
                  <a:ext uri="{FF2B5EF4-FFF2-40B4-BE49-F238E27FC236}">
                    <a16:creationId xmlns:a16="http://schemas.microsoft.com/office/drawing/2014/main" id="{F3679BE2-AA0B-4B95-8D93-B69D8D37E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3579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2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4" name="Freeform 148">
                <a:extLst>
                  <a:ext uri="{FF2B5EF4-FFF2-40B4-BE49-F238E27FC236}">
                    <a16:creationId xmlns:a16="http://schemas.microsoft.com/office/drawing/2014/main" id="{D09BAD40-81D4-4A8C-B33A-E8E1287A3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3704"/>
                <a:ext cx="422" cy="35"/>
              </a:xfrm>
              <a:custGeom>
                <a:avLst/>
                <a:gdLst>
                  <a:gd name="T0" fmla="*/ 3299 w 169"/>
                  <a:gd name="T1" fmla="*/ 0 h 13"/>
                  <a:gd name="T2" fmla="*/ 262 w 169"/>
                  <a:gd name="T3" fmla="*/ 0 h 13"/>
                  <a:gd name="T4" fmla="*/ 0 w 169"/>
                  <a:gd name="T5" fmla="*/ 312 h 13"/>
                  <a:gd name="T6" fmla="*/ 262 w 169"/>
                  <a:gd name="T7" fmla="*/ 681 h 13"/>
                  <a:gd name="T8" fmla="*/ 6335 w 169"/>
                  <a:gd name="T9" fmla="*/ 681 h 13"/>
                  <a:gd name="T10" fmla="*/ 6572 w 169"/>
                  <a:gd name="T11" fmla="*/ 312 h 13"/>
                  <a:gd name="T12" fmla="*/ 6335 w 169"/>
                  <a:gd name="T13" fmla="*/ 0 h 13"/>
                  <a:gd name="T14" fmla="*/ 3299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3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5" name="Freeform 149">
                <a:extLst>
                  <a:ext uri="{FF2B5EF4-FFF2-40B4-BE49-F238E27FC236}">
                    <a16:creationId xmlns:a16="http://schemas.microsoft.com/office/drawing/2014/main" id="{A9993FB9-C094-4B32-857C-F967B65EC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3640"/>
                <a:ext cx="395" cy="35"/>
              </a:xfrm>
              <a:custGeom>
                <a:avLst/>
                <a:gdLst>
                  <a:gd name="T0" fmla="*/ 3095 w 158"/>
                  <a:gd name="T1" fmla="*/ 0 h 13"/>
                  <a:gd name="T2" fmla="*/ 238 w 158"/>
                  <a:gd name="T3" fmla="*/ 0 h 13"/>
                  <a:gd name="T4" fmla="*/ 0 w 158"/>
                  <a:gd name="T5" fmla="*/ 369 h 13"/>
                  <a:gd name="T6" fmla="*/ 238 w 158"/>
                  <a:gd name="T7" fmla="*/ 681 h 13"/>
                  <a:gd name="T8" fmla="*/ 5938 w 158"/>
                  <a:gd name="T9" fmla="*/ 681 h 13"/>
                  <a:gd name="T10" fmla="*/ 6175 w 158"/>
                  <a:gd name="T11" fmla="*/ 369 h 13"/>
                  <a:gd name="T12" fmla="*/ 5938 w 158"/>
                  <a:gd name="T13" fmla="*/ 0 h 13"/>
                  <a:gd name="T14" fmla="*/ 3095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7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6" name="Freeform 150">
                <a:extLst>
                  <a:ext uri="{FF2B5EF4-FFF2-40B4-BE49-F238E27FC236}">
                    <a16:creationId xmlns:a16="http://schemas.microsoft.com/office/drawing/2014/main" id="{CEC71279-DE61-4D55-ADD5-0B0414C21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3573"/>
                <a:ext cx="255" cy="35"/>
              </a:xfrm>
              <a:custGeom>
                <a:avLst/>
                <a:gdLst>
                  <a:gd name="T0" fmla="*/ 3720 w 102"/>
                  <a:gd name="T1" fmla="*/ 0 h 13"/>
                  <a:gd name="T2" fmla="*/ 1845 w 102"/>
                  <a:gd name="T3" fmla="*/ 0 h 13"/>
                  <a:gd name="T4" fmla="*/ 520 w 102"/>
                  <a:gd name="T5" fmla="*/ 0 h 13"/>
                  <a:gd name="T6" fmla="*/ 0 w 102"/>
                  <a:gd name="T7" fmla="*/ 681 h 13"/>
                  <a:gd name="T8" fmla="*/ 3720 w 102"/>
                  <a:gd name="T9" fmla="*/ 681 h 13"/>
                  <a:gd name="T10" fmla="*/ 3988 w 102"/>
                  <a:gd name="T11" fmla="*/ 369 h 13"/>
                  <a:gd name="T12" fmla="*/ 3720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7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7" name="Freeform 151">
                <a:extLst>
                  <a:ext uri="{FF2B5EF4-FFF2-40B4-BE49-F238E27FC236}">
                    <a16:creationId xmlns:a16="http://schemas.microsoft.com/office/drawing/2014/main" id="{837472DF-C01C-49DD-A0C5-D68C32E50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3771"/>
                <a:ext cx="223" cy="32"/>
              </a:xfrm>
              <a:custGeom>
                <a:avLst/>
                <a:gdLst>
                  <a:gd name="T0" fmla="*/ 238 w 89"/>
                  <a:gd name="T1" fmla="*/ 605 h 12"/>
                  <a:gd name="T2" fmla="*/ 1934 w 89"/>
                  <a:gd name="T3" fmla="*/ 605 h 12"/>
                  <a:gd name="T4" fmla="*/ 3510 w 89"/>
                  <a:gd name="T5" fmla="*/ 0 h 12"/>
                  <a:gd name="T6" fmla="*/ 2330 w 89"/>
                  <a:gd name="T7" fmla="*/ 0 h 12"/>
                  <a:gd name="T8" fmla="*/ 238 w 89"/>
                  <a:gd name="T9" fmla="*/ 0 h 12"/>
                  <a:gd name="T10" fmla="*/ 0 w 89"/>
                  <a:gd name="T11" fmla="*/ 307 h 12"/>
                  <a:gd name="T12" fmla="*/ 238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8" name="Freeform 152">
                <a:extLst>
                  <a:ext uri="{FF2B5EF4-FFF2-40B4-BE49-F238E27FC236}">
                    <a16:creationId xmlns:a16="http://schemas.microsoft.com/office/drawing/2014/main" id="{3E7DDBCE-6BF0-4DA9-9AF3-15E5C7C60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1163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9" name="Freeform 153">
                <a:extLst>
                  <a:ext uri="{FF2B5EF4-FFF2-40B4-BE49-F238E27FC236}">
                    <a16:creationId xmlns:a16="http://schemas.microsoft.com/office/drawing/2014/main" id="{BD73DFA4-6050-43F3-A349-7D7193F0C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1099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0" name="Freeform 154">
                <a:extLst>
                  <a:ext uri="{FF2B5EF4-FFF2-40B4-BE49-F238E27FC236}">
                    <a16:creationId xmlns:a16="http://schemas.microsoft.com/office/drawing/2014/main" id="{282D5112-C66A-4139-8A0B-027ACB965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1032"/>
                <a:ext cx="255" cy="32"/>
              </a:xfrm>
              <a:custGeom>
                <a:avLst/>
                <a:gdLst>
                  <a:gd name="T0" fmla="*/ 3720 w 102"/>
                  <a:gd name="T1" fmla="*/ 0 h 12"/>
                  <a:gd name="T2" fmla="*/ 1845 w 102"/>
                  <a:gd name="T3" fmla="*/ 0 h 12"/>
                  <a:gd name="T4" fmla="*/ 520 w 102"/>
                  <a:gd name="T5" fmla="*/ 0 h 12"/>
                  <a:gd name="T6" fmla="*/ 0 w 102"/>
                  <a:gd name="T7" fmla="*/ 605 h 12"/>
                  <a:gd name="T8" fmla="*/ 3720 w 102"/>
                  <a:gd name="T9" fmla="*/ 605 h 12"/>
                  <a:gd name="T10" fmla="*/ 3988 w 102"/>
                  <a:gd name="T11" fmla="*/ 307 h 12"/>
                  <a:gd name="T12" fmla="*/ 3720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1" name="Freeform 155">
                <a:extLst>
                  <a:ext uri="{FF2B5EF4-FFF2-40B4-BE49-F238E27FC236}">
                    <a16:creationId xmlns:a16="http://schemas.microsoft.com/office/drawing/2014/main" id="{4D7AC80F-D66B-492D-8FB9-66DDE89E0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1227"/>
                <a:ext cx="223" cy="34"/>
              </a:xfrm>
              <a:custGeom>
                <a:avLst/>
                <a:gdLst>
                  <a:gd name="T0" fmla="*/ 238 w 89"/>
                  <a:gd name="T1" fmla="*/ 609 h 13"/>
                  <a:gd name="T2" fmla="*/ 1934 w 89"/>
                  <a:gd name="T3" fmla="*/ 609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288 h 13"/>
                  <a:gd name="T12" fmla="*/ 238 w 89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2" name="Freeform 156">
                <a:extLst>
                  <a:ext uri="{FF2B5EF4-FFF2-40B4-BE49-F238E27FC236}">
                    <a16:creationId xmlns:a16="http://schemas.microsoft.com/office/drawing/2014/main" id="{CA63E396-7F04-4672-9E42-CB96C40FB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" y="1099"/>
                <a:ext cx="198" cy="32"/>
              </a:xfrm>
              <a:custGeom>
                <a:avLst/>
                <a:gdLst>
                  <a:gd name="T0" fmla="*/ 2882 w 79"/>
                  <a:gd name="T1" fmla="*/ 605 h 12"/>
                  <a:gd name="T2" fmla="*/ 3115 w 79"/>
                  <a:gd name="T3" fmla="*/ 307 h 12"/>
                  <a:gd name="T4" fmla="*/ 2882 w 79"/>
                  <a:gd name="T5" fmla="*/ 0 h 12"/>
                  <a:gd name="T6" fmla="*/ 0 w 79"/>
                  <a:gd name="T7" fmla="*/ 0 h 12"/>
                  <a:gd name="T8" fmla="*/ 0 w 79"/>
                  <a:gd name="T9" fmla="*/ 605 h 12"/>
                  <a:gd name="T10" fmla="*/ 2882 w 79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3" name="Freeform 157">
                <a:extLst>
                  <a:ext uri="{FF2B5EF4-FFF2-40B4-BE49-F238E27FC236}">
                    <a16:creationId xmlns:a16="http://schemas.microsoft.com/office/drawing/2014/main" id="{09E2A96A-BA6D-4E20-91AB-E637CD6DE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" y="1163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605 h 12"/>
                  <a:gd name="T4" fmla="*/ 3050 w 84"/>
                  <a:gd name="T5" fmla="*/ 605 h 12"/>
                  <a:gd name="T6" fmla="*/ 3283 w 84"/>
                  <a:gd name="T7" fmla="*/ 307 h 12"/>
                  <a:gd name="T8" fmla="*/ 3050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4" name="Freeform 158">
                <a:extLst>
                  <a:ext uri="{FF2B5EF4-FFF2-40B4-BE49-F238E27FC236}">
                    <a16:creationId xmlns:a16="http://schemas.microsoft.com/office/drawing/2014/main" id="{EA830EEC-34AD-41B2-BB08-ABDB4A201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1227"/>
                <a:ext cx="103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609 h 13"/>
                  <a:gd name="T4" fmla="*/ 50 w 41"/>
                  <a:gd name="T5" fmla="*/ 609 h 13"/>
                  <a:gd name="T6" fmla="*/ 1635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5" name="Freeform 159">
                <a:extLst>
                  <a:ext uri="{FF2B5EF4-FFF2-40B4-BE49-F238E27FC236}">
                    <a16:creationId xmlns:a16="http://schemas.microsoft.com/office/drawing/2014/main" id="{776BC269-C73C-42C8-8BCB-5165F70B7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1032"/>
                <a:ext cx="135" cy="32"/>
              </a:xfrm>
              <a:custGeom>
                <a:avLst/>
                <a:gdLst>
                  <a:gd name="T0" fmla="*/ 0 w 54"/>
                  <a:gd name="T1" fmla="*/ 605 h 12"/>
                  <a:gd name="T2" fmla="*/ 1845 w 54"/>
                  <a:gd name="T3" fmla="*/ 605 h 12"/>
                  <a:gd name="T4" fmla="*/ 2113 w 54"/>
                  <a:gd name="T5" fmla="*/ 307 h 12"/>
                  <a:gd name="T6" fmla="*/ 1845 w 54"/>
                  <a:gd name="T7" fmla="*/ 0 h 12"/>
                  <a:gd name="T8" fmla="*/ 0 w 54"/>
                  <a:gd name="T9" fmla="*/ 0 h 12"/>
                  <a:gd name="T10" fmla="*/ 0 w 54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6" name="Freeform 160">
                <a:extLst>
                  <a:ext uri="{FF2B5EF4-FFF2-40B4-BE49-F238E27FC236}">
                    <a16:creationId xmlns:a16="http://schemas.microsoft.com/office/drawing/2014/main" id="{BA0E2150-D9B0-4336-A014-FC4110BCB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1165"/>
                <a:ext cx="370" cy="27"/>
              </a:xfrm>
              <a:custGeom>
                <a:avLst/>
                <a:gdLst>
                  <a:gd name="T0" fmla="*/ 283 w 148"/>
                  <a:gd name="T1" fmla="*/ 59 h 10"/>
                  <a:gd name="T2" fmla="*/ 5783 w 148"/>
                  <a:gd name="T3" fmla="*/ 59 h 10"/>
                  <a:gd name="T4" fmla="*/ 2033 w 148"/>
                  <a:gd name="T5" fmla="*/ 159 h 10"/>
                  <a:gd name="T6" fmla="*/ 125 w 148"/>
                  <a:gd name="T7" fmla="*/ 429 h 10"/>
                  <a:gd name="T8" fmla="*/ 283 w 148"/>
                  <a:gd name="T9" fmla="*/ 5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7" name="Freeform 161">
                <a:extLst>
                  <a:ext uri="{FF2B5EF4-FFF2-40B4-BE49-F238E27FC236}">
                    <a16:creationId xmlns:a16="http://schemas.microsoft.com/office/drawing/2014/main" id="{0E4539D1-C5AC-4106-A17C-B56401C5B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1101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149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8" name="Freeform 162">
                <a:extLst>
                  <a:ext uri="{FF2B5EF4-FFF2-40B4-BE49-F238E27FC236}">
                    <a16:creationId xmlns:a16="http://schemas.microsoft.com/office/drawing/2014/main" id="{32C2E04B-ABF5-4074-9AFC-E9D9BE9ED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" y="1232"/>
                <a:ext cx="195" cy="24"/>
              </a:xfrm>
              <a:custGeom>
                <a:avLst/>
                <a:gdLst>
                  <a:gd name="T0" fmla="*/ 238 w 78"/>
                  <a:gd name="T1" fmla="*/ 0 h 9"/>
                  <a:gd name="T2" fmla="*/ 3020 w 78"/>
                  <a:gd name="T3" fmla="*/ 0 h 9"/>
                  <a:gd name="T4" fmla="*/ 1488 w 78"/>
                  <a:gd name="T5" fmla="*/ 93 h 9"/>
                  <a:gd name="T6" fmla="*/ 125 w 78"/>
                  <a:gd name="T7" fmla="*/ 363 h 9"/>
                  <a:gd name="T8" fmla="*/ 238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9" name="Freeform 163">
                <a:extLst>
                  <a:ext uri="{FF2B5EF4-FFF2-40B4-BE49-F238E27FC236}">
                    <a16:creationId xmlns:a16="http://schemas.microsoft.com/office/drawing/2014/main" id="{E0818992-80C4-4D10-A7E1-743766E64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1037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0" name="Freeform 164">
                <a:extLst>
                  <a:ext uri="{FF2B5EF4-FFF2-40B4-BE49-F238E27FC236}">
                    <a16:creationId xmlns:a16="http://schemas.microsoft.com/office/drawing/2014/main" id="{A80E0232-0AAD-42C2-B1F9-0092BAC90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1163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1" name="Freeform 165">
                <a:extLst>
                  <a:ext uri="{FF2B5EF4-FFF2-40B4-BE49-F238E27FC236}">
                    <a16:creationId xmlns:a16="http://schemas.microsoft.com/office/drawing/2014/main" id="{CED6570A-6FCD-41AE-A12E-0888C37B8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1099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2" name="Freeform 166">
                <a:extLst>
                  <a:ext uri="{FF2B5EF4-FFF2-40B4-BE49-F238E27FC236}">
                    <a16:creationId xmlns:a16="http://schemas.microsoft.com/office/drawing/2014/main" id="{9D5C6563-66C3-4DC0-90BD-9DBDF3E7C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1032"/>
                <a:ext cx="255" cy="32"/>
              </a:xfrm>
              <a:custGeom>
                <a:avLst/>
                <a:gdLst>
                  <a:gd name="T0" fmla="*/ 3720 w 102"/>
                  <a:gd name="T1" fmla="*/ 0 h 12"/>
                  <a:gd name="T2" fmla="*/ 1845 w 102"/>
                  <a:gd name="T3" fmla="*/ 0 h 12"/>
                  <a:gd name="T4" fmla="*/ 520 w 102"/>
                  <a:gd name="T5" fmla="*/ 0 h 12"/>
                  <a:gd name="T6" fmla="*/ 0 w 102"/>
                  <a:gd name="T7" fmla="*/ 605 h 12"/>
                  <a:gd name="T8" fmla="*/ 3720 w 102"/>
                  <a:gd name="T9" fmla="*/ 605 h 12"/>
                  <a:gd name="T10" fmla="*/ 3988 w 102"/>
                  <a:gd name="T11" fmla="*/ 307 h 12"/>
                  <a:gd name="T12" fmla="*/ 3720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3" name="Freeform 167">
                <a:extLst>
                  <a:ext uri="{FF2B5EF4-FFF2-40B4-BE49-F238E27FC236}">
                    <a16:creationId xmlns:a16="http://schemas.microsoft.com/office/drawing/2014/main" id="{6738D8C4-24E3-4AA4-AEB8-4942BDC41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1227"/>
                <a:ext cx="223" cy="34"/>
              </a:xfrm>
              <a:custGeom>
                <a:avLst/>
                <a:gdLst>
                  <a:gd name="T0" fmla="*/ 238 w 89"/>
                  <a:gd name="T1" fmla="*/ 609 h 13"/>
                  <a:gd name="T2" fmla="*/ 1934 w 89"/>
                  <a:gd name="T3" fmla="*/ 609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288 h 13"/>
                  <a:gd name="T12" fmla="*/ 238 w 89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4" name="Freeform 168">
                <a:extLst>
                  <a:ext uri="{FF2B5EF4-FFF2-40B4-BE49-F238E27FC236}">
                    <a16:creationId xmlns:a16="http://schemas.microsoft.com/office/drawing/2014/main" id="{82CAE91B-BE97-4546-A9B3-0A36B00CF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1496"/>
                <a:ext cx="423" cy="35"/>
              </a:xfrm>
              <a:custGeom>
                <a:avLst/>
                <a:gdLst>
                  <a:gd name="T0" fmla="*/ 3296 w 169"/>
                  <a:gd name="T1" fmla="*/ 0 h 13"/>
                  <a:gd name="T2" fmla="*/ 238 w 169"/>
                  <a:gd name="T3" fmla="*/ 0 h 13"/>
                  <a:gd name="T4" fmla="*/ 0 w 169"/>
                  <a:gd name="T5" fmla="*/ 312 h 13"/>
                  <a:gd name="T6" fmla="*/ 238 w 169"/>
                  <a:gd name="T7" fmla="*/ 681 h 13"/>
                  <a:gd name="T8" fmla="*/ 6398 w 169"/>
                  <a:gd name="T9" fmla="*/ 681 h 13"/>
                  <a:gd name="T10" fmla="*/ 6635 w 169"/>
                  <a:gd name="T11" fmla="*/ 312 h 13"/>
                  <a:gd name="T12" fmla="*/ 6398 w 169"/>
                  <a:gd name="T13" fmla="*/ 0 h 13"/>
                  <a:gd name="T14" fmla="*/ 3296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5" name="Freeform 169">
                <a:extLst>
                  <a:ext uri="{FF2B5EF4-FFF2-40B4-BE49-F238E27FC236}">
                    <a16:creationId xmlns:a16="http://schemas.microsoft.com/office/drawing/2014/main" id="{21520216-07FD-4607-A195-27F8B1620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1432"/>
                <a:ext cx="398" cy="35"/>
              </a:xfrm>
              <a:custGeom>
                <a:avLst/>
                <a:gdLst>
                  <a:gd name="T0" fmla="*/ 3139 w 159"/>
                  <a:gd name="T1" fmla="*/ 0 h 13"/>
                  <a:gd name="T2" fmla="*/ 283 w 159"/>
                  <a:gd name="T3" fmla="*/ 0 h 13"/>
                  <a:gd name="T4" fmla="*/ 0 w 159"/>
                  <a:gd name="T5" fmla="*/ 369 h 13"/>
                  <a:gd name="T6" fmla="*/ 283 w 159"/>
                  <a:gd name="T7" fmla="*/ 681 h 13"/>
                  <a:gd name="T8" fmla="*/ 6010 w 159"/>
                  <a:gd name="T9" fmla="*/ 681 h 13"/>
                  <a:gd name="T10" fmla="*/ 6240 w 159"/>
                  <a:gd name="T11" fmla="*/ 369 h 13"/>
                  <a:gd name="T12" fmla="*/ 6010 w 159"/>
                  <a:gd name="T13" fmla="*/ 0 h 13"/>
                  <a:gd name="T14" fmla="*/ 3139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6" name="Freeform 170">
                <a:extLst>
                  <a:ext uri="{FF2B5EF4-FFF2-40B4-BE49-F238E27FC236}">
                    <a16:creationId xmlns:a16="http://schemas.microsoft.com/office/drawing/2014/main" id="{4E1F5DD2-3FF3-4FFD-80C6-B07400B4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1365"/>
                <a:ext cx="253" cy="35"/>
              </a:xfrm>
              <a:custGeom>
                <a:avLst/>
                <a:gdLst>
                  <a:gd name="T0" fmla="*/ 3740 w 101"/>
                  <a:gd name="T1" fmla="*/ 0 h 13"/>
                  <a:gd name="T2" fmla="*/ 1856 w 101"/>
                  <a:gd name="T3" fmla="*/ 0 h 13"/>
                  <a:gd name="T4" fmla="*/ 471 w 101"/>
                  <a:gd name="T5" fmla="*/ 0 h 13"/>
                  <a:gd name="T6" fmla="*/ 0 w 101"/>
                  <a:gd name="T7" fmla="*/ 681 h 13"/>
                  <a:gd name="T8" fmla="*/ 3740 w 101"/>
                  <a:gd name="T9" fmla="*/ 681 h 13"/>
                  <a:gd name="T10" fmla="*/ 3978 w 101"/>
                  <a:gd name="T11" fmla="*/ 369 h 13"/>
                  <a:gd name="T12" fmla="*/ 3740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7" name="Freeform 171">
                <a:extLst>
                  <a:ext uri="{FF2B5EF4-FFF2-40B4-BE49-F238E27FC236}">
                    <a16:creationId xmlns:a16="http://schemas.microsoft.com/office/drawing/2014/main" id="{52458594-85B3-4139-B587-DE302C8B8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1307"/>
                <a:ext cx="60" cy="29"/>
              </a:xfrm>
              <a:custGeom>
                <a:avLst/>
                <a:gdLst>
                  <a:gd name="T0" fmla="*/ 0 w 24"/>
                  <a:gd name="T1" fmla="*/ 527 h 11"/>
                  <a:gd name="T2" fmla="*/ 675 w 24"/>
                  <a:gd name="T3" fmla="*/ 527 h 11"/>
                  <a:gd name="T4" fmla="*/ 938 w 24"/>
                  <a:gd name="T5" fmla="*/ 237 h 11"/>
                  <a:gd name="T6" fmla="*/ 863 w 24"/>
                  <a:gd name="T7" fmla="*/ 0 h 11"/>
                  <a:gd name="T8" fmla="*/ 0 w 24"/>
                  <a:gd name="T9" fmla="*/ 5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5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8" name="Freeform 172">
                <a:extLst>
                  <a:ext uri="{FF2B5EF4-FFF2-40B4-BE49-F238E27FC236}">
                    <a16:creationId xmlns:a16="http://schemas.microsoft.com/office/drawing/2014/main" id="{04A7B9B9-009F-4AF9-9C94-783B5B0BD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1563"/>
                <a:ext cx="222" cy="32"/>
              </a:xfrm>
              <a:custGeom>
                <a:avLst/>
                <a:gdLst>
                  <a:gd name="T0" fmla="*/ 229 w 89"/>
                  <a:gd name="T1" fmla="*/ 605 h 12"/>
                  <a:gd name="T2" fmla="*/ 1891 w 89"/>
                  <a:gd name="T3" fmla="*/ 605 h 12"/>
                  <a:gd name="T4" fmla="*/ 3447 w 89"/>
                  <a:gd name="T5" fmla="*/ 0 h 12"/>
                  <a:gd name="T6" fmla="*/ 2282 w 89"/>
                  <a:gd name="T7" fmla="*/ 0 h 12"/>
                  <a:gd name="T8" fmla="*/ 229 w 89"/>
                  <a:gd name="T9" fmla="*/ 0 h 12"/>
                  <a:gd name="T10" fmla="*/ 0 w 89"/>
                  <a:gd name="T11" fmla="*/ 307 h 12"/>
                  <a:gd name="T12" fmla="*/ 229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9" name="Freeform 173">
                <a:extLst>
                  <a:ext uri="{FF2B5EF4-FFF2-40B4-BE49-F238E27FC236}">
                    <a16:creationId xmlns:a16="http://schemas.microsoft.com/office/drawing/2014/main" id="{3BE5A026-2744-4727-90A2-6386870F0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" y="1432"/>
                <a:ext cx="198" cy="35"/>
              </a:xfrm>
              <a:custGeom>
                <a:avLst/>
                <a:gdLst>
                  <a:gd name="T0" fmla="*/ 2882 w 79"/>
                  <a:gd name="T1" fmla="*/ 681 h 13"/>
                  <a:gd name="T2" fmla="*/ 3115 w 79"/>
                  <a:gd name="T3" fmla="*/ 369 h 13"/>
                  <a:gd name="T4" fmla="*/ 2882 w 79"/>
                  <a:gd name="T5" fmla="*/ 0 h 13"/>
                  <a:gd name="T6" fmla="*/ 0 w 79"/>
                  <a:gd name="T7" fmla="*/ 0 h 13"/>
                  <a:gd name="T8" fmla="*/ 0 w 79"/>
                  <a:gd name="T9" fmla="*/ 681 h 13"/>
                  <a:gd name="T10" fmla="*/ 2882 w 79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3">
                    <a:moveTo>
                      <a:pt x="73" y="13"/>
                    </a:moveTo>
                    <a:cubicBezTo>
                      <a:pt x="76" y="13"/>
                      <a:pt x="79" y="10"/>
                      <a:pt x="79" y="7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0" name="Freeform 174">
                <a:extLst>
                  <a:ext uri="{FF2B5EF4-FFF2-40B4-BE49-F238E27FC236}">
                    <a16:creationId xmlns:a16="http://schemas.microsoft.com/office/drawing/2014/main" id="{01AB5164-2928-4248-A005-18F8193E6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" y="1496"/>
                <a:ext cx="213" cy="35"/>
              </a:xfrm>
              <a:custGeom>
                <a:avLst/>
                <a:gdLst>
                  <a:gd name="T0" fmla="*/ 0 w 85"/>
                  <a:gd name="T1" fmla="*/ 0 h 13"/>
                  <a:gd name="T2" fmla="*/ 0 w 85"/>
                  <a:gd name="T3" fmla="*/ 681 h 13"/>
                  <a:gd name="T4" fmla="*/ 3115 w 85"/>
                  <a:gd name="T5" fmla="*/ 681 h 13"/>
                  <a:gd name="T6" fmla="*/ 3353 w 85"/>
                  <a:gd name="T7" fmla="*/ 312 h 13"/>
                  <a:gd name="T8" fmla="*/ 3115 w 85"/>
                  <a:gd name="T9" fmla="*/ 0 h 13"/>
                  <a:gd name="T10" fmla="*/ 0 w 8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2" y="13"/>
                      <a:pt x="85" y="10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1" name="Freeform 175">
                <a:extLst>
                  <a:ext uri="{FF2B5EF4-FFF2-40B4-BE49-F238E27FC236}">
                    <a16:creationId xmlns:a16="http://schemas.microsoft.com/office/drawing/2014/main" id="{FD389568-1EC1-43F4-A113-C3E56A7D7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1563"/>
                <a:ext cx="102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605 h 12"/>
                  <a:gd name="T4" fmla="*/ 30 w 41"/>
                  <a:gd name="T5" fmla="*/ 605 h 12"/>
                  <a:gd name="T6" fmla="*/ 1572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2" name="Freeform 176">
                <a:extLst>
                  <a:ext uri="{FF2B5EF4-FFF2-40B4-BE49-F238E27FC236}">
                    <a16:creationId xmlns:a16="http://schemas.microsoft.com/office/drawing/2014/main" id="{0654D713-256D-434A-9164-466EB1DEA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" y="1365"/>
                <a:ext cx="135" cy="35"/>
              </a:xfrm>
              <a:custGeom>
                <a:avLst/>
                <a:gdLst>
                  <a:gd name="T0" fmla="*/ 0 w 54"/>
                  <a:gd name="T1" fmla="*/ 681 h 13"/>
                  <a:gd name="T2" fmla="*/ 1875 w 54"/>
                  <a:gd name="T3" fmla="*/ 681 h 13"/>
                  <a:gd name="T4" fmla="*/ 2113 w 54"/>
                  <a:gd name="T5" fmla="*/ 369 h 13"/>
                  <a:gd name="T6" fmla="*/ 1875 w 54"/>
                  <a:gd name="T7" fmla="*/ 0 h 13"/>
                  <a:gd name="T8" fmla="*/ 0 w 54"/>
                  <a:gd name="T9" fmla="*/ 0 h 13"/>
                  <a:gd name="T10" fmla="*/ 0 w 54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3">
                    <a:moveTo>
                      <a:pt x="0" y="13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3" name="Freeform 177">
                <a:extLst>
                  <a:ext uri="{FF2B5EF4-FFF2-40B4-BE49-F238E27FC236}">
                    <a16:creationId xmlns:a16="http://schemas.microsoft.com/office/drawing/2014/main" id="{AA9F2BBA-AE18-4BA5-905E-5F70655FE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1501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149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4" name="Freeform 178">
                <a:extLst>
                  <a:ext uri="{FF2B5EF4-FFF2-40B4-BE49-F238E27FC236}">
                    <a16:creationId xmlns:a16="http://schemas.microsoft.com/office/drawing/2014/main" id="{32BF193D-C14E-4E6D-92B1-13E94278D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1437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93 h 9"/>
                  <a:gd name="T6" fmla="*/ 158 w 148"/>
                  <a:gd name="T7" fmla="*/ 363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2"/>
                    </a:cubicBezTo>
                    <a:cubicBezTo>
                      <a:pt x="27" y="3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5" name="Freeform 179">
                <a:extLst>
                  <a:ext uri="{FF2B5EF4-FFF2-40B4-BE49-F238E27FC236}">
                    <a16:creationId xmlns:a16="http://schemas.microsoft.com/office/drawing/2014/main" id="{316026C9-9FF4-41E0-A52F-F63F40439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" y="1565"/>
                <a:ext cx="195" cy="24"/>
              </a:xfrm>
              <a:custGeom>
                <a:avLst/>
                <a:gdLst>
                  <a:gd name="T0" fmla="*/ 238 w 78"/>
                  <a:gd name="T1" fmla="*/ 56 h 9"/>
                  <a:gd name="T2" fmla="*/ 3020 w 78"/>
                  <a:gd name="T3" fmla="*/ 56 h 9"/>
                  <a:gd name="T4" fmla="*/ 1488 w 78"/>
                  <a:gd name="T5" fmla="*/ 93 h 9"/>
                  <a:gd name="T6" fmla="*/ 125 w 78"/>
                  <a:gd name="T7" fmla="*/ 397 h 9"/>
                  <a:gd name="T8" fmla="*/ 238 w 78"/>
                  <a:gd name="T9" fmla="*/ 5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6" name="Freeform 180">
                <a:extLst>
                  <a:ext uri="{FF2B5EF4-FFF2-40B4-BE49-F238E27FC236}">
                    <a16:creationId xmlns:a16="http://schemas.microsoft.com/office/drawing/2014/main" id="{48921DF2-767E-4F08-A19A-51AA466E8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" y="1371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7" name="Freeform 181">
                <a:extLst>
                  <a:ext uri="{FF2B5EF4-FFF2-40B4-BE49-F238E27FC236}">
                    <a16:creationId xmlns:a16="http://schemas.microsoft.com/office/drawing/2014/main" id="{F26A580E-A0B6-481C-8E11-6A81FA50D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1496"/>
                <a:ext cx="423" cy="35"/>
              </a:xfrm>
              <a:custGeom>
                <a:avLst/>
                <a:gdLst>
                  <a:gd name="T0" fmla="*/ 3296 w 169"/>
                  <a:gd name="T1" fmla="*/ 0 h 13"/>
                  <a:gd name="T2" fmla="*/ 238 w 169"/>
                  <a:gd name="T3" fmla="*/ 0 h 13"/>
                  <a:gd name="T4" fmla="*/ 0 w 169"/>
                  <a:gd name="T5" fmla="*/ 312 h 13"/>
                  <a:gd name="T6" fmla="*/ 238 w 169"/>
                  <a:gd name="T7" fmla="*/ 681 h 13"/>
                  <a:gd name="T8" fmla="*/ 6398 w 169"/>
                  <a:gd name="T9" fmla="*/ 681 h 13"/>
                  <a:gd name="T10" fmla="*/ 6635 w 169"/>
                  <a:gd name="T11" fmla="*/ 312 h 13"/>
                  <a:gd name="T12" fmla="*/ 6398 w 169"/>
                  <a:gd name="T13" fmla="*/ 0 h 13"/>
                  <a:gd name="T14" fmla="*/ 3296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8" name="Freeform 182">
                <a:extLst>
                  <a:ext uri="{FF2B5EF4-FFF2-40B4-BE49-F238E27FC236}">
                    <a16:creationId xmlns:a16="http://schemas.microsoft.com/office/drawing/2014/main" id="{F3868F27-2454-4E52-83AB-424A1D1C2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1432"/>
                <a:ext cx="398" cy="35"/>
              </a:xfrm>
              <a:custGeom>
                <a:avLst/>
                <a:gdLst>
                  <a:gd name="T0" fmla="*/ 3139 w 159"/>
                  <a:gd name="T1" fmla="*/ 0 h 13"/>
                  <a:gd name="T2" fmla="*/ 283 w 159"/>
                  <a:gd name="T3" fmla="*/ 0 h 13"/>
                  <a:gd name="T4" fmla="*/ 0 w 159"/>
                  <a:gd name="T5" fmla="*/ 369 h 13"/>
                  <a:gd name="T6" fmla="*/ 283 w 159"/>
                  <a:gd name="T7" fmla="*/ 681 h 13"/>
                  <a:gd name="T8" fmla="*/ 6010 w 159"/>
                  <a:gd name="T9" fmla="*/ 681 h 13"/>
                  <a:gd name="T10" fmla="*/ 6240 w 159"/>
                  <a:gd name="T11" fmla="*/ 369 h 13"/>
                  <a:gd name="T12" fmla="*/ 6010 w 159"/>
                  <a:gd name="T13" fmla="*/ 0 h 13"/>
                  <a:gd name="T14" fmla="*/ 3139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9" name="Freeform 183">
                <a:extLst>
                  <a:ext uri="{FF2B5EF4-FFF2-40B4-BE49-F238E27FC236}">
                    <a16:creationId xmlns:a16="http://schemas.microsoft.com/office/drawing/2014/main" id="{0BF689E2-CFEF-45E6-903C-B64111902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1365"/>
                <a:ext cx="253" cy="35"/>
              </a:xfrm>
              <a:custGeom>
                <a:avLst/>
                <a:gdLst>
                  <a:gd name="T0" fmla="*/ 3740 w 101"/>
                  <a:gd name="T1" fmla="*/ 0 h 13"/>
                  <a:gd name="T2" fmla="*/ 1856 w 101"/>
                  <a:gd name="T3" fmla="*/ 0 h 13"/>
                  <a:gd name="T4" fmla="*/ 471 w 101"/>
                  <a:gd name="T5" fmla="*/ 0 h 13"/>
                  <a:gd name="T6" fmla="*/ 0 w 101"/>
                  <a:gd name="T7" fmla="*/ 681 h 13"/>
                  <a:gd name="T8" fmla="*/ 3740 w 101"/>
                  <a:gd name="T9" fmla="*/ 681 h 13"/>
                  <a:gd name="T10" fmla="*/ 3978 w 101"/>
                  <a:gd name="T11" fmla="*/ 369 h 13"/>
                  <a:gd name="T12" fmla="*/ 3740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0" name="Freeform 184">
                <a:extLst>
                  <a:ext uri="{FF2B5EF4-FFF2-40B4-BE49-F238E27FC236}">
                    <a16:creationId xmlns:a16="http://schemas.microsoft.com/office/drawing/2014/main" id="{E5A3EB0B-1A74-49EC-924D-F5AE6B10A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1307"/>
                <a:ext cx="60" cy="29"/>
              </a:xfrm>
              <a:custGeom>
                <a:avLst/>
                <a:gdLst>
                  <a:gd name="T0" fmla="*/ 0 w 24"/>
                  <a:gd name="T1" fmla="*/ 527 h 11"/>
                  <a:gd name="T2" fmla="*/ 675 w 24"/>
                  <a:gd name="T3" fmla="*/ 527 h 11"/>
                  <a:gd name="T4" fmla="*/ 938 w 24"/>
                  <a:gd name="T5" fmla="*/ 237 h 11"/>
                  <a:gd name="T6" fmla="*/ 863 w 24"/>
                  <a:gd name="T7" fmla="*/ 0 h 11"/>
                  <a:gd name="T8" fmla="*/ 0 w 24"/>
                  <a:gd name="T9" fmla="*/ 5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5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1" name="Freeform 185">
                <a:extLst>
                  <a:ext uri="{FF2B5EF4-FFF2-40B4-BE49-F238E27FC236}">
                    <a16:creationId xmlns:a16="http://schemas.microsoft.com/office/drawing/2014/main" id="{A2890DD5-07CC-4F9E-BA0D-2093B513E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1563"/>
                <a:ext cx="222" cy="32"/>
              </a:xfrm>
              <a:custGeom>
                <a:avLst/>
                <a:gdLst>
                  <a:gd name="T0" fmla="*/ 229 w 89"/>
                  <a:gd name="T1" fmla="*/ 605 h 12"/>
                  <a:gd name="T2" fmla="*/ 1891 w 89"/>
                  <a:gd name="T3" fmla="*/ 605 h 12"/>
                  <a:gd name="T4" fmla="*/ 3447 w 89"/>
                  <a:gd name="T5" fmla="*/ 0 h 12"/>
                  <a:gd name="T6" fmla="*/ 2282 w 89"/>
                  <a:gd name="T7" fmla="*/ 0 h 12"/>
                  <a:gd name="T8" fmla="*/ 229 w 89"/>
                  <a:gd name="T9" fmla="*/ 0 h 12"/>
                  <a:gd name="T10" fmla="*/ 0 w 89"/>
                  <a:gd name="T11" fmla="*/ 307 h 12"/>
                  <a:gd name="T12" fmla="*/ 229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2" name="Freeform 186">
                <a:extLst>
                  <a:ext uri="{FF2B5EF4-FFF2-40B4-BE49-F238E27FC236}">
                    <a16:creationId xmlns:a16="http://schemas.microsoft.com/office/drawing/2014/main" id="{5ABC6B7F-ED10-4714-A14B-F8583685E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3419"/>
                <a:ext cx="423" cy="34"/>
              </a:xfrm>
              <a:custGeom>
                <a:avLst/>
                <a:gdLst>
                  <a:gd name="T0" fmla="*/ 3296 w 169"/>
                  <a:gd name="T1" fmla="*/ 0 h 13"/>
                  <a:gd name="T2" fmla="*/ 238 w 169"/>
                  <a:gd name="T3" fmla="*/ 0 h 13"/>
                  <a:gd name="T4" fmla="*/ 0 w 169"/>
                  <a:gd name="T5" fmla="*/ 288 h 13"/>
                  <a:gd name="T6" fmla="*/ 238 w 169"/>
                  <a:gd name="T7" fmla="*/ 609 h 13"/>
                  <a:gd name="T8" fmla="*/ 6398 w 169"/>
                  <a:gd name="T9" fmla="*/ 609 h 13"/>
                  <a:gd name="T10" fmla="*/ 6635 w 169"/>
                  <a:gd name="T11" fmla="*/ 288 h 13"/>
                  <a:gd name="T12" fmla="*/ 6398 w 169"/>
                  <a:gd name="T13" fmla="*/ 0 h 13"/>
                  <a:gd name="T14" fmla="*/ 3296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3" name="Freeform 187">
                <a:extLst>
                  <a:ext uri="{FF2B5EF4-FFF2-40B4-BE49-F238E27FC236}">
                    <a16:creationId xmlns:a16="http://schemas.microsoft.com/office/drawing/2014/main" id="{390015D2-5257-4D55-905E-B26D3EEA3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3355"/>
                <a:ext cx="398" cy="34"/>
              </a:xfrm>
              <a:custGeom>
                <a:avLst/>
                <a:gdLst>
                  <a:gd name="T0" fmla="*/ 3139 w 159"/>
                  <a:gd name="T1" fmla="*/ 0 h 13"/>
                  <a:gd name="T2" fmla="*/ 283 w 159"/>
                  <a:gd name="T3" fmla="*/ 0 h 13"/>
                  <a:gd name="T4" fmla="*/ 0 w 159"/>
                  <a:gd name="T5" fmla="*/ 322 h 13"/>
                  <a:gd name="T6" fmla="*/ 283 w 159"/>
                  <a:gd name="T7" fmla="*/ 609 h 13"/>
                  <a:gd name="T8" fmla="*/ 6010 w 159"/>
                  <a:gd name="T9" fmla="*/ 609 h 13"/>
                  <a:gd name="T10" fmla="*/ 6240 w 159"/>
                  <a:gd name="T11" fmla="*/ 322 h 13"/>
                  <a:gd name="T12" fmla="*/ 6010 w 159"/>
                  <a:gd name="T13" fmla="*/ 0 h 13"/>
                  <a:gd name="T14" fmla="*/ 3139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4" name="Freeform 188">
                <a:extLst>
                  <a:ext uri="{FF2B5EF4-FFF2-40B4-BE49-F238E27FC236}">
                    <a16:creationId xmlns:a16="http://schemas.microsoft.com/office/drawing/2014/main" id="{1B62F78C-B1B9-48DC-81CC-95577F9C7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3288"/>
                <a:ext cx="253" cy="35"/>
              </a:xfrm>
              <a:custGeom>
                <a:avLst/>
                <a:gdLst>
                  <a:gd name="T0" fmla="*/ 3740 w 101"/>
                  <a:gd name="T1" fmla="*/ 0 h 13"/>
                  <a:gd name="T2" fmla="*/ 1856 w 101"/>
                  <a:gd name="T3" fmla="*/ 0 h 13"/>
                  <a:gd name="T4" fmla="*/ 471 w 101"/>
                  <a:gd name="T5" fmla="*/ 0 h 13"/>
                  <a:gd name="T6" fmla="*/ 0 w 101"/>
                  <a:gd name="T7" fmla="*/ 681 h 13"/>
                  <a:gd name="T8" fmla="*/ 3740 w 101"/>
                  <a:gd name="T9" fmla="*/ 681 h 13"/>
                  <a:gd name="T10" fmla="*/ 3978 w 101"/>
                  <a:gd name="T11" fmla="*/ 369 h 13"/>
                  <a:gd name="T12" fmla="*/ 3740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5" name="Freeform 189">
                <a:extLst>
                  <a:ext uri="{FF2B5EF4-FFF2-40B4-BE49-F238E27FC236}">
                    <a16:creationId xmlns:a16="http://schemas.microsoft.com/office/drawing/2014/main" id="{D51E411A-18C0-4A24-B149-758C86618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3229"/>
                <a:ext cx="60" cy="30"/>
              </a:xfrm>
              <a:custGeom>
                <a:avLst/>
                <a:gdLst>
                  <a:gd name="T0" fmla="*/ 0 w 24"/>
                  <a:gd name="T1" fmla="*/ 611 h 11"/>
                  <a:gd name="T2" fmla="*/ 675 w 24"/>
                  <a:gd name="T3" fmla="*/ 611 h 11"/>
                  <a:gd name="T4" fmla="*/ 938 w 24"/>
                  <a:gd name="T5" fmla="*/ 224 h 11"/>
                  <a:gd name="T6" fmla="*/ 863 w 24"/>
                  <a:gd name="T7" fmla="*/ 0 h 11"/>
                  <a:gd name="T8" fmla="*/ 0 w 24"/>
                  <a:gd name="T9" fmla="*/ 6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6" name="Freeform 190">
                <a:extLst>
                  <a:ext uri="{FF2B5EF4-FFF2-40B4-BE49-F238E27FC236}">
                    <a16:creationId xmlns:a16="http://schemas.microsoft.com/office/drawing/2014/main" id="{328DDF17-2ED9-4514-AE8E-C87FDC6BB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3485"/>
                <a:ext cx="222" cy="32"/>
              </a:xfrm>
              <a:custGeom>
                <a:avLst/>
                <a:gdLst>
                  <a:gd name="T0" fmla="*/ 229 w 89"/>
                  <a:gd name="T1" fmla="*/ 605 h 12"/>
                  <a:gd name="T2" fmla="*/ 1891 w 89"/>
                  <a:gd name="T3" fmla="*/ 605 h 12"/>
                  <a:gd name="T4" fmla="*/ 3447 w 89"/>
                  <a:gd name="T5" fmla="*/ 0 h 12"/>
                  <a:gd name="T6" fmla="*/ 2282 w 89"/>
                  <a:gd name="T7" fmla="*/ 0 h 12"/>
                  <a:gd name="T8" fmla="*/ 229 w 89"/>
                  <a:gd name="T9" fmla="*/ 0 h 12"/>
                  <a:gd name="T10" fmla="*/ 0 w 89"/>
                  <a:gd name="T11" fmla="*/ 307 h 12"/>
                  <a:gd name="T12" fmla="*/ 229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7" name="Freeform 191">
                <a:extLst>
                  <a:ext uri="{FF2B5EF4-FFF2-40B4-BE49-F238E27FC236}">
                    <a16:creationId xmlns:a16="http://schemas.microsoft.com/office/drawing/2014/main" id="{3CDD9B19-EDD4-429F-9BA8-C64D6BF67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" y="3355"/>
                <a:ext cx="198" cy="34"/>
              </a:xfrm>
              <a:custGeom>
                <a:avLst/>
                <a:gdLst>
                  <a:gd name="T0" fmla="*/ 2882 w 79"/>
                  <a:gd name="T1" fmla="*/ 609 h 13"/>
                  <a:gd name="T2" fmla="*/ 3115 w 79"/>
                  <a:gd name="T3" fmla="*/ 322 h 13"/>
                  <a:gd name="T4" fmla="*/ 2882 w 79"/>
                  <a:gd name="T5" fmla="*/ 0 h 13"/>
                  <a:gd name="T6" fmla="*/ 0 w 79"/>
                  <a:gd name="T7" fmla="*/ 0 h 13"/>
                  <a:gd name="T8" fmla="*/ 0 w 79"/>
                  <a:gd name="T9" fmla="*/ 609 h 13"/>
                  <a:gd name="T10" fmla="*/ 2882 w 79"/>
                  <a:gd name="T11" fmla="*/ 609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3">
                    <a:moveTo>
                      <a:pt x="73" y="13"/>
                    </a:moveTo>
                    <a:cubicBezTo>
                      <a:pt x="76" y="13"/>
                      <a:pt x="79" y="10"/>
                      <a:pt x="79" y="7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8" name="Freeform 192">
                <a:extLst>
                  <a:ext uri="{FF2B5EF4-FFF2-40B4-BE49-F238E27FC236}">
                    <a16:creationId xmlns:a16="http://schemas.microsoft.com/office/drawing/2014/main" id="{990066BF-8CA5-445D-A980-D5D642948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" y="3419"/>
                <a:ext cx="213" cy="34"/>
              </a:xfrm>
              <a:custGeom>
                <a:avLst/>
                <a:gdLst>
                  <a:gd name="T0" fmla="*/ 0 w 85"/>
                  <a:gd name="T1" fmla="*/ 0 h 13"/>
                  <a:gd name="T2" fmla="*/ 0 w 85"/>
                  <a:gd name="T3" fmla="*/ 609 h 13"/>
                  <a:gd name="T4" fmla="*/ 3115 w 85"/>
                  <a:gd name="T5" fmla="*/ 609 h 13"/>
                  <a:gd name="T6" fmla="*/ 3353 w 85"/>
                  <a:gd name="T7" fmla="*/ 288 h 13"/>
                  <a:gd name="T8" fmla="*/ 3115 w 85"/>
                  <a:gd name="T9" fmla="*/ 0 h 13"/>
                  <a:gd name="T10" fmla="*/ 0 w 8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2" y="13"/>
                      <a:pt x="85" y="10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9" name="Freeform 193">
                <a:extLst>
                  <a:ext uri="{FF2B5EF4-FFF2-40B4-BE49-F238E27FC236}">
                    <a16:creationId xmlns:a16="http://schemas.microsoft.com/office/drawing/2014/main" id="{F9904B03-6FE0-47A0-A403-B522846F9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3485"/>
                <a:ext cx="102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605 h 12"/>
                  <a:gd name="T4" fmla="*/ 30 w 41"/>
                  <a:gd name="T5" fmla="*/ 605 h 12"/>
                  <a:gd name="T6" fmla="*/ 1572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0" name="Freeform 194">
                <a:extLst>
                  <a:ext uri="{FF2B5EF4-FFF2-40B4-BE49-F238E27FC236}">
                    <a16:creationId xmlns:a16="http://schemas.microsoft.com/office/drawing/2014/main" id="{7F94471C-5478-4F0C-AFDC-523FC2349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" y="3288"/>
                <a:ext cx="135" cy="35"/>
              </a:xfrm>
              <a:custGeom>
                <a:avLst/>
                <a:gdLst>
                  <a:gd name="T0" fmla="*/ 0 w 54"/>
                  <a:gd name="T1" fmla="*/ 681 h 13"/>
                  <a:gd name="T2" fmla="*/ 1875 w 54"/>
                  <a:gd name="T3" fmla="*/ 681 h 13"/>
                  <a:gd name="T4" fmla="*/ 2113 w 54"/>
                  <a:gd name="T5" fmla="*/ 369 h 13"/>
                  <a:gd name="T6" fmla="*/ 1875 w 54"/>
                  <a:gd name="T7" fmla="*/ 0 h 13"/>
                  <a:gd name="T8" fmla="*/ 0 w 54"/>
                  <a:gd name="T9" fmla="*/ 0 h 13"/>
                  <a:gd name="T10" fmla="*/ 0 w 54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3">
                    <a:moveTo>
                      <a:pt x="0" y="13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1" name="Freeform 195">
                <a:extLst>
                  <a:ext uri="{FF2B5EF4-FFF2-40B4-BE49-F238E27FC236}">
                    <a16:creationId xmlns:a16="http://schemas.microsoft.com/office/drawing/2014/main" id="{46F208DB-E41B-4989-B274-46E0DD7CD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3424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149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2" name="Freeform 196">
                <a:extLst>
                  <a:ext uri="{FF2B5EF4-FFF2-40B4-BE49-F238E27FC236}">
                    <a16:creationId xmlns:a16="http://schemas.microsoft.com/office/drawing/2014/main" id="{A8C75F94-6E3C-4844-BDDE-0AB4570D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3360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93 h 9"/>
                  <a:gd name="T6" fmla="*/ 158 w 148"/>
                  <a:gd name="T7" fmla="*/ 363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2"/>
                    </a:cubicBezTo>
                    <a:cubicBezTo>
                      <a:pt x="27" y="3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3" name="Freeform 197">
                <a:extLst>
                  <a:ext uri="{FF2B5EF4-FFF2-40B4-BE49-F238E27FC236}">
                    <a16:creationId xmlns:a16="http://schemas.microsoft.com/office/drawing/2014/main" id="{7B0E07CB-1E12-47E6-83D6-F11FFB109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" y="3488"/>
                <a:ext cx="195" cy="24"/>
              </a:xfrm>
              <a:custGeom>
                <a:avLst/>
                <a:gdLst>
                  <a:gd name="T0" fmla="*/ 238 w 78"/>
                  <a:gd name="T1" fmla="*/ 56 h 9"/>
                  <a:gd name="T2" fmla="*/ 3020 w 78"/>
                  <a:gd name="T3" fmla="*/ 56 h 9"/>
                  <a:gd name="T4" fmla="*/ 1488 w 78"/>
                  <a:gd name="T5" fmla="*/ 93 h 9"/>
                  <a:gd name="T6" fmla="*/ 125 w 78"/>
                  <a:gd name="T7" fmla="*/ 397 h 9"/>
                  <a:gd name="T8" fmla="*/ 238 w 78"/>
                  <a:gd name="T9" fmla="*/ 5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4" name="Freeform 198">
                <a:extLst>
                  <a:ext uri="{FF2B5EF4-FFF2-40B4-BE49-F238E27FC236}">
                    <a16:creationId xmlns:a16="http://schemas.microsoft.com/office/drawing/2014/main" id="{E1CA3FB6-3016-43B7-84AC-1AE068E93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" y="329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5" name="Freeform 199">
                <a:extLst>
                  <a:ext uri="{FF2B5EF4-FFF2-40B4-BE49-F238E27FC236}">
                    <a16:creationId xmlns:a16="http://schemas.microsoft.com/office/drawing/2014/main" id="{512A5E4E-1910-4800-A3C5-34B6709EF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3419"/>
                <a:ext cx="423" cy="34"/>
              </a:xfrm>
              <a:custGeom>
                <a:avLst/>
                <a:gdLst>
                  <a:gd name="T0" fmla="*/ 3296 w 169"/>
                  <a:gd name="T1" fmla="*/ 0 h 13"/>
                  <a:gd name="T2" fmla="*/ 238 w 169"/>
                  <a:gd name="T3" fmla="*/ 0 h 13"/>
                  <a:gd name="T4" fmla="*/ 0 w 169"/>
                  <a:gd name="T5" fmla="*/ 288 h 13"/>
                  <a:gd name="T6" fmla="*/ 238 w 169"/>
                  <a:gd name="T7" fmla="*/ 609 h 13"/>
                  <a:gd name="T8" fmla="*/ 6398 w 169"/>
                  <a:gd name="T9" fmla="*/ 609 h 13"/>
                  <a:gd name="T10" fmla="*/ 6635 w 169"/>
                  <a:gd name="T11" fmla="*/ 288 h 13"/>
                  <a:gd name="T12" fmla="*/ 6398 w 169"/>
                  <a:gd name="T13" fmla="*/ 0 h 13"/>
                  <a:gd name="T14" fmla="*/ 3296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6" name="Freeform 200">
                <a:extLst>
                  <a:ext uri="{FF2B5EF4-FFF2-40B4-BE49-F238E27FC236}">
                    <a16:creationId xmlns:a16="http://schemas.microsoft.com/office/drawing/2014/main" id="{74B3659D-07A5-4AC2-8B84-1DAF6EB2F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3355"/>
                <a:ext cx="398" cy="34"/>
              </a:xfrm>
              <a:custGeom>
                <a:avLst/>
                <a:gdLst>
                  <a:gd name="T0" fmla="*/ 3139 w 159"/>
                  <a:gd name="T1" fmla="*/ 0 h 13"/>
                  <a:gd name="T2" fmla="*/ 283 w 159"/>
                  <a:gd name="T3" fmla="*/ 0 h 13"/>
                  <a:gd name="T4" fmla="*/ 0 w 159"/>
                  <a:gd name="T5" fmla="*/ 322 h 13"/>
                  <a:gd name="T6" fmla="*/ 283 w 159"/>
                  <a:gd name="T7" fmla="*/ 609 h 13"/>
                  <a:gd name="T8" fmla="*/ 6010 w 159"/>
                  <a:gd name="T9" fmla="*/ 609 h 13"/>
                  <a:gd name="T10" fmla="*/ 6240 w 159"/>
                  <a:gd name="T11" fmla="*/ 322 h 13"/>
                  <a:gd name="T12" fmla="*/ 6010 w 159"/>
                  <a:gd name="T13" fmla="*/ 0 h 13"/>
                  <a:gd name="T14" fmla="*/ 3139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7" name="Freeform 201">
                <a:extLst>
                  <a:ext uri="{FF2B5EF4-FFF2-40B4-BE49-F238E27FC236}">
                    <a16:creationId xmlns:a16="http://schemas.microsoft.com/office/drawing/2014/main" id="{48F6119F-BDE9-44A3-8B32-208C35A60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3288"/>
                <a:ext cx="253" cy="35"/>
              </a:xfrm>
              <a:custGeom>
                <a:avLst/>
                <a:gdLst>
                  <a:gd name="T0" fmla="*/ 3740 w 101"/>
                  <a:gd name="T1" fmla="*/ 0 h 13"/>
                  <a:gd name="T2" fmla="*/ 1856 w 101"/>
                  <a:gd name="T3" fmla="*/ 0 h 13"/>
                  <a:gd name="T4" fmla="*/ 471 w 101"/>
                  <a:gd name="T5" fmla="*/ 0 h 13"/>
                  <a:gd name="T6" fmla="*/ 0 w 101"/>
                  <a:gd name="T7" fmla="*/ 681 h 13"/>
                  <a:gd name="T8" fmla="*/ 3740 w 101"/>
                  <a:gd name="T9" fmla="*/ 681 h 13"/>
                  <a:gd name="T10" fmla="*/ 3978 w 101"/>
                  <a:gd name="T11" fmla="*/ 369 h 13"/>
                  <a:gd name="T12" fmla="*/ 3740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8" name="Freeform 202">
                <a:extLst>
                  <a:ext uri="{FF2B5EF4-FFF2-40B4-BE49-F238E27FC236}">
                    <a16:creationId xmlns:a16="http://schemas.microsoft.com/office/drawing/2014/main" id="{34266B63-DC69-4B7E-A69F-9F6EB055A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3229"/>
                <a:ext cx="60" cy="30"/>
              </a:xfrm>
              <a:custGeom>
                <a:avLst/>
                <a:gdLst>
                  <a:gd name="T0" fmla="*/ 0 w 24"/>
                  <a:gd name="T1" fmla="*/ 611 h 11"/>
                  <a:gd name="T2" fmla="*/ 675 w 24"/>
                  <a:gd name="T3" fmla="*/ 611 h 11"/>
                  <a:gd name="T4" fmla="*/ 938 w 24"/>
                  <a:gd name="T5" fmla="*/ 224 h 11"/>
                  <a:gd name="T6" fmla="*/ 863 w 24"/>
                  <a:gd name="T7" fmla="*/ 0 h 11"/>
                  <a:gd name="T8" fmla="*/ 0 w 24"/>
                  <a:gd name="T9" fmla="*/ 6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9" name="Freeform 203">
                <a:extLst>
                  <a:ext uri="{FF2B5EF4-FFF2-40B4-BE49-F238E27FC236}">
                    <a16:creationId xmlns:a16="http://schemas.microsoft.com/office/drawing/2014/main" id="{F4B98B27-5F56-428C-9494-A41F2E378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3485"/>
                <a:ext cx="222" cy="32"/>
              </a:xfrm>
              <a:custGeom>
                <a:avLst/>
                <a:gdLst>
                  <a:gd name="T0" fmla="*/ 229 w 89"/>
                  <a:gd name="T1" fmla="*/ 605 h 12"/>
                  <a:gd name="T2" fmla="*/ 1891 w 89"/>
                  <a:gd name="T3" fmla="*/ 605 h 12"/>
                  <a:gd name="T4" fmla="*/ 3447 w 89"/>
                  <a:gd name="T5" fmla="*/ 0 h 12"/>
                  <a:gd name="T6" fmla="*/ 2282 w 89"/>
                  <a:gd name="T7" fmla="*/ 0 h 12"/>
                  <a:gd name="T8" fmla="*/ 229 w 89"/>
                  <a:gd name="T9" fmla="*/ 0 h 12"/>
                  <a:gd name="T10" fmla="*/ 0 w 89"/>
                  <a:gd name="T11" fmla="*/ 307 h 12"/>
                  <a:gd name="T12" fmla="*/ 229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0" name="Freeform 204">
                <a:extLst>
                  <a:ext uri="{FF2B5EF4-FFF2-40B4-BE49-F238E27FC236}">
                    <a16:creationId xmlns:a16="http://schemas.microsoft.com/office/drawing/2014/main" id="{0355F0E8-501A-4BB1-8AC9-95DFD45BA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2136"/>
                <a:ext cx="563" cy="397"/>
              </a:xfrm>
              <a:custGeom>
                <a:avLst/>
                <a:gdLst>
                  <a:gd name="T0" fmla="*/ 0 w 225"/>
                  <a:gd name="T1" fmla="*/ 7511 h 149"/>
                  <a:gd name="T2" fmla="*/ 4747 w 225"/>
                  <a:gd name="T3" fmla="*/ 3975 h 149"/>
                  <a:gd name="T4" fmla="*/ 8823 w 225"/>
                  <a:gd name="T5" fmla="*/ 1569 h 149"/>
                  <a:gd name="T6" fmla="*/ 8823 w 225"/>
                  <a:gd name="T7" fmla="*/ 0 h 149"/>
                  <a:gd name="T8" fmla="*/ 4747 w 225"/>
                  <a:gd name="T9" fmla="*/ 2422 h 149"/>
                  <a:gd name="T10" fmla="*/ 0 w 225"/>
                  <a:gd name="T11" fmla="*/ 5942 h 149"/>
                  <a:gd name="T12" fmla="*/ 0 w 225"/>
                  <a:gd name="T13" fmla="*/ 7511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49">
                    <a:moveTo>
                      <a:pt x="0" y="149"/>
                    </a:moveTo>
                    <a:cubicBezTo>
                      <a:pt x="0" y="121"/>
                      <a:pt x="67" y="98"/>
                      <a:pt x="121" y="79"/>
                    </a:cubicBezTo>
                    <a:cubicBezTo>
                      <a:pt x="176" y="59"/>
                      <a:pt x="225" y="52"/>
                      <a:pt x="225" y="31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5" y="21"/>
                      <a:pt x="176" y="28"/>
                      <a:pt x="121" y="48"/>
                    </a:cubicBezTo>
                    <a:cubicBezTo>
                      <a:pt x="67" y="67"/>
                      <a:pt x="0" y="90"/>
                      <a:pt x="0" y="118"/>
                    </a:cubicBez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84CB7E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946" name="Freeform 205">
              <a:extLst>
                <a:ext uri="{FF2B5EF4-FFF2-40B4-BE49-F238E27FC236}">
                  <a16:creationId xmlns:a16="http://schemas.microsoft.com/office/drawing/2014/main" id="{5F9B1A7C-DAEC-40A1-89CC-E25186F9E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496"/>
              <a:ext cx="563" cy="395"/>
            </a:xfrm>
            <a:custGeom>
              <a:avLst/>
              <a:gdLst>
                <a:gd name="T0" fmla="*/ 0 w 225"/>
                <a:gd name="T1" fmla="*/ 7508 h 148"/>
                <a:gd name="T2" fmla="*/ 4747 w 225"/>
                <a:gd name="T3" fmla="*/ 3953 h 148"/>
                <a:gd name="T4" fmla="*/ 8823 w 225"/>
                <a:gd name="T5" fmla="*/ 1583 h 148"/>
                <a:gd name="T6" fmla="*/ 8823 w 225"/>
                <a:gd name="T7" fmla="*/ 0 h 148"/>
                <a:gd name="T8" fmla="*/ 4747 w 225"/>
                <a:gd name="T9" fmla="*/ 2378 h 148"/>
                <a:gd name="T10" fmla="*/ 0 w 225"/>
                <a:gd name="T11" fmla="*/ 5933 h 148"/>
                <a:gd name="T12" fmla="*/ 0 w 225"/>
                <a:gd name="T13" fmla="*/ 7508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1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47" name="Freeform 206">
              <a:extLst>
                <a:ext uri="{FF2B5EF4-FFF2-40B4-BE49-F238E27FC236}">
                  <a16:creationId xmlns:a16="http://schemas.microsoft.com/office/drawing/2014/main" id="{983FE416-709F-4F39-9751-5C2E476E1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776"/>
              <a:ext cx="563" cy="397"/>
            </a:xfrm>
            <a:custGeom>
              <a:avLst/>
              <a:gdLst>
                <a:gd name="T0" fmla="*/ 0 w 225"/>
                <a:gd name="T1" fmla="*/ 7511 h 149"/>
                <a:gd name="T2" fmla="*/ 4747 w 225"/>
                <a:gd name="T3" fmla="*/ 3975 h 149"/>
                <a:gd name="T4" fmla="*/ 8823 w 225"/>
                <a:gd name="T5" fmla="*/ 1569 h 149"/>
                <a:gd name="T6" fmla="*/ 8823 w 225"/>
                <a:gd name="T7" fmla="*/ 0 h 149"/>
                <a:gd name="T8" fmla="*/ 4747 w 225"/>
                <a:gd name="T9" fmla="*/ 2422 h 149"/>
                <a:gd name="T10" fmla="*/ 0 w 225"/>
                <a:gd name="T11" fmla="*/ 5942 h 149"/>
                <a:gd name="T12" fmla="*/ 0 w 225"/>
                <a:gd name="T13" fmla="*/ 7511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48" name="Freeform 207">
              <a:extLst>
                <a:ext uri="{FF2B5EF4-FFF2-40B4-BE49-F238E27FC236}">
                  <a16:creationId xmlns:a16="http://schemas.microsoft.com/office/drawing/2014/main" id="{A8043983-F1C8-4A9B-88E3-0E5C86B27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957"/>
              <a:ext cx="563" cy="395"/>
            </a:xfrm>
            <a:custGeom>
              <a:avLst/>
              <a:gdLst>
                <a:gd name="T0" fmla="*/ 0 w 225"/>
                <a:gd name="T1" fmla="*/ 7508 h 148"/>
                <a:gd name="T2" fmla="*/ 4747 w 225"/>
                <a:gd name="T3" fmla="*/ 3953 h 148"/>
                <a:gd name="T4" fmla="*/ 8823 w 225"/>
                <a:gd name="T5" fmla="*/ 1583 h 148"/>
                <a:gd name="T6" fmla="*/ 8823 w 225"/>
                <a:gd name="T7" fmla="*/ 0 h 148"/>
                <a:gd name="T8" fmla="*/ 4747 w 225"/>
                <a:gd name="T9" fmla="*/ 2378 h 148"/>
                <a:gd name="T10" fmla="*/ 0 w 225"/>
                <a:gd name="T11" fmla="*/ 5933 h 148"/>
                <a:gd name="T12" fmla="*/ 0 w 225"/>
                <a:gd name="T13" fmla="*/ 7508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7"/>
                  </a:cubicBezTo>
                  <a:cubicBezTo>
                    <a:pt x="67" y="66"/>
                    <a:pt x="0" y="90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49" name="Freeform 208">
              <a:extLst>
                <a:ext uri="{FF2B5EF4-FFF2-40B4-BE49-F238E27FC236}">
                  <a16:creationId xmlns:a16="http://schemas.microsoft.com/office/drawing/2014/main" id="{A12EC026-C6BD-4A6D-9FDC-571F430F6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675"/>
              <a:ext cx="563" cy="397"/>
            </a:xfrm>
            <a:custGeom>
              <a:avLst/>
              <a:gdLst>
                <a:gd name="T0" fmla="*/ 0 w 225"/>
                <a:gd name="T1" fmla="*/ 7511 h 149"/>
                <a:gd name="T2" fmla="*/ 4747 w 225"/>
                <a:gd name="T3" fmla="*/ 3975 h 149"/>
                <a:gd name="T4" fmla="*/ 8823 w 225"/>
                <a:gd name="T5" fmla="*/ 1569 h 149"/>
                <a:gd name="T6" fmla="*/ 8823 w 225"/>
                <a:gd name="T7" fmla="*/ 0 h 149"/>
                <a:gd name="T8" fmla="*/ 4747 w 225"/>
                <a:gd name="T9" fmla="*/ 2422 h 149"/>
                <a:gd name="T10" fmla="*/ 0 w 225"/>
                <a:gd name="T11" fmla="*/ 5942 h 149"/>
                <a:gd name="T12" fmla="*/ 0 w 225"/>
                <a:gd name="T13" fmla="*/ 7511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50" name="Freeform 209">
              <a:extLst>
                <a:ext uri="{FF2B5EF4-FFF2-40B4-BE49-F238E27FC236}">
                  <a16:creationId xmlns:a16="http://schemas.microsoft.com/office/drawing/2014/main" id="{D0A2E606-D5B8-4876-A2B4-AAC3CC557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861"/>
              <a:ext cx="563" cy="398"/>
            </a:xfrm>
            <a:custGeom>
              <a:avLst/>
              <a:gdLst>
                <a:gd name="T0" fmla="*/ 0 w 225"/>
                <a:gd name="T1" fmla="*/ 7583 h 149"/>
                <a:gd name="T2" fmla="*/ 4747 w 225"/>
                <a:gd name="T3" fmla="*/ 4025 h 149"/>
                <a:gd name="T4" fmla="*/ 8823 w 225"/>
                <a:gd name="T5" fmla="*/ 1584 h 149"/>
                <a:gd name="T6" fmla="*/ 8823 w 225"/>
                <a:gd name="T7" fmla="*/ 0 h 149"/>
                <a:gd name="T8" fmla="*/ 4747 w 225"/>
                <a:gd name="T9" fmla="*/ 2441 h 149"/>
                <a:gd name="T10" fmla="*/ 0 w 225"/>
                <a:gd name="T11" fmla="*/ 5999 h 149"/>
                <a:gd name="T12" fmla="*/ 0 w 225"/>
                <a:gd name="T13" fmla="*/ 7583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1" name="Freeform 210">
              <a:extLst>
                <a:ext uri="{FF2B5EF4-FFF2-40B4-BE49-F238E27FC236}">
                  <a16:creationId xmlns:a16="http://schemas.microsoft.com/office/drawing/2014/main" id="{690EE661-A604-4545-8814-AB56B1391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043"/>
              <a:ext cx="563" cy="397"/>
            </a:xfrm>
            <a:custGeom>
              <a:avLst/>
              <a:gdLst>
                <a:gd name="T0" fmla="*/ 0 w 225"/>
                <a:gd name="T1" fmla="*/ 7511 h 149"/>
                <a:gd name="T2" fmla="*/ 4747 w 225"/>
                <a:gd name="T3" fmla="*/ 3975 h 149"/>
                <a:gd name="T4" fmla="*/ 8823 w 225"/>
                <a:gd name="T5" fmla="*/ 1569 h 149"/>
                <a:gd name="T6" fmla="*/ 8823 w 225"/>
                <a:gd name="T7" fmla="*/ 0 h 149"/>
                <a:gd name="T8" fmla="*/ 4747 w 225"/>
                <a:gd name="T9" fmla="*/ 2422 h 149"/>
                <a:gd name="T10" fmla="*/ 0 w 225"/>
                <a:gd name="T11" fmla="*/ 5942 h 149"/>
                <a:gd name="T12" fmla="*/ 0 w 225"/>
                <a:gd name="T13" fmla="*/ 7511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52" name="Freeform 211">
              <a:extLst>
                <a:ext uri="{FF2B5EF4-FFF2-40B4-BE49-F238E27FC236}">
                  <a16:creationId xmlns:a16="http://schemas.microsoft.com/office/drawing/2014/main" id="{0D013216-80B7-4B04-810C-555E7E2C6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317"/>
              <a:ext cx="563" cy="395"/>
            </a:xfrm>
            <a:custGeom>
              <a:avLst/>
              <a:gdLst>
                <a:gd name="T0" fmla="*/ 0 w 225"/>
                <a:gd name="T1" fmla="*/ 7508 h 148"/>
                <a:gd name="T2" fmla="*/ 4747 w 225"/>
                <a:gd name="T3" fmla="*/ 3953 h 148"/>
                <a:gd name="T4" fmla="*/ 8823 w 225"/>
                <a:gd name="T5" fmla="*/ 1583 h 148"/>
                <a:gd name="T6" fmla="*/ 8823 w 225"/>
                <a:gd name="T7" fmla="*/ 0 h 148"/>
                <a:gd name="T8" fmla="*/ 4747 w 225"/>
                <a:gd name="T9" fmla="*/ 2378 h 148"/>
                <a:gd name="T10" fmla="*/ 0 w 225"/>
                <a:gd name="T11" fmla="*/ 5933 h 148"/>
                <a:gd name="T12" fmla="*/ 0 w 225"/>
                <a:gd name="T13" fmla="*/ 7508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1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0"/>
                    <a:pt x="176" y="28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53" name="Freeform 212">
              <a:extLst>
                <a:ext uri="{FF2B5EF4-FFF2-40B4-BE49-F238E27FC236}">
                  <a16:creationId xmlns:a16="http://schemas.microsoft.com/office/drawing/2014/main" id="{62C6C3BF-FC95-4628-ADB3-B9758BD79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3419"/>
              <a:ext cx="563" cy="394"/>
            </a:xfrm>
            <a:custGeom>
              <a:avLst/>
              <a:gdLst>
                <a:gd name="T0" fmla="*/ 0 w 225"/>
                <a:gd name="T1" fmla="*/ 7435 h 148"/>
                <a:gd name="T2" fmla="*/ 4747 w 225"/>
                <a:gd name="T3" fmla="*/ 3927 h 148"/>
                <a:gd name="T4" fmla="*/ 8823 w 225"/>
                <a:gd name="T5" fmla="*/ 1509 h 148"/>
                <a:gd name="T6" fmla="*/ 8823 w 225"/>
                <a:gd name="T7" fmla="*/ 0 h 148"/>
                <a:gd name="T8" fmla="*/ 4747 w 225"/>
                <a:gd name="T9" fmla="*/ 2361 h 148"/>
                <a:gd name="T10" fmla="*/ 0 w 225"/>
                <a:gd name="T11" fmla="*/ 5867 h 148"/>
                <a:gd name="T12" fmla="*/ 0 w 225"/>
                <a:gd name="T13" fmla="*/ 7435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8"/>
                    <a:pt x="225" y="51"/>
                    <a:pt x="225" y="3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0"/>
                    <a:pt x="176" y="27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54" name="Freeform 213">
              <a:extLst>
                <a:ext uri="{FF2B5EF4-FFF2-40B4-BE49-F238E27FC236}">
                  <a16:creationId xmlns:a16="http://schemas.microsoft.com/office/drawing/2014/main" id="{BFA4DE4E-154F-413B-8458-372B5D616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" y="3461"/>
              <a:ext cx="530" cy="240"/>
            </a:xfrm>
            <a:custGeom>
              <a:avLst/>
              <a:gdLst>
                <a:gd name="T0" fmla="*/ 8283 w 212"/>
                <a:gd name="T1" fmla="*/ 0 h 90"/>
                <a:gd name="T2" fmla="*/ 4458 w 212"/>
                <a:gd name="T3" fmla="*/ 1971 h 90"/>
                <a:gd name="T4" fmla="*/ 0 w 212"/>
                <a:gd name="T5" fmla="*/ 4552 h 90"/>
                <a:gd name="T6" fmla="*/ 4458 w 212"/>
                <a:gd name="T7" fmla="*/ 1821 h 90"/>
                <a:gd name="T8" fmla="*/ 8283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0">
                  <a:moveTo>
                    <a:pt x="212" y="0"/>
                  </a:moveTo>
                  <a:cubicBezTo>
                    <a:pt x="197" y="13"/>
                    <a:pt x="157" y="24"/>
                    <a:pt x="114" y="39"/>
                  </a:cubicBezTo>
                  <a:cubicBezTo>
                    <a:pt x="70" y="55"/>
                    <a:pt x="18" y="69"/>
                    <a:pt x="0" y="90"/>
                  </a:cubicBezTo>
                  <a:cubicBezTo>
                    <a:pt x="18" y="69"/>
                    <a:pt x="70" y="51"/>
                    <a:pt x="114" y="36"/>
                  </a:cubicBezTo>
                  <a:cubicBezTo>
                    <a:pt x="157" y="20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5" name="Freeform 214">
              <a:extLst>
                <a:ext uri="{FF2B5EF4-FFF2-40B4-BE49-F238E27FC236}">
                  <a16:creationId xmlns:a16="http://schemas.microsoft.com/office/drawing/2014/main" id="{C3FEFEAC-5626-4F57-BB57-8125CA49F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3597"/>
              <a:ext cx="563" cy="398"/>
            </a:xfrm>
            <a:custGeom>
              <a:avLst/>
              <a:gdLst>
                <a:gd name="T0" fmla="*/ 0 w 225"/>
                <a:gd name="T1" fmla="*/ 7583 h 149"/>
                <a:gd name="T2" fmla="*/ 4747 w 225"/>
                <a:gd name="T3" fmla="*/ 3967 h 149"/>
                <a:gd name="T4" fmla="*/ 8823 w 225"/>
                <a:gd name="T5" fmla="*/ 1584 h 149"/>
                <a:gd name="T6" fmla="*/ 8823 w 225"/>
                <a:gd name="T7" fmla="*/ 0 h 149"/>
                <a:gd name="T8" fmla="*/ 4747 w 225"/>
                <a:gd name="T9" fmla="*/ 2441 h 149"/>
                <a:gd name="T10" fmla="*/ 0 w 225"/>
                <a:gd name="T11" fmla="*/ 5999 h 149"/>
                <a:gd name="T12" fmla="*/ 0 w 225"/>
                <a:gd name="T13" fmla="*/ 7583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7"/>
                    <a:pt x="121" y="78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6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6" name="Freeform 215">
              <a:extLst>
                <a:ext uri="{FF2B5EF4-FFF2-40B4-BE49-F238E27FC236}">
                  <a16:creationId xmlns:a16="http://schemas.microsoft.com/office/drawing/2014/main" id="{BC49DF72-52FA-4DB1-9D4F-44524CB8E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0" y="3597"/>
              <a:ext cx="568" cy="398"/>
            </a:xfrm>
            <a:custGeom>
              <a:avLst/>
              <a:gdLst>
                <a:gd name="T0" fmla="*/ 8823 w 227"/>
                <a:gd name="T1" fmla="*/ 0 h 149"/>
                <a:gd name="T2" fmla="*/ 6423 w 227"/>
                <a:gd name="T3" fmla="*/ 1677 h 149"/>
                <a:gd name="T4" fmla="*/ 4747 w 227"/>
                <a:gd name="T5" fmla="*/ 2404 h 149"/>
                <a:gd name="T6" fmla="*/ 4702 w 227"/>
                <a:gd name="T7" fmla="*/ 2404 h 149"/>
                <a:gd name="T8" fmla="*/ 0 w 227"/>
                <a:gd name="T9" fmla="*/ 5999 h 149"/>
                <a:gd name="T10" fmla="*/ 50 w 227"/>
                <a:gd name="T11" fmla="*/ 7583 h 149"/>
                <a:gd name="T12" fmla="*/ 50 w 227"/>
                <a:gd name="T13" fmla="*/ 7583 h 149"/>
                <a:gd name="T14" fmla="*/ 4747 w 227"/>
                <a:gd name="T15" fmla="*/ 4082 h 149"/>
                <a:gd name="T16" fmla="*/ 4777 w 227"/>
                <a:gd name="T17" fmla="*/ 4025 h 149"/>
                <a:gd name="T18" fmla="*/ 6423 w 227"/>
                <a:gd name="T19" fmla="*/ 3352 h 149"/>
                <a:gd name="T20" fmla="*/ 8898 w 227"/>
                <a:gd name="T21" fmla="*/ 1584 h 149"/>
                <a:gd name="T22" fmla="*/ 8898 w 227"/>
                <a:gd name="T23" fmla="*/ 0 h 149"/>
                <a:gd name="T24" fmla="*/ 8823 w 227"/>
                <a:gd name="T25" fmla="*/ 0 h 149"/>
                <a:gd name="T26" fmla="*/ 50 w 227"/>
                <a:gd name="T27" fmla="*/ 5999 h 149"/>
                <a:gd name="T28" fmla="*/ 4747 w 227"/>
                <a:gd name="T29" fmla="*/ 2498 h 149"/>
                <a:gd name="T30" fmla="*/ 4777 w 227"/>
                <a:gd name="T31" fmla="*/ 2441 h 149"/>
                <a:gd name="T32" fmla="*/ 6423 w 227"/>
                <a:gd name="T33" fmla="*/ 1768 h 149"/>
                <a:gd name="T34" fmla="*/ 8823 w 227"/>
                <a:gd name="T35" fmla="*/ 363 h 149"/>
                <a:gd name="T36" fmla="*/ 8823 w 227"/>
                <a:gd name="T37" fmla="*/ 1584 h 149"/>
                <a:gd name="T38" fmla="*/ 6423 w 227"/>
                <a:gd name="T39" fmla="*/ 3261 h 149"/>
                <a:gd name="T40" fmla="*/ 4747 w 227"/>
                <a:gd name="T41" fmla="*/ 3967 h 149"/>
                <a:gd name="T42" fmla="*/ 4702 w 227"/>
                <a:gd name="T43" fmla="*/ 3967 h 149"/>
                <a:gd name="T44" fmla="*/ 50 w 227"/>
                <a:gd name="T45" fmla="*/ 7185 h 149"/>
                <a:gd name="T46" fmla="*/ 50 w 227"/>
                <a:gd name="T47" fmla="*/ 5999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7" h="149">
                  <a:moveTo>
                    <a:pt x="225" y="0"/>
                  </a:moveTo>
                  <a:cubicBezTo>
                    <a:pt x="225" y="15"/>
                    <a:pt x="199" y="22"/>
                    <a:pt x="164" y="33"/>
                  </a:cubicBezTo>
                  <a:cubicBezTo>
                    <a:pt x="151" y="37"/>
                    <a:pt x="136" y="41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66" y="66"/>
                    <a:pt x="0" y="89"/>
                    <a:pt x="0" y="118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22"/>
                    <a:pt x="68" y="98"/>
                    <a:pt x="121" y="80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37" y="74"/>
                    <a:pt x="151" y="70"/>
                    <a:pt x="164" y="66"/>
                  </a:cubicBezTo>
                  <a:cubicBezTo>
                    <a:pt x="201" y="55"/>
                    <a:pt x="227" y="47"/>
                    <a:pt x="227" y="31"/>
                  </a:cubicBezTo>
                  <a:cubicBezTo>
                    <a:pt x="227" y="0"/>
                    <a:pt x="227" y="0"/>
                    <a:pt x="227" y="0"/>
                  </a:cubicBezTo>
                  <a:lnTo>
                    <a:pt x="225" y="0"/>
                  </a:lnTo>
                  <a:close/>
                  <a:moveTo>
                    <a:pt x="1" y="118"/>
                  </a:moveTo>
                  <a:cubicBezTo>
                    <a:pt x="1" y="91"/>
                    <a:pt x="68" y="68"/>
                    <a:pt x="121" y="49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37" y="43"/>
                    <a:pt x="151" y="39"/>
                    <a:pt x="164" y="35"/>
                  </a:cubicBezTo>
                  <a:cubicBezTo>
                    <a:pt x="195" y="26"/>
                    <a:pt x="219" y="18"/>
                    <a:pt x="225" y="7"/>
                  </a:cubicBezTo>
                  <a:cubicBezTo>
                    <a:pt x="225" y="15"/>
                    <a:pt x="225" y="31"/>
                    <a:pt x="225" y="31"/>
                  </a:cubicBezTo>
                  <a:cubicBezTo>
                    <a:pt x="225" y="45"/>
                    <a:pt x="199" y="53"/>
                    <a:pt x="164" y="64"/>
                  </a:cubicBezTo>
                  <a:cubicBezTo>
                    <a:pt x="151" y="68"/>
                    <a:pt x="136" y="72"/>
                    <a:pt x="121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72" y="95"/>
                    <a:pt x="12" y="116"/>
                    <a:pt x="1" y="141"/>
                  </a:cubicBezTo>
                  <a:cubicBezTo>
                    <a:pt x="1" y="132"/>
                    <a:pt x="1" y="118"/>
                    <a:pt x="1" y="11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7" name="Freeform 216">
              <a:extLst>
                <a:ext uri="{FF2B5EF4-FFF2-40B4-BE49-F238E27FC236}">
                  <a16:creationId xmlns:a16="http://schemas.microsoft.com/office/drawing/2014/main" id="{DF9B1FCF-E922-43EC-ACE5-4E0B431FB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" y="3640"/>
              <a:ext cx="530" cy="243"/>
            </a:xfrm>
            <a:custGeom>
              <a:avLst/>
              <a:gdLst>
                <a:gd name="T0" fmla="*/ 8283 w 212"/>
                <a:gd name="T1" fmla="*/ 0 h 91"/>
                <a:gd name="T2" fmla="*/ 4458 w 212"/>
                <a:gd name="T3" fmla="*/ 2040 h 91"/>
                <a:gd name="T4" fmla="*/ 0 w 212"/>
                <a:gd name="T5" fmla="*/ 4628 h 91"/>
                <a:gd name="T6" fmla="*/ 4458 w 212"/>
                <a:gd name="T7" fmla="*/ 1827 h 91"/>
                <a:gd name="T8" fmla="*/ 8283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8" name="Freeform 217">
              <a:extLst>
                <a:ext uri="{FF2B5EF4-FFF2-40B4-BE49-F238E27FC236}">
                  <a16:creationId xmlns:a16="http://schemas.microsoft.com/office/drawing/2014/main" id="{DFAD0299-758E-4144-A7D4-8CE3C6B2A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" y="2819"/>
              <a:ext cx="530" cy="242"/>
            </a:xfrm>
            <a:custGeom>
              <a:avLst/>
              <a:gdLst>
                <a:gd name="T0" fmla="*/ 8283 w 212"/>
                <a:gd name="T1" fmla="*/ 0 h 91"/>
                <a:gd name="T2" fmla="*/ 4458 w 212"/>
                <a:gd name="T3" fmla="*/ 1995 h 91"/>
                <a:gd name="T4" fmla="*/ 0 w 212"/>
                <a:gd name="T5" fmla="*/ 4555 h 91"/>
                <a:gd name="T6" fmla="*/ 4458 w 212"/>
                <a:gd name="T7" fmla="*/ 1803 h 91"/>
                <a:gd name="T8" fmla="*/ 8283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9" name="Freeform 218">
              <a:extLst>
                <a:ext uri="{FF2B5EF4-FFF2-40B4-BE49-F238E27FC236}">
                  <a16:creationId xmlns:a16="http://schemas.microsoft.com/office/drawing/2014/main" id="{066C62F3-666F-4EAC-8AF4-96963CA60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" y="3000"/>
              <a:ext cx="530" cy="240"/>
            </a:xfrm>
            <a:custGeom>
              <a:avLst/>
              <a:gdLst>
                <a:gd name="T0" fmla="*/ 8283 w 212"/>
                <a:gd name="T1" fmla="*/ 0 h 90"/>
                <a:gd name="T2" fmla="*/ 4458 w 212"/>
                <a:gd name="T3" fmla="*/ 1971 h 90"/>
                <a:gd name="T4" fmla="*/ 0 w 212"/>
                <a:gd name="T5" fmla="*/ 4552 h 90"/>
                <a:gd name="T6" fmla="*/ 4458 w 212"/>
                <a:gd name="T7" fmla="*/ 1763 h 90"/>
                <a:gd name="T8" fmla="*/ 8283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0" name="Freeform 219">
              <a:extLst>
                <a:ext uri="{FF2B5EF4-FFF2-40B4-BE49-F238E27FC236}">
                  <a16:creationId xmlns:a16="http://schemas.microsoft.com/office/drawing/2014/main" id="{CBE7DECC-076B-46A0-BB32-0B7C3E6A9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" y="2179"/>
              <a:ext cx="530" cy="242"/>
            </a:xfrm>
            <a:custGeom>
              <a:avLst/>
              <a:gdLst>
                <a:gd name="T0" fmla="*/ 8283 w 212"/>
                <a:gd name="T1" fmla="*/ 0 h 91"/>
                <a:gd name="T2" fmla="*/ 4458 w 212"/>
                <a:gd name="T3" fmla="*/ 1995 h 91"/>
                <a:gd name="T4" fmla="*/ 0 w 212"/>
                <a:gd name="T5" fmla="*/ 4555 h 91"/>
                <a:gd name="T6" fmla="*/ 4458 w 212"/>
                <a:gd name="T7" fmla="*/ 1803 h 91"/>
                <a:gd name="T8" fmla="*/ 8283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1" name="Freeform 220">
              <a:extLst>
                <a:ext uri="{FF2B5EF4-FFF2-40B4-BE49-F238E27FC236}">
                  <a16:creationId xmlns:a16="http://schemas.microsoft.com/office/drawing/2014/main" id="{04CA0752-2EC2-4BB6-804A-801CB1FE8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" y="2360"/>
              <a:ext cx="530" cy="240"/>
            </a:xfrm>
            <a:custGeom>
              <a:avLst/>
              <a:gdLst>
                <a:gd name="T0" fmla="*/ 8283 w 212"/>
                <a:gd name="T1" fmla="*/ 0 h 90"/>
                <a:gd name="T2" fmla="*/ 4458 w 212"/>
                <a:gd name="T3" fmla="*/ 1971 h 90"/>
                <a:gd name="T4" fmla="*/ 0 w 212"/>
                <a:gd name="T5" fmla="*/ 4552 h 90"/>
                <a:gd name="T6" fmla="*/ 4458 w 212"/>
                <a:gd name="T7" fmla="*/ 1763 h 90"/>
                <a:gd name="T8" fmla="*/ 8283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2" name="Freeform 221">
              <a:extLst>
                <a:ext uri="{FF2B5EF4-FFF2-40B4-BE49-F238E27FC236}">
                  <a16:creationId xmlns:a16="http://schemas.microsoft.com/office/drawing/2014/main" id="{560EF0D0-CA20-43F7-A516-1DBBC1CB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" y="1539"/>
              <a:ext cx="530" cy="242"/>
            </a:xfrm>
            <a:custGeom>
              <a:avLst/>
              <a:gdLst>
                <a:gd name="T0" fmla="*/ 8283 w 212"/>
                <a:gd name="T1" fmla="*/ 0 h 91"/>
                <a:gd name="T2" fmla="*/ 4458 w 212"/>
                <a:gd name="T3" fmla="*/ 1995 h 91"/>
                <a:gd name="T4" fmla="*/ 0 w 212"/>
                <a:gd name="T5" fmla="*/ 4555 h 91"/>
                <a:gd name="T6" fmla="*/ 4458 w 212"/>
                <a:gd name="T7" fmla="*/ 1803 h 91"/>
                <a:gd name="T8" fmla="*/ 8283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3" name="Freeform 222">
              <a:extLst>
                <a:ext uri="{FF2B5EF4-FFF2-40B4-BE49-F238E27FC236}">
                  <a16:creationId xmlns:a16="http://schemas.microsoft.com/office/drawing/2014/main" id="{528523A0-F71A-4820-AE06-C9B29126C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" y="1720"/>
              <a:ext cx="530" cy="240"/>
            </a:xfrm>
            <a:custGeom>
              <a:avLst/>
              <a:gdLst>
                <a:gd name="T0" fmla="*/ 8283 w 212"/>
                <a:gd name="T1" fmla="*/ 0 h 90"/>
                <a:gd name="T2" fmla="*/ 4458 w 212"/>
                <a:gd name="T3" fmla="*/ 1971 h 90"/>
                <a:gd name="T4" fmla="*/ 0 w 212"/>
                <a:gd name="T5" fmla="*/ 4552 h 90"/>
                <a:gd name="T6" fmla="*/ 4458 w 212"/>
                <a:gd name="T7" fmla="*/ 1763 h 90"/>
                <a:gd name="T8" fmla="*/ 8283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4" name="Freeform 223">
              <a:extLst>
                <a:ext uri="{FF2B5EF4-FFF2-40B4-BE49-F238E27FC236}">
                  <a16:creationId xmlns:a16="http://schemas.microsoft.com/office/drawing/2014/main" id="{5FD789E6-E939-4528-A587-61A7C33FF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" y="907"/>
              <a:ext cx="530" cy="242"/>
            </a:xfrm>
            <a:custGeom>
              <a:avLst/>
              <a:gdLst>
                <a:gd name="T0" fmla="*/ 8283 w 212"/>
                <a:gd name="T1" fmla="*/ 0 h 91"/>
                <a:gd name="T2" fmla="*/ 4458 w 212"/>
                <a:gd name="T3" fmla="*/ 1960 h 91"/>
                <a:gd name="T4" fmla="*/ 0 w 212"/>
                <a:gd name="T5" fmla="*/ 4555 h 91"/>
                <a:gd name="T6" fmla="*/ 4458 w 212"/>
                <a:gd name="T7" fmla="*/ 1803 h 91"/>
                <a:gd name="T8" fmla="*/ 8283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39"/>
                  </a:cubicBezTo>
                  <a:cubicBezTo>
                    <a:pt x="70" y="55"/>
                    <a:pt x="18" y="69"/>
                    <a:pt x="0" y="91"/>
                  </a:cubicBezTo>
                  <a:cubicBezTo>
                    <a:pt x="18" y="69"/>
                    <a:pt x="70" y="51"/>
                    <a:pt x="114" y="36"/>
                  </a:cubicBezTo>
                  <a:cubicBezTo>
                    <a:pt x="157" y="20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5" name="Freeform 224">
              <a:extLst>
                <a:ext uri="{FF2B5EF4-FFF2-40B4-BE49-F238E27FC236}">
                  <a16:creationId xmlns:a16="http://schemas.microsoft.com/office/drawing/2014/main" id="{F20978E6-84C7-4EF2-8F7D-4F2D304D7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" y="1088"/>
              <a:ext cx="530" cy="240"/>
            </a:xfrm>
            <a:custGeom>
              <a:avLst/>
              <a:gdLst>
                <a:gd name="T0" fmla="*/ 8283 w 212"/>
                <a:gd name="T1" fmla="*/ 0 h 90"/>
                <a:gd name="T2" fmla="*/ 4458 w 212"/>
                <a:gd name="T3" fmla="*/ 1971 h 90"/>
                <a:gd name="T4" fmla="*/ 0 w 212"/>
                <a:gd name="T5" fmla="*/ 4552 h 90"/>
                <a:gd name="T6" fmla="*/ 4458 w 212"/>
                <a:gd name="T7" fmla="*/ 1763 h 90"/>
                <a:gd name="T8" fmla="*/ 8283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3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0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6" name="Freeform 225">
              <a:extLst>
                <a:ext uri="{FF2B5EF4-FFF2-40B4-BE49-F238E27FC236}">
                  <a16:creationId xmlns:a16="http://schemas.microsoft.com/office/drawing/2014/main" id="{DC16D517-9E8F-455E-AAEB-CA994A343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0" y="861"/>
              <a:ext cx="565" cy="398"/>
            </a:xfrm>
            <a:custGeom>
              <a:avLst/>
              <a:gdLst>
                <a:gd name="T0" fmla="*/ 8833 w 226"/>
                <a:gd name="T1" fmla="*/ 0 h 149"/>
                <a:gd name="T2" fmla="*/ 6408 w 226"/>
                <a:gd name="T3" fmla="*/ 1677 h 149"/>
                <a:gd name="T4" fmla="*/ 4738 w 226"/>
                <a:gd name="T5" fmla="*/ 2404 h 149"/>
                <a:gd name="T6" fmla="*/ 4688 w 226"/>
                <a:gd name="T7" fmla="*/ 2404 h 149"/>
                <a:gd name="T8" fmla="*/ 0 w 226"/>
                <a:gd name="T9" fmla="*/ 5999 h 149"/>
                <a:gd name="T10" fmla="*/ 0 w 226"/>
                <a:gd name="T11" fmla="*/ 7583 h 149"/>
                <a:gd name="T12" fmla="*/ 83 w 226"/>
                <a:gd name="T13" fmla="*/ 7583 h 149"/>
                <a:gd name="T14" fmla="*/ 4738 w 226"/>
                <a:gd name="T15" fmla="*/ 4082 h 149"/>
                <a:gd name="T16" fmla="*/ 4770 w 226"/>
                <a:gd name="T17" fmla="*/ 4082 h 149"/>
                <a:gd name="T18" fmla="*/ 6408 w 226"/>
                <a:gd name="T19" fmla="*/ 3352 h 149"/>
                <a:gd name="T20" fmla="*/ 8833 w 226"/>
                <a:gd name="T21" fmla="*/ 1584 h 149"/>
                <a:gd name="T22" fmla="*/ 8833 w 226"/>
                <a:gd name="T23" fmla="*/ 0 h 149"/>
                <a:gd name="T24" fmla="*/ 83 w 226"/>
                <a:gd name="T25" fmla="*/ 5999 h 149"/>
                <a:gd name="T26" fmla="*/ 4738 w 226"/>
                <a:gd name="T27" fmla="*/ 2498 h 149"/>
                <a:gd name="T28" fmla="*/ 4770 w 226"/>
                <a:gd name="T29" fmla="*/ 2498 h 149"/>
                <a:gd name="T30" fmla="*/ 6408 w 226"/>
                <a:gd name="T31" fmla="*/ 1768 h 149"/>
                <a:gd name="T32" fmla="*/ 8750 w 226"/>
                <a:gd name="T33" fmla="*/ 401 h 149"/>
                <a:gd name="T34" fmla="*/ 8833 w 226"/>
                <a:gd name="T35" fmla="*/ 206 h 149"/>
                <a:gd name="T36" fmla="*/ 8800 w 226"/>
                <a:gd name="T37" fmla="*/ 1584 h 149"/>
                <a:gd name="T38" fmla="*/ 6408 w 226"/>
                <a:gd name="T39" fmla="*/ 3261 h 149"/>
                <a:gd name="T40" fmla="*/ 4738 w 226"/>
                <a:gd name="T41" fmla="*/ 3967 h 149"/>
                <a:gd name="T42" fmla="*/ 4688 w 226"/>
                <a:gd name="T43" fmla="*/ 3967 h 149"/>
                <a:gd name="T44" fmla="*/ 83 w 226"/>
                <a:gd name="T45" fmla="*/ 7185 h 149"/>
                <a:gd name="T46" fmla="*/ 83 w 226"/>
                <a:gd name="T47" fmla="*/ 5999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6" h="149">
                  <a:moveTo>
                    <a:pt x="226" y="0"/>
                  </a:moveTo>
                  <a:cubicBezTo>
                    <a:pt x="226" y="15"/>
                    <a:pt x="199" y="23"/>
                    <a:pt x="164" y="33"/>
                  </a:cubicBezTo>
                  <a:cubicBezTo>
                    <a:pt x="151" y="37"/>
                    <a:pt x="136" y="42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66" y="66"/>
                    <a:pt x="0" y="90"/>
                    <a:pt x="0" y="11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2" y="122"/>
                    <a:pt x="68" y="99"/>
                    <a:pt x="121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37" y="75"/>
                    <a:pt x="151" y="70"/>
                    <a:pt x="164" y="66"/>
                  </a:cubicBezTo>
                  <a:cubicBezTo>
                    <a:pt x="201" y="55"/>
                    <a:pt x="226" y="47"/>
                    <a:pt x="226" y="31"/>
                  </a:cubicBezTo>
                  <a:cubicBezTo>
                    <a:pt x="226" y="0"/>
                    <a:pt x="226" y="0"/>
                    <a:pt x="226" y="0"/>
                  </a:cubicBezTo>
                  <a:close/>
                  <a:moveTo>
                    <a:pt x="2" y="118"/>
                  </a:moveTo>
                  <a:cubicBezTo>
                    <a:pt x="2" y="91"/>
                    <a:pt x="68" y="68"/>
                    <a:pt x="121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37" y="44"/>
                    <a:pt x="151" y="39"/>
                    <a:pt x="164" y="35"/>
                  </a:cubicBezTo>
                  <a:cubicBezTo>
                    <a:pt x="193" y="27"/>
                    <a:pt x="216" y="19"/>
                    <a:pt x="224" y="8"/>
                  </a:cubicBezTo>
                  <a:cubicBezTo>
                    <a:pt x="225" y="7"/>
                    <a:pt x="226" y="5"/>
                    <a:pt x="226" y="4"/>
                  </a:cubicBezTo>
                  <a:cubicBezTo>
                    <a:pt x="226" y="12"/>
                    <a:pt x="225" y="31"/>
                    <a:pt x="225" y="31"/>
                  </a:cubicBezTo>
                  <a:cubicBezTo>
                    <a:pt x="225" y="46"/>
                    <a:pt x="199" y="54"/>
                    <a:pt x="164" y="64"/>
                  </a:cubicBezTo>
                  <a:cubicBezTo>
                    <a:pt x="151" y="68"/>
                    <a:pt x="136" y="73"/>
                    <a:pt x="121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72" y="95"/>
                    <a:pt x="13" y="116"/>
                    <a:pt x="2" y="141"/>
                  </a:cubicBezTo>
                  <a:cubicBezTo>
                    <a:pt x="2" y="132"/>
                    <a:pt x="2" y="118"/>
                    <a:pt x="2" y="11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7" name="Freeform 226">
              <a:extLst>
                <a:ext uri="{FF2B5EF4-FFF2-40B4-BE49-F238E27FC236}">
                  <a16:creationId xmlns:a16="http://schemas.microsoft.com/office/drawing/2014/main" id="{1B92C163-AE3F-4B37-8D50-4F7233C71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1387"/>
              <a:ext cx="196" cy="90"/>
            </a:xfrm>
            <a:custGeom>
              <a:avLst/>
              <a:gdLst>
                <a:gd name="T0" fmla="*/ 0 w 78"/>
                <a:gd name="T1" fmla="*/ 0 h 34"/>
                <a:gd name="T2" fmla="*/ 3113 w 78"/>
                <a:gd name="T3" fmla="*/ 1668 h 34"/>
                <a:gd name="T4" fmla="*/ 1837 w 78"/>
                <a:gd name="T5" fmla="*/ 889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34">
                  <a:moveTo>
                    <a:pt x="0" y="0"/>
                  </a:moveTo>
                  <a:cubicBezTo>
                    <a:pt x="10" y="3"/>
                    <a:pt x="67" y="22"/>
                    <a:pt x="78" y="34"/>
                  </a:cubicBezTo>
                  <a:cubicBezTo>
                    <a:pt x="70" y="30"/>
                    <a:pt x="50" y="20"/>
                    <a:pt x="46" y="18"/>
                  </a:cubicBezTo>
                  <a:cubicBezTo>
                    <a:pt x="41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8" name="Freeform 227">
              <a:extLst>
                <a:ext uri="{FF2B5EF4-FFF2-40B4-BE49-F238E27FC236}">
                  <a16:creationId xmlns:a16="http://schemas.microsoft.com/office/drawing/2014/main" id="{0466C843-E378-4C1B-82E0-35CB1E879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2024"/>
              <a:ext cx="196" cy="91"/>
            </a:xfrm>
            <a:custGeom>
              <a:avLst/>
              <a:gdLst>
                <a:gd name="T0" fmla="*/ 0 w 78"/>
                <a:gd name="T1" fmla="*/ 0 h 34"/>
                <a:gd name="T2" fmla="*/ 3113 w 78"/>
                <a:gd name="T3" fmla="*/ 1748 h 34"/>
                <a:gd name="T4" fmla="*/ 1837 w 78"/>
                <a:gd name="T5" fmla="*/ 918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34">
                  <a:moveTo>
                    <a:pt x="0" y="0"/>
                  </a:moveTo>
                  <a:cubicBezTo>
                    <a:pt x="10" y="3"/>
                    <a:pt x="67" y="22"/>
                    <a:pt x="78" y="34"/>
                  </a:cubicBezTo>
                  <a:cubicBezTo>
                    <a:pt x="70" y="30"/>
                    <a:pt x="50" y="20"/>
                    <a:pt x="46" y="18"/>
                  </a:cubicBezTo>
                  <a:cubicBezTo>
                    <a:pt x="41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9" name="Freeform 228">
              <a:extLst>
                <a:ext uri="{FF2B5EF4-FFF2-40B4-BE49-F238E27FC236}">
                  <a16:creationId xmlns:a16="http://schemas.microsoft.com/office/drawing/2014/main" id="{489D15EA-3909-4ABE-A474-1BFE892F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2664"/>
              <a:ext cx="196" cy="91"/>
            </a:xfrm>
            <a:custGeom>
              <a:avLst/>
              <a:gdLst>
                <a:gd name="T0" fmla="*/ 0 w 78"/>
                <a:gd name="T1" fmla="*/ 0 h 34"/>
                <a:gd name="T2" fmla="*/ 3113 w 78"/>
                <a:gd name="T3" fmla="*/ 1748 h 34"/>
                <a:gd name="T4" fmla="*/ 1837 w 78"/>
                <a:gd name="T5" fmla="*/ 982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34">
                  <a:moveTo>
                    <a:pt x="0" y="0"/>
                  </a:moveTo>
                  <a:cubicBezTo>
                    <a:pt x="10" y="3"/>
                    <a:pt x="67" y="23"/>
                    <a:pt x="78" y="34"/>
                  </a:cubicBezTo>
                  <a:cubicBezTo>
                    <a:pt x="70" y="31"/>
                    <a:pt x="50" y="21"/>
                    <a:pt x="46" y="19"/>
                  </a:cubicBezTo>
                  <a:cubicBezTo>
                    <a:pt x="41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0" name="Freeform 229">
              <a:extLst>
                <a:ext uri="{FF2B5EF4-FFF2-40B4-BE49-F238E27FC236}">
                  <a16:creationId xmlns:a16="http://schemas.microsoft.com/office/drawing/2014/main" id="{A127825B-DD2E-4D80-8322-C4A93D2E0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3307"/>
              <a:ext cx="196" cy="90"/>
            </a:xfrm>
            <a:custGeom>
              <a:avLst/>
              <a:gdLst>
                <a:gd name="T0" fmla="*/ 0 w 78"/>
                <a:gd name="T1" fmla="*/ 0 h 34"/>
                <a:gd name="T2" fmla="*/ 3113 w 78"/>
                <a:gd name="T3" fmla="*/ 1668 h 34"/>
                <a:gd name="T4" fmla="*/ 1837 w 78"/>
                <a:gd name="T5" fmla="*/ 924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34">
                  <a:moveTo>
                    <a:pt x="0" y="0"/>
                  </a:moveTo>
                  <a:cubicBezTo>
                    <a:pt x="10" y="3"/>
                    <a:pt x="67" y="23"/>
                    <a:pt x="78" y="34"/>
                  </a:cubicBezTo>
                  <a:cubicBezTo>
                    <a:pt x="70" y="31"/>
                    <a:pt x="50" y="21"/>
                    <a:pt x="46" y="19"/>
                  </a:cubicBezTo>
                  <a:cubicBezTo>
                    <a:pt x="41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56" name="Group 230">
            <a:extLst>
              <a:ext uri="{FF2B5EF4-FFF2-40B4-BE49-F238E27FC236}">
                <a16:creationId xmlns:a16="http://schemas.microsoft.com/office/drawing/2014/main" id="{92E32E3E-68E0-43DE-B13A-C08489ED36C5}"/>
              </a:ext>
            </a:extLst>
          </p:cNvPr>
          <p:cNvGrpSpPr>
            <a:grpSpLocks/>
          </p:cNvGrpSpPr>
          <p:nvPr/>
        </p:nvGrpSpPr>
        <p:grpSpPr bwMode="auto">
          <a:xfrm>
            <a:off x="4741863" y="1905000"/>
            <a:ext cx="2708275" cy="3683000"/>
            <a:chOff x="2025" y="999"/>
            <a:chExt cx="1706" cy="2320"/>
          </a:xfrm>
        </p:grpSpPr>
        <p:grpSp>
          <p:nvGrpSpPr>
            <p:cNvPr id="23719" name="Group 231">
              <a:extLst>
                <a:ext uri="{FF2B5EF4-FFF2-40B4-BE49-F238E27FC236}">
                  <a16:creationId xmlns:a16="http://schemas.microsoft.com/office/drawing/2014/main" id="{48F4B9F0-6E3E-42DE-BCDB-15B3375C9A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5" y="999"/>
              <a:ext cx="1706" cy="2189"/>
              <a:chOff x="2025" y="999"/>
              <a:chExt cx="1706" cy="2189"/>
            </a:xfrm>
          </p:grpSpPr>
          <p:sp>
            <p:nvSpPr>
              <p:cNvPr id="23745" name="Freeform 232">
                <a:extLst>
                  <a:ext uri="{FF2B5EF4-FFF2-40B4-BE49-F238E27FC236}">
                    <a16:creationId xmlns:a16="http://schemas.microsoft.com/office/drawing/2014/main" id="{D9A3FDA4-76CC-4693-BA12-EA66D2AC0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3" y="3052"/>
                <a:ext cx="83" cy="136"/>
              </a:xfrm>
              <a:custGeom>
                <a:avLst/>
                <a:gdLst>
                  <a:gd name="T0" fmla="*/ 0 w 33"/>
                  <a:gd name="T1" fmla="*/ 0 h 51"/>
                  <a:gd name="T2" fmla="*/ 0 w 33"/>
                  <a:gd name="T3" fmla="*/ 1613 h 51"/>
                  <a:gd name="T4" fmla="*/ 397 w 33"/>
                  <a:gd name="T5" fmla="*/ 2581 h 51"/>
                  <a:gd name="T6" fmla="*/ 1323 w 33"/>
                  <a:gd name="T7" fmla="*/ 1763 h 51"/>
                  <a:gd name="T8" fmla="*/ 0 w 33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51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4" y="44"/>
                      <a:pt x="10" y="51"/>
                    </a:cubicBezTo>
                    <a:cubicBezTo>
                      <a:pt x="16" y="45"/>
                      <a:pt x="24" y="40"/>
                      <a:pt x="33" y="35"/>
                    </a:cubicBezTo>
                    <a:cubicBezTo>
                      <a:pt x="15" y="24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6" name="Freeform 233">
                <a:extLst>
                  <a:ext uri="{FF2B5EF4-FFF2-40B4-BE49-F238E27FC236}">
                    <a16:creationId xmlns:a16="http://schemas.microsoft.com/office/drawing/2014/main" id="{18595954-7C5C-4FAD-BE47-29F613E29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" y="1129"/>
                <a:ext cx="158" cy="139"/>
              </a:xfrm>
              <a:custGeom>
                <a:avLst/>
                <a:gdLst>
                  <a:gd name="T0" fmla="*/ 1705 w 63"/>
                  <a:gd name="T1" fmla="*/ 0 h 52"/>
                  <a:gd name="T2" fmla="*/ 0 w 63"/>
                  <a:gd name="T3" fmla="*/ 765 h 52"/>
                  <a:gd name="T4" fmla="*/ 2490 w 63"/>
                  <a:gd name="T5" fmla="*/ 2657 h 52"/>
                  <a:gd name="T6" fmla="*/ 2490 w 63"/>
                  <a:gd name="T7" fmla="*/ 1016 h 52"/>
                  <a:gd name="T8" fmla="*/ 1705 w 63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2">
                    <a:moveTo>
                      <a:pt x="43" y="0"/>
                    </a:moveTo>
                    <a:cubicBezTo>
                      <a:pt x="32" y="5"/>
                      <a:pt x="17" y="10"/>
                      <a:pt x="0" y="15"/>
                    </a:cubicBezTo>
                    <a:cubicBezTo>
                      <a:pt x="32" y="26"/>
                      <a:pt x="63" y="39"/>
                      <a:pt x="63" y="52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3" y="13"/>
                      <a:pt x="55" y="7"/>
                      <a:pt x="43" y="0"/>
                    </a:cubicBez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7" name="Freeform 234">
                <a:extLst>
                  <a:ext uri="{FF2B5EF4-FFF2-40B4-BE49-F238E27FC236}">
                    <a16:creationId xmlns:a16="http://schemas.microsoft.com/office/drawing/2014/main" id="{4402007F-BC92-4795-AEF3-9C1747D91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1489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35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099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8"/>
                    </a:cubicBezTo>
                    <a:cubicBezTo>
                      <a:pt x="77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7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8" name="Freeform 235">
                <a:extLst>
                  <a:ext uri="{FF2B5EF4-FFF2-40B4-BE49-F238E27FC236}">
                    <a16:creationId xmlns:a16="http://schemas.microsoft.com/office/drawing/2014/main" id="{DE6EC496-61DD-49DE-A9D2-179303218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1308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91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155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1"/>
                      <a:pt x="108" y="69"/>
                    </a:cubicBezTo>
                    <a:cubicBezTo>
                      <a:pt x="77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7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9" name="Freeform 236">
                <a:extLst>
                  <a:ext uri="{FF2B5EF4-FFF2-40B4-BE49-F238E27FC236}">
                    <a16:creationId xmlns:a16="http://schemas.microsoft.com/office/drawing/2014/main" id="{9CA90B83-A777-4272-BC3D-441E32CBB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1951"/>
                <a:ext cx="1131" cy="880"/>
              </a:xfrm>
              <a:custGeom>
                <a:avLst/>
                <a:gdLst>
                  <a:gd name="T0" fmla="*/ 13129 w 452"/>
                  <a:gd name="T1" fmla="*/ 12232 h 330"/>
                  <a:gd name="T2" fmla="*/ 10307 w 452"/>
                  <a:gd name="T3" fmla="*/ 9501 h 330"/>
                  <a:gd name="T4" fmla="*/ 8040 w 452"/>
                  <a:gd name="T5" fmla="*/ 5256 h 330"/>
                  <a:gd name="T6" fmla="*/ 4231 w 452"/>
                  <a:gd name="T7" fmla="*/ 3435 h 330"/>
                  <a:gd name="T8" fmla="*/ 0 w 452"/>
                  <a:gd name="T9" fmla="*/ 0 h 330"/>
                  <a:gd name="T10" fmla="*/ 0 w 452"/>
                  <a:gd name="T11" fmla="*/ 1613 h 330"/>
                  <a:gd name="T12" fmla="*/ 4231 w 452"/>
                  <a:gd name="T13" fmla="*/ 5099 h 330"/>
                  <a:gd name="T14" fmla="*/ 7019 w 452"/>
                  <a:gd name="T15" fmla="*/ 6280 h 330"/>
                  <a:gd name="T16" fmla="*/ 8865 w 452"/>
                  <a:gd name="T17" fmla="*/ 9309 h 330"/>
                  <a:gd name="T18" fmla="*/ 13129 w 452"/>
                  <a:gd name="T19" fmla="*/ 13901 h 330"/>
                  <a:gd name="T20" fmla="*/ 17718 w 452"/>
                  <a:gd name="T21" fmla="*/ 16691 h 330"/>
                  <a:gd name="T22" fmla="*/ 17718 w 452"/>
                  <a:gd name="T23" fmla="*/ 15075 h 330"/>
                  <a:gd name="T24" fmla="*/ 13129 w 452"/>
                  <a:gd name="T25" fmla="*/ 12232 h 3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52" h="330">
                    <a:moveTo>
                      <a:pt x="335" y="242"/>
                    </a:moveTo>
                    <a:cubicBezTo>
                      <a:pt x="307" y="230"/>
                      <a:pt x="282" y="210"/>
                      <a:pt x="263" y="188"/>
                    </a:cubicBezTo>
                    <a:cubicBezTo>
                      <a:pt x="240" y="162"/>
                      <a:pt x="243" y="124"/>
                      <a:pt x="205" y="104"/>
                    </a:cubicBezTo>
                    <a:cubicBezTo>
                      <a:pt x="178" y="89"/>
                      <a:pt x="130" y="76"/>
                      <a:pt x="108" y="68"/>
                    </a:cubicBezTo>
                    <a:cubicBezTo>
                      <a:pt x="77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7" y="89"/>
                      <a:pt x="108" y="101"/>
                    </a:cubicBezTo>
                    <a:cubicBezTo>
                      <a:pt x="125" y="107"/>
                      <a:pt x="153" y="114"/>
                      <a:pt x="179" y="124"/>
                    </a:cubicBezTo>
                    <a:cubicBezTo>
                      <a:pt x="201" y="132"/>
                      <a:pt x="215" y="154"/>
                      <a:pt x="226" y="184"/>
                    </a:cubicBezTo>
                    <a:cubicBezTo>
                      <a:pt x="237" y="212"/>
                      <a:pt x="267" y="244"/>
                      <a:pt x="335" y="275"/>
                    </a:cubicBezTo>
                    <a:cubicBezTo>
                      <a:pt x="365" y="289"/>
                      <a:pt x="452" y="308"/>
                      <a:pt x="452" y="330"/>
                    </a:cubicBezTo>
                    <a:cubicBezTo>
                      <a:pt x="452" y="298"/>
                      <a:pt x="452" y="298"/>
                      <a:pt x="452" y="298"/>
                    </a:cubicBezTo>
                    <a:cubicBezTo>
                      <a:pt x="452" y="276"/>
                      <a:pt x="366" y="255"/>
                      <a:pt x="335" y="242"/>
                    </a:cubicBez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0" name="Freeform 237">
                <a:extLst>
                  <a:ext uri="{FF2B5EF4-FFF2-40B4-BE49-F238E27FC236}">
                    <a16:creationId xmlns:a16="http://schemas.microsoft.com/office/drawing/2014/main" id="{AB4BA076-B3A1-43AB-926C-EED726B57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3" y="2593"/>
                <a:ext cx="566" cy="416"/>
              </a:xfrm>
              <a:custGeom>
                <a:avLst/>
                <a:gdLst>
                  <a:gd name="T0" fmla="*/ 8893 w 226"/>
                  <a:gd name="T1" fmla="*/ 6280 h 156"/>
                  <a:gd name="T2" fmla="*/ 4290 w 226"/>
                  <a:gd name="T3" fmla="*/ 3435 h 156"/>
                  <a:gd name="T4" fmla="*/ 0 w 226"/>
                  <a:gd name="T5" fmla="*/ 0 h 156"/>
                  <a:gd name="T6" fmla="*/ 0 w 226"/>
                  <a:gd name="T7" fmla="*/ 1613 h 156"/>
                  <a:gd name="T8" fmla="*/ 4290 w 226"/>
                  <a:gd name="T9" fmla="*/ 5099 h 156"/>
                  <a:gd name="T10" fmla="*/ 8893 w 226"/>
                  <a:gd name="T11" fmla="*/ 7885 h 156"/>
                  <a:gd name="T12" fmla="*/ 8893 w 226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156">
                    <a:moveTo>
                      <a:pt x="226" y="124"/>
                    </a:moveTo>
                    <a:cubicBezTo>
                      <a:pt x="226" y="103"/>
                      <a:pt x="140" y="80"/>
                      <a:pt x="109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90"/>
                      <a:pt x="109" y="101"/>
                    </a:cubicBezTo>
                    <a:cubicBezTo>
                      <a:pt x="140" y="113"/>
                      <a:pt x="226" y="135"/>
                      <a:pt x="226" y="156"/>
                    </a:cubicBezTo>
                    <a:lnTo>
                      <a:pt x="226" y="124"/>
                    </a:lnTo>
                    <a:close/>
                  </a:path>
                </a:pathLst>
              </a:custGeom>
              <a:solidFill>
                <a:srgbClr val="AC027E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1" name="Freeform 238">
                <a:extLst>
                  <a:ext uri="{FF2B5EF4-FFF2-40B4-BE49-F238E27FC236}">
                    <a16:creationId xmlns:a16="http://schemas.microsoft.com/office/drawing/2014/main" id="{CF0600B7-8147-4A53-B6EB-B9257383B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999"/>
                <a:ext cx="273" cy="173"/>
              </a:xfrm>
              <a:custGeom>
                <a:avLst/>
                <a:gdLst>
                  <a:gd name="T0" fmla="*/ 521 w 109"/>
                  <a:gd name="T1" fmla="*/ 93 h 65"/>
                  <a:gd name="T2" fmla="*/ 1931 w 109"/>
                  <a:gd name="T3" fmla="*/ 1360 h 65"/>
                  <a:gd name="T4" fmla="*/ 1413 w 109"/>
                  <a:gd name="T5" fmla="*/ 1602 h 65"/>
                  <a:gd name="T6" fmla="*/ 2202 w 109"/>
                  <a:gd name="T7" fmla="*/ 2507 h 65"/>
                  <a:gd name="T8" fmla="*/ 4290 w 109"/>
                  <a:gd name="T9" fmla="*/ 2600 h 65"/>
                  <a:gd name="T10" fmla="*/ 2985 w 109"/>
                  <a:gd name="T11" fmla="*/ 2813 h 65"/>
                  <a:gd name="T12" fmla="*/ 2748 w 109"/>
                  <a:gd name="T13" fmla="*/ 3258 h 65"/>
                  <a:gd name="T14" fmla="*/ 1856 w 109"/>
                  <a:gd name="T15" fmla="*/ 2712 h 65"/>
                  <a:gd name="T16" fmla="*/ 942 w 109"/>
                  <a:gd name="T17" fmla="*/ 2111 h 65"/>
                  <a:gd name="T18" fmla="*/ 313 w 109"/>
                  <a:gd name="T19" fmla="*/ 1262 h 65"/>
                  <a:gd name="T20" fmla="*/ 396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65">
                    <a:moveTo>
                      <a:pt x="13" y="2"/>
                    </a:moveTo>
                    <a:cubicBezTo>
                      <a:pt x="11" y="21"/>
                      <a:pt x="38" y="23"/>
                      <a:pt x="49" y="27"/>
                    </a:cubicBezTo>
                    <a:cubicBezTo>
                      <a:pt x="48" y="31"/>
                      <a:pt x="38" y="27"/>
                      <a:pt x="36" y="32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4" y="50"/>
                      <a:pt x="101" y="50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4"/>
                      <a:pt x="55" y="58"/>
                      <a:pt x="47" y="54"/>
                    </a:cubicBezTo>
                    <a:cubicBezTo>
                      <a:pt x="40" y="51"/>
                      <a:pt x="31" y="46"/>
                      <a:pt x="24" y="42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20"/>
                      <a:pt x="0" y="10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2" name="Freeform 239">
                <a:extLst>
                  <a:ext uri="{FF2B5EF4-FFF2-40B4-BE49-F238E27FC236}">
                    <a16:creationId xmlns:a16="http://schemas.microsoft.com/office/drawing/2014/main" id="{90DE719E-D465-465D-B3C2-EEEE20FD3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2164"/>
                <a:ext cx="222" cy="61"/>
              </a:xfrm>
              <a:custGeom>
                <a:avLst/>
                <a:gdLst>
                  <a:gd name="T0" fmla="*/ 0 w 89"/>
                  <a:gd name="T1" fmla="*/ 90 h 23"/>
                  <a:gd name="T2" fmla="*/ 2173 w 89"/>
                  <a:gd name="T3" fmla="*/ 1140 h 23"/>
                  <a:gd name="T4" fmla="*/ 3447 w 89"/>
                  <a:gd name="T5" fmla="*/ 1082 h 23"/>
                  <a:gd name="T6" fmla="*/ 1786 w 89"/>
                  <a:gd name="T7" fmla="*/ 690 h 23"/>
                  <a:gd name="T8" fmla="*/ 1581 w 89"/>
                  <a:gd name="T9" fmla="*/ 353 h 23"/>
                  <a:gd name="T10" fmla="*/ 229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3" name="Freeform 240">
                <a:extLst>
                  <a:ext uri="{FF2B5EF4-FFF2-40B4-BE49-F238E27FC236}">
                    <a16:creationId xmlns:a16="http://schemas.microsoft.com/office/drawing/2014/main" id="{9383DCBA-6EF4-4C39-8142-7CCB19D22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2105"/>
                <a:ext cx="42" cy="30"/>
              </a:xfrm>
              <a:custGeom>
                <a:avLst/>
                <a:gdLst>
                  <a:gd name="T0" fmla="*/ 74 w 17"/>
                  <a:gd name="T1" fmla="*/ 551 h 11"/>
                  <a:gd name="T2" fmla="*/ 410 w 17"/>
                  <a:gd name="T3" fmla="*/ 505 h 11"/>
                  <a:gd name="T4" fmla="*/ 524 w 17"/>
                  <a:gd name="T5" fmla="*/ 0 h 11"/>
                  <a:gd name="T6" fmla="*/ 0 w 17"/>
                  <a:gd name="T7" fmla="*/ 327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1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2" y="7"/>
                      <a:pt x="5" y="6"/>
                      <a:pt x="0" y="6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4" name="Freeform 241">
                <a:extLst>
                  <a:ext uri="{FF2B5EF4-FFF2-40B4-BE49-F238E27FC236}">
                    <a16:creationId xmlns:a16="http://schemas.microsoft.com/office/drawing/2014/main" id="{F0F03644-0DF6-4508-B01F-530C7FA15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" y="2159"/>
                <a:ext cx="15" cy="37"/>
              </a:xfrm>
              <a:custGeom>
                <a:avLst/>
                <a:gdLst>
                  <a:gd name="T0" fmla="*/ 83 w 6"/>
                  <a:gd name="T1" fmla="*/ 0 h 14"/>
                  <a:gd name="T2" fmla="*/ 0 w 6"/>
                  <a:gd name="T3" fmla="*/ 685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5" name="Freeform 242">
                <a:extLst>
                  <a:ext uri="{FF2B5EF4-FFF2-40B4-BE49-F238E27FC236}">
                    <a16:creationId xmlns:a16="http://schemas.microsoft.com/office/drawing/2014/main" id="{EB90657E-5D81-4171-B741-99F19EDF2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2231"/>
                <a:ext cx="60" cy="32"/>
              </a:xfrm>
              <a:custGeom>
                <a:avLst/>
                <a:gdLst>
                  <a:gd name="T0" fmla="*/ 0 w 24"/>
                  <a:gd name="T1" fmla="*/ 456 h 12"/>
                  <a:gd name="T2" fmla="*/ 595 w 24"/>
                  <a:gd name="T3" fmla="*/ 605 h 12"/>
                  <a:gd name="T4" fmla="*/ 908 w 24"/>
                  <a:gd name="T5" fmla="*/ 456 h 12"/>
                  <a:gd name="T6" fmla="*/ 863 w 24"/>
                  <a:gd name="T7" fmla="*/ 0 h 12"/>
                  <a:gd name="T8" fmla="*/ 675 w 24"/>
                  <a:gd name="T9" fmla="*/ 307 h 12"/>
                  <a:gd name="T10" fmla="*/ 520 w 24"/>
                  <a:gd name="T11" fmla="*/ 307 h 12"/>
                  <a:gd name="T12" fmla="*/ 208 w 24"/>
                  <a:gd name="T13" fmla="*/ 36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0" y="9"/>
                    </a:moveTo>
                    <a:cubicBezTo>
                      <a:pt x="5" y="10"/>
                      <a:pt x="10" y="11"/>
                      <a:pt x="15" y="12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7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7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6" name="Freeform 243">
                <a:extLst>
                  <a:ext uri="{FF2B5EF4-FFF2-40B4-BE49-F238E27FC236}">
                    <a16:creationId xmlns:a16="http://schemas.microsoft.com/office/drawing/2014/main" id="{81109755-708E-44BC-B5F5-6CE1F70AB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1540"/>
                <a:ext cx="268" cy="168"/>
              </a:xfrm>
              <a:custGeom>
                <a:avLst/>
                <a:gdLst>
                  <a:gd name="T0" fmla="*/ 438 w 107"/>
                  <a:gd name="T1" fmla="*/ 0 h 63"/>
                  <a:gd name="T2" fmla="*/ 1856 w 107"/>
                  <a:gd name="T3" fmla="*/ 1272 h 63"/>
                  <a:gd name="T4" fmla="*/ 1335 w 107"/>
                  <a:gd name="T5" fmla="*/ 1515 h 63"/>
                  <a:gd name="T6" fmla="*/ 2121 w 107"/>
                  <a:gd name="T7" fmla="*/ 2483 h 63"/>
                  <a:gd name="T8" fmla="*/ 4210 w 107"/>
                  <a:gd name="T9" fmla="*/ 2581 h 63"/>
                  <a:gd name="T10" fmla="*/ 2905 w 107"/>
                  <a:gd name="T11" fmla="*/ 2787 h 63"/>
                  <a:gd name="T12" fmla="*/ 2672 w 107"/>
                  <a:gd name="T13" fmla="*/ 3187 h 63"/>
                  <a:gd name="T14" fmla="*/ 1776 w 107"/>
                  <a:gd name="T15" fmla="*/ 2675 h 63"/>
                  <a:gd name="T16" fmla="*/ 867 w 107"/>
                  <a:gd name="T17" fmla="*/ 2027 h 63"/>
                  <a:gd name="T18" fmla="*/ 158 w 107"/>
                  <a:gd name="T19" fmla="*/ 1216 h 63"/>
                  <a:gd name="T20" fmla="*/ 158 w 107"/>
                  <a:gd name="T21" fmla="*/ 56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7" h="63">
                    <a:moveTo>
                      <a:pt x="11" y="0"/>
                    </a:moveTo>
                    <a:cubicBezTo>
                      <a:pt x="9" y="19"/>
                      <a:pt x="36" y="21"/>
                      <a:pt x="47" y="25"/>
                    </a:cubicBezTo>
                    <a:cubicBezTo>
                      <a:pt x="46" y="30"/>
                      <a:pt x="36" y="26"/>
                      <a:pt x="34" y="30"/>
                    </a:cubicBezTo>
                    <a:cubicBezTo>
                      <a:pt x="32" y="35"/>
                      <a:pt x="47" y="49"/>
                      <a:pt x="54" y="49"/>
                    </a:cubicBezTo>
                    <a:cubicBezTo>
                      <a:pt x="62" y="49"/>
                      <a:pt x="99" y="48"/>
                      <a:pt x="107" y="51"/>
                    </a:cubicBezTo>
                    <a:cubicBezTo>
                      <a:pt x="104" y="50"/>
                      <a:pt x="77" y="52"/>
                      <a:pt x="74" y="55"/>
                    </a:cubicBezTo>
                    <a:cubicBezTo>
                      <a:pt x="71" y="58"/>
                      <a:pt x="68" y="60"/>
                      <a:pt x="68" y="63"/>
                    </a:cubicBezTo>
                    <a:cubicBezTo>
                      <a:pt x="60" y="62"/>
                      <a:pt x="53" y="57"/>
                      <a:pt x="45" y="53"/>
                    </a:cubicBezTo>
                    <a:cubicBezTo>
                      <a:pt x="38" y="49"/>
                      <a:pt x="29" y="45"/>
                      <a:pt x="22" y="40"/>
                    </a:cubicBezTo>
                    <a:cubicBezTo>
                      <a:pt x="16" y="36"/>
                      <a:pt x="9" y="30"/>
                      <a:pt x="4" y="24"/>
                    </a:cubicBezTo>
                    <a:cubicBezTo>
                      <a:pt x="0" y="19"/>
                      <a:pt x="0" y="6"/>
                      <a:pt x="4" y="1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7" name="Freeform 244">
                <a:extLst>
                  <a:ext uri="{FF2B5EF4-FFF2-40B4-BE49-F238E27FC236}">
                    <a16:creationId xmlns:a16="http://schemas.microsoft.com/office/drawing/2014/main" id="{D795C9E2-7F10-4CED-B960-3E3200036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1700"/>
                <a:ext cx="192" cy="61"/>
              </a:xfrm>
              <a:custGeom>
                <a:avLst/>
                <a:gdLst>
                  <a:gd name="T0" fmla="*/ 0 w 77"/>
                  <a:gd name="T1" fmla="*/ 90 h 23"/>
                  <a:gd name="T2" fmla="*/ 2169 w 77"/>
                  <a:gd name="T3" fmla="*/ 1140 h 23"/>
                  <a:gd name="T4" fmla="*/ 2977 w 77"/>
                  <a:gd name="T5" fmla="*/ 745 h 23"/>
                  <a:gd name="T6" fmla="*/ 1785 w 77"/>
                  <a:gd name="T7" fmla="*/ 745 h 23"/>
                  <a:gd name="T8" fmla="*/ 1578 w 77"/>
                  <a:gd name="T9" fmla="*/ 353 h 23"/>
                  <a:gd name="T10" fmla="*/ 229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8" name="Freeform 245">
                <a:extLst>
                  <a:ext uri="{FF2B5EF4-FFF2-40B4-BE49-F238E27FC236}">
                    <a16:creationId xmlns:a16="http://schemas.microsoft.com/office/drawing/2014/main" id="{A415BE94-7F15-486C-ADCE-919717345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793"/>
                <a:ext cx="72" cy="67"/>
              </a:xfrm>
              <a:custGeom>
                <a:avLst/>
                <a:gdLst>
                  <a:gd name="T0" fmla="*/ 0 w 29"/>
                  <a:gd name="T1" fmla="*/ 884 h 25"/>
                  <a:gd name="T2" fmla="*/ 566 w 29"/>
                  <a:gd name="T3" fmla="*/ 1235 h 25"/>
                  <a:gd name="T4" fmla="*/ 993 w 29"/>
                  <a:gd name="T5" fmla="*/ 461 h 25"/>
                  <a:gd name="T6" fmla="*/ 340 w 29"/>
                  <a:gd name="T7" fmla="*/ 927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9" name="Freeform 246">
                <a:extLst>
                  <a:ext uri="{FF2B5EF4-FFF2-40B4-BE49-F238E27FC236}">
                    <a16:creationId xmlns:a16="http://schemas.microsoft.com/office/drawing/2014/main" id="{3C4EFFE7-517D-477E-AAE1-952DB7665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356"/>
                <a:ext cx="273" cy="173"/>
              </a:xfrm>
              <a:custGeom>
                <a:avLst/>
                <a:gdLst>
                  <a:gd name="T0" fmla="*/ 521 w 109"/>
                  <a:gd name="T1" fmla="*/ 93 h 65"/>
                  <a:gd name="T2" fmla="*/ 1931 w 109"/>
                  <a:gd name="T3" fmla="*/ 1360 h 65"/>
                  <a:gd name="T4" fmla="*/ 1413 w 109"/>
                  <a:gd name="T5" fmla="*/ 1602 h 65"/>
                  <a:gd name="T6" fmla="*/ 2202 w 109"/>
                  <a:gd name="T7" fmla="*/ 2563 h 65"/>
                  <a:gd name="T8" fmla="*/ 4290 w 109"/>
                  <a:gd name="T9" fmla="*/ 2656 h 65"/>
                  <a:gd name="T10" fmla="*/ 2985 w 109"/>
                  <a:gd name="T11" fmla="*/ 2869 h 65"/>
                  <a:gd name="T12" fmla="*/ 2748 w 109"/>
                  <a:gd name="T13" fmla="*/ 3258 h 65"/>
                  <a:gd name="T14" fmla="*/ 1856 w 109"/>
                  <a:gd name="T15" fmla="*/ 2755 h 65"/>
                  <a:gd name="T16" fmla="*/ 942 w 109"/>
                  <a:gd name="T17" fmla="*/ 2111 h 65"/>
                  <a:gd name="T18" fmla="*/ 313 w 109"/>
                  <a:gd name="T19" fmla="*/ 1262 h 65"/>
                  <a:gd name="T20" fmla="*/ 396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65">
                    <a:moveTo>
                      <a:pt x="13" y="2"/>
                    </a:moveTo>
                    <a:cubicBezTo>
                      <a:pt x="11" y="21"/>
                      <a:pt x="38" y="23"/>
                      <a:pt x="49" y="27"/>
                    </a:cubicBezTo>
                    <a:cubicBezTo>
                      <a:pt x="48" y="32"/>
                      <a:pt x="38" y="28"/>
                      <a:pt x="36" y="32"/>
                    </a:cubicBezTo>
                    <a:cubicBezTo>
                      <a:pt x="34" y="37"/>
                      <a:pt x="49" y="51"/>
                      <a:pt x="56" y="51"/>
                    </a:cubicBezTo>
                    <a:cubicBezTo>
                      <a:pt x="64" y="51"/>
                      <a:pt x="101" y="50"/>
                      <a:pt x="109" y="53"/>
                    </a:cubicBezTo>
                    <a:cubicBezTo>
                      <a:pt x="106" y="52"/>
                      <a:pt x="79" y="54"/>
                      <a:pt x="76" y="57"/>
                    </a:cubicBezTo>
                    <a:cubicBezTo>
                      <a:pt x="73" y="59"/>
                      <a:pt x="70" y="62"/>
                      <a:pt x="70" y="65"/>
                    </a:cubicBezTo>
                    <a:cubicBezTo>
                      <a:pt x="62" y="64"/>
                      <a:pt x="55" y="59"/>
                      <a:pt x="47" y="55"/>
                    </a:cubicBezTo>
                    <a:cubicBezTo>
                      <a:pt x="40" y="51"/>
                      <a:pt x="31" y="47"/>
                      <a:pt x="24" y="42"/>
                    </a:cubicBezTo>
                    <a:cubicBezTo>
                      <a:pt x="18" y="38"/>
                      <a:pt x="12" y="31"/>
                      <a:pt x="8" y="25"/>
                    </a:cubicBezTo>
                    <a:cubicBezTo>
                      <a:pt x="4" y="20"/>
                      <a:pt x="0" y="10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0" name="Freeform 247">
                <a:extLst>
                  <a:ext uri="{FF2B5EF4-FFF2-40B4-BE49-F238E27FC236}">
                    <a16:creationId xmlns:a16="http://schemas.microsoft.com/office/drawing/2014/main" id="{FC16ADE1-FDDD-496B-B246-A55B7D8A1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1521"/>
                <a:ext cx="222" cy="62"/>
              </a:xfrm>
              <a:custGeom>
                <a:avLst/>
                <a:gdLst>
                  <a:gd name="T0" fmla="*/ 0 w 89"/>
                  <a:gd name="T1" fmla="*/ 94 h 23"/>
                  <a:gd name="T2" fmla="*/ 2173 w 89"/>
                  <a:gd name="T3" fmla="*/ 1213 h 23"/>
                  <a:gd name="T4" fmla="*/ 3447 w 89"/>
                  <a:gd name="T5" fmla="*/ 1156 h 23"/>
                  <a:gd name="T6" fmla="*/ 1786 w 89"/>
                  <a:gd name="T7" fmla="*/ 784 h 23"/>
                  <a:gd name="T8" fmla="*/ 1581 w 89"/>
                  <a:gd name="T9" fmla="*/ 369 h 23"/>
                  <a:gd name="T10" fmla="*/ 229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1" name="Freeform 248">
                <a:extLst>
                  <a:ext uri="{FF2B5EF4-FFF2-40B4-BE49-F238E27FC236}">
                    <a16:creationId xmlns:a16="http://schemas.microsoft.com/office/drawing/2014/main" id="{BB44DB53-9185-44B1-A1E2-3D5414664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15"/>
                <a:ext cx="72" cy="66"/>
              </a:xfrm>
              <a:custGeom>
                <a:avLst/>
                <a:gdLst>
                  <a:gd name="T0" fmla="*/ 0 w 29"/>
                  <a:gd name="T1" fmla="*/ 829 h 25"/>
                  <a:gd name="T2" fmla="*/ 566 w 29"/>
                  <a:gd name="T3" fmla="*/ 1156 h 25"/>
                  <a:gd name="T4" fmla="*/ 993 w 29"/>
                  <a:gd name="T5" fmla="*/ 438 h 25"/>
                  <a:gd name="T6" fmla="*/ 340 w 29"/>
                  <a:gd name="T7" fmla="*/ 884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2" name="Freeform 249">
                <a:extLst>
                  <a:ext uri="{FF2B5EF4-FFF2-40B4-BE49-F238E27FC236}">
                    <a16:creationId xmlns:a16="http://schemas.microsoft.com/office/drawing/2014/main" id="{8AE606C9-FFD2-467D-8BAF-8DE207E79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1465"/>
                <a:ext cx="42" cy="30"/>
              </a:xfrm>
              <a:custGeom>
                <a:avLst/>
                <a:gdLst>
                  <a:gd name="T0" fmla="*/ 74 w 17"/>
                  <a:gd name="T1" fmla="*/ 551 h 11"/>
                  <a:gd name="T2" fmla="*/ 410 w 17"/>
                  <a:gd name="T3" fmla="*/ 505 h 11"/>
                  <a:gd name="T4" fmla="*/ 524 w 17"/>
                  <a:gd name="T5" fmla="*/ 0 h 11"/>
                  <a:gd name="T6" fmla="*/ 0 w 17"/>
                  <a:gd name="T7" fmla="*/ 327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7"/>
                      <a:pt x="17" y="2"/>
                      <a:pt x="14" y="0"/>
                    </a:cubicBezTo>
                    <a:cubicBezTo>
                      <a:pt x="12" y="7"/>
                      <a:pt x="5" y="6"/>
                      <a:pt x="0" y="6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3" name="Freeform 250">
                <a:extLst>
                  <a:ext uri="{FF2B5EF4-FFF2-40B4-BE49-F238E27FC236}">
                    <a16:creationId xmlns:a16="http://schemas.microsoft.com/office/drawing/2014/main" id="{FEB256A9-3D29-4107-B626-C0273EB39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" y="1519"/>
                <a:ext cx="15" cy="37"/>
              </a:xfrm>
              <a:custGeom>
                <a:avLst/>
                <a:gdLst>
                  <a:gd name="T0" fmla="*/ 83 w 6"/>
                  <a:gd name="T1" fmla="*/ 0 h 14"/>
                  <a:gd name="T2" fmla="*/ 0 w 6"/>
                  <a:gd name="T3" fmla="*/ 685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4" name="Freeform 251">
                <a:extLst>
                  <a:ext uri="{FF2B5EF4-FFF2-40B4-BE49-F238E27FC236}">
                    <a16:creationId xmlns:a16="http://schemas.microsoft.com/office/drawing/2014/main" id="{BC8CBA16-B8EE-401F-816F-FC95AB6CC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1588"/>
                <a:ext cx="60" cy="32"/>
              </a:xfrm>
              <a:custGeom>
                <a:avLst/>
                <a:gdLst>
                  <a:gd name="T0" fmla="*/ 0 w 24"/>
                  <a:gd name="T1" fmla="*/ 456 h 12"/>
                  <a:gd name="T2" fmla="*/ 595 w 24"/>
                  <a:gd name="T3" fmla="*/ 605 h 12"/>
                  <a:gd name="T4" fmla="*/ 908 w 24"/>
                  <a:gd name="T5" fmla="*/ 512 h 12"/>
                  <a:gd name="T6" fmla="*/ 863 w 24"/>
                  <a:gd name="T7" fmla="*/ 0 h 12"/>
                  <a:gd name="T8" fmla="*/ 675 w 24"/>
                  <a:gd name="T9" fmla="*/ 363 h 12"/>
                  <a:gd name="T10" fmla="*/ 520 w 24"/>
                  <a:gd name="T11" fmla="*/ 363 h 12"/>
                  <a:gd name="T12" fmla="*/ 208 w 24"/>
                  <a:gd name="T13" fmla="*/ 36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0" y="9"/>
                    </a:moveTo>
                    <a:cubicBezTo>
                      <a:pt x="5" y="11"/>
                      <a:pt x="10" y="12"/>
                      <a:pt x="15" y="12"/>
                    </a:cubicBezTo>
                    <a:cubicBezTo>
                      <a:pt x="18" y="12"/>
                      <a:pt x="21" y="12"/>
                      <a:pt x="23" y="10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3"/>
                      <a:pt x="22" y="6"/>
                      <a:pt x="17" y="7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10" y="7"/>
                      <a:pt x="7" y="8"/>
                      <a:pt x="5" y="7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5" name="Freeform 252">
                <a:extLst>
                  <a:ext uri="{FF2B5EF4-FFF2-40B4-BE49-F238E27FC236}">
                    <a16:creationId xmlns:a16="http://schemas.microsoft.com/office/drawing/2014/main" id="{1F8E523D-87ED-40EF-8F7D-93A7E0E57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153"/>
                <a:ext cx="72" cy="67"/>
              </a:xfrm>
              <a:custGeom>
                <a:avLst/>
                <a:gdLst>
                  <a:gd name="T0" fmla="*/ 0 w 29"/>
                  <a:gd name="T1" fmla="*/ 825 h 25"/>
                  <a:gd name="T2" fmla="*/ 566 w 29"/>
                  <a:gd name="T3" fmla="*/ 1193 h 25"/>
                  <a:gd name="T4" fmla="*/ 993 w 29"/>
                  <a:gd name="T5" fmla="*/ 402 h 25"/>
                  <a:gd name="T6" fmla="*/ 340 w 29"/>
                  <a:gd name="T7" fmla="*/ 884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6"/>
                    </a:moveTo>
                    <a:cubicBezTo>
                      <a:pt x="2" y="17"/>
                      <a:pt x="14" y="22"/>
                      <a:pt x="15" y="23"/>
                    </a:cubicBezTo>
                    <a:cubicBezTo>
                      <a:pt x="16" y="25"/>
                      <a:pt x="29" y="17"/>
                      <a:pt x="26" y="8"/>
                    </a:cubicBezTo>
                    <a:cubicBezTo>
                      <a:pt x="24" y="0"/>
                      <a:pt x="22" y="20"/>
                      <a:pt x="9" y="17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6" name="Freeform 253">
                <a:extLst>
                  <a:ext uri="{FF2B5EF4-FFF2-40B4-BE49-F238E27FC236}">
                    <a16:creationId xmlns:a16="http://schemas.microsoft.com/office/drawing/2014/main" id="{651BA28C-BB17-40DA-BBD0-42851B02F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6" y="2644"/>
                <a:ext cx="267" cy="168"/>
              </a:xfrm>
              <a:custGeom>
                <a:avLst/>
                <a:gdLst>
                  <a:gd name="T0" fmla="*/ 417 w 107"/>
                  <a:gd name="T1" fmla="*/ 0 h 63"/>
                  <a:gd name="T2" fmla="*/ 1819 w 107"/>
                  <a:gd name="T3" fmla="*/ 1272 h 63"/>
                  <a:gd name="T4" fmla="*/ 1320 w 107"/>
                  <a:gd name="T5" fmla="*/ 1515 h 63"/>
                  <a:gd name="T6" fmla="*/ 2099 w 107"/>
                  <a:gd name="T7" fmla="*/ 2483 h 63"/>
                  <a:gd name="T8" fmla="*/ 4147 w 107"/>
                  <a:gd name="T9" fmla="*/ 2525 h 63"/>
                  <a:gd name="T10" fmla="*/ 2877 w 107"/>
                  <a:gd name="T11" fmla="*/ 2787 h 63"/>
                  <a:gd name="T12" fmla="*/ 2640 w 107"/>
                  <a:gd name="T13" fmla="*/ 3187 h 63"/>
                  <a:gd name="T14" fmla="*/ 1737 w 107"/>
                  <a:gd name="T15" fmla="*/ 2675 h 63"/>
                  <a:gd name="T16" fmla="*/ 853 w 107"/>
                  <a:gd name="T17" fmla="*/ 2027 h 63"/>
                  <a:gd name="T18" fmla="*/ 155 w 107"/>
                  <a:gd name="T19" fmla="*/ 1216 h 63"/>
                  <a:gd name="T20" fmla="*/ 155 w 107"/>
                  <a:gd name="T21" fmla="*/ 56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7" h="63">
                    <a:moveTo>
                      <a:pt x="11" y="0"/>
                    </a:moveTo>
                    <a:cubicBezTo>
                      <a:pt x="9" y="19"/>
                      <a:pt x="36" y="21"/>
                      <a:pt x="47" y="25"/>
                    </a:cubicBezTo>
                    <a:cubicBezTo>
                      <a:pt x="45" y="29"/>
                      <a:pt x="36" y="25"/>
                      <a:pt x="34" y="30"/>
                    </a:cubicBezTo>
                    <a:cubicBezTo>
                      <a:pt x="32" y="35"/>
                      <a:pt x="47" y="49"/>
                      <a:pt x="54" y="49"/>
                    </a:cubicBezTo>
                    <a:cubicBezTo>
                      <a:pt x="62" y="49"/>
                      <a:pt x="99" y="48"/>
                      <a:pt x="107" y="50"/>
                    </a:cubicBezTo>
                    <a:cubicBezTo>
                      <a:pt x="104" y="50"/>
                      <a:pt x="77" y="52"/>
                      <a:pt x="74" y="55"/>
                    </a:cubicBezTo>
                    <a:cubicBezTo>
                      <a:pt x="70" y="57"/>
                      <a:pt x="67" y="60"/>
                      <a:pt x="68" y="63"/>
                    </a:cubicBezTo>
                    <a:cubicBezTo>
                      <a:pt x="60" y="62"/>
                      <a:pt x="52" y="57"/>
                      <a:pt x="45" y="53"/>
                    </a:cubicBezTo>
                    <a:cubicBezTo>
                      <a:pt x="38" y="49"/>
                      <a:pt x="29" y="45"/>
                      <a:pt x="22" y="40"/>
                    </a:cubicBezTo>
                    <a:cubicBezTo>
                      <a:pt x="16" y="35"/>
                      <a:pt x="9" y="30"/>
                      <a:pt x="4" y="24"/>
                    </a:cubicBezTo>
                    <a:cubicBezTo>
                      <a:pt x="0" y="19"/>
                      <a:pt x="0" y="6"/>
                      <a:pt x="4" y="1"/>
                    </a:cubicBezTo>
                  </a:path>
                </a:pathLst>
              </a:custGeom>
              <a:solidFill>
                <a:srgbClr val="760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7" name="Freeform 254">
                <a:extLst>
                  <a:ext uri="{FF2B5EF4-FFF2-40B4-BE49-F238E27FC236}">
                    <a16:creationId xmlns:a16="http://schemas.microsoft.com/office/drawing/2014/main" id="{38A64194-3E64-445E-8A7F-FFB0A3F4D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804"/>
                <a:ext cx="193" cy="61"/>
              </a:xfrm>
              <a:custGeom>
                <a:avLst/>
                <a:gdLst>
                  <a:gd name="T0" fmla="*/ 0 w 77"/>
                  <a:gd name="T1" fmla="*/ 90 h 23"/>
                  <a:gd name="T2" fmla="*/ 2206 w 77"/>
                  <a:gd name="T3" fmla="*/ 1140 h 23"/>
                  <a:gd name="T4" fmla="*/ 3040 w 77"/>
                  <a:gd name="T5" fmla="*/ 745 h 23"/>
                  <a:gd name="T6" fmla="*/ 1810 w 77"/>
                  <a:gd name="T7" fmla="*/ 690 h 23"/>
                  <a:gd name="T8" fmla="*/ 1622 w 77"/>
                  <a:gd name="T9" fmla="*/ 353 h 23"/>
                  <a:gd name="T10" fmla="*/ 238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760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8" name="Freeform 255">
                <a:extLst>
                  <a:ext uri="{FF2B5EF4-FFF2-40B4-BE49-F238E27FC236}">
                    <a16:creationId xmlns:a16="http://schemas.microsoft.com/office/drawing/2014/main" id="{72AA817D-674C-438D-9B0A-BF249AB51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" y="2897"/>
                <a:ext cx="72" cy="67"/>
              </a:xfrm>
              <a:custGeom>
                <a:avLst/>
                <a:gdLst>
                  <a:gd name="T0" fmla="*/ 0 w 29"/>
                  <a:gd name="T1" fmla="*/ 884 h 25"/>
                  <a:gd name="T2" fmla="*/ 566 w 29"/>
                  <a:gd name="T3" fmla="*/ 1235 h 25"/>
                  <a:gd name="T4" fmla="*/ 993 w 29"/>
                  <a:gd name="T5" fmla="*/ 461 h 25"/>
                  <a:gd name="T6" fmla="*/ 340 w 29"/>
                  <a:gd name="T7" fmla="*/ 927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760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9" name="Freeform 256">
                <a:extLst>
                  <a:ext uri="{FF2B5EF4-FFF2-40B4-BE49-F238E27FC236}">
                    <a16:creationId xmlns:a16="http://schemas.microsoft.com/office/drawing/2014/main" id="{DDB4E66D-1A05-452B-B3CC-2551CB739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625"/>
                <a:ext cx="223" cy="62"/>
              </a:xfrm>
              <a:custGeom>
                <a:avLst/>
                <a:gdLst>
                  <a:gd name="T0" fmla="*/ 0 w 89"/>
                  <a:gd name="T1" fmla="*/ 94 h 23"/>
                  <a:gd name="T2" fmla="*/ 2202 w 89"/>
                  <a:gd name="T3" fmla="*/ 1213 h 23"/>
                  <a:gd name="T4" fmla="*/ 3510 w 89"/>
                  <a:gd name="T5" fmla="*/ 1156 h 23"/>
                  <a:gd name="T6" fmla="*/ 1809 w 89"/>
                  <a:gd name="T7" fmla="*/ 741 h 23"/>
                  <a:gd name="T8" fmla="*/ 1619 w 89"/>
                  <a:gd name="T9" fmla="*/ 369 h 23"/>
                  <a:gd name="T10" fmla="*/ 238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0" name="Freeform 257">
                <a:extLst>
                  <a:ext uri="{FF2B5EF4-FFF2-40B4-BE49-F238E27FC236}">
                    <a16:creationId xmlns:a16="http://schemas.microsoft.com/office/drawing/2014/main" id="{11639A9E-5DE9-4ABD-BDDF-236C6046F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" y="2719"/>
                <a:ext cx="72" cy="66"/>
              </a:xfrm>
              <a:custGeom>
                <a:avLst/>
                <a:gdLst>
                  <a:gd name="T0" fmla="*/ 0 w 29"/>
                  <a:gd name="T1" fmla="*/ 829 h 25"/>
                  <a:gd name="T2" fmla="*/ 566 w 29"/>
                  <a:gd name="T3" fmla="*/ 1156 h 25"/>
                  <a:gd name="T4" fmla="*/ 993 w 29"/>
                  <a:gd name="T5" fmla="*/ 438 h 25"/>
                  <a:gd name="T6" fmla="*/ 340 w 29"/>
                  <a:gd name="T7" fmla="*/ 884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1" name="Freeform 258">
                <a:extLst>
                  <a:ext uri="{FF2B5EF4-FFF2-40B4-BE49-F238E27FC236}">
                    <a16:creationId xmlns:a16="http://schemas.microsoft.com/office/drawing/2014/main" id="{C3D9C7D4-B35D-421C-869A-7847433D0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8" y="2567"/>
                <a:ext cx="40" cy="29"/>
              </a:xfrm>
              <a:custGeom>
                <a:avLst/>
                <a:gdLst>
                  <a:gd name="T0" fmla="*/ 83 w 16"/>
                  <a:gd name="T1" fmla="*/ 527 h 11"/>
                  <a:gd name="T2" fmla="*/ 395 w 16"/>
                  <a:gd name="T3" fmla="*/ 480 h 11"/>
                  <a:gd name="T4" fmla="*/ 550 w 16"/>
                  <a:gd name="T5" fmla="*/ 0 h 11"/>
                  <a:gd name="T6" fmla="*/ 0 w 16"/>
                  <a:gd name="T7" fmla="*/ 327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2" y="11"/>
                    </a:moveTo>
                    <a:cubicBezTo>
                      <a:pt x="4" y="11"/>
                      <a:pt x="8" y="11"/>
                      <a:pt x="10" y="10"/>
                    </a:cubicBezTo>
                    <a:cubicBezTo>
                      <a:pt x="13" y="8"/>
                      <a:pt x="16" y="3"/>
                      <a:pt x="14" y="0"/>
                    </a:cubicBezTo>
                    <a:cubicBezTo>
                      <a:pt x="12" y="7"/>
                      <a:pt x="5" y="7"/>
                      <a:pt x="0" y="7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2" name="Freeform 259">
                <a:extLst>
                  <a:ext uri="{FF2B5EF4-FFF2-40B4-BE49-F238E27FC236}">
                    <a16:creationId xmlns:a16="http://schemas.microsoft.com/office/drawing/2014/main" id="{B7ECC289-D40F-45CF-ABEE-897BCBDA7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" y="2623"/>
                <a:ext cx="12" cy="37"/>
              </a:xfrm>
              <a:custGeom>
                <a:avLst/>
                <a:gdLst>
                  <a:gd name="T0" fmla="*/ 70 w 5"/>
                  <a:gd name="T1" fmla="*/ 0 h 14"/>
                  <a:gd name="T2" fmla="*/ 0 w 5"/>
                  <a:gd name="T3" fmla="*/ 685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4">
                    <a:moveTo>
                      <a:pt x="2" y="0"/>
                    </a:moveTo>
                    <a:cubicBezTo>
                      <a:pt x="5" y="5"/>
                      <a:pt x="5" y="11"/>
                      <a:pt x="0" y="14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3" name="Freeform 260">
                <a:extLst>
                  <a:ext uri="{FF2B5EF4-FFF2-40B4-BE49-F238E27FC236}">
                    <a16:creationId xmlns:a16="http://schemas.microsoft.com/office/drawing/2014/main" id="{B68F832A-1DA4-4E37-BA14-DFC55AA36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2692"/>
                <a:ext cx="60" cy="32"/>
              </a:xfrm>
              <a:custGeom>
                <a:avLst/>
                <a:gdLst>
                  <a:gd name="T0" fmla="*/ 0 w 24"/>
                  <a:gd name="T1" fmla="*/ 456 h 12"/>
                  <a:gd name="T2" fmla="*/ 595 w 24"/>
                  <a:gd name="T3" fmla="*/ 605 h 12"/>
                  <a:gd name="T4" fmla="*/ 863 w 24"/>
                  <a:gd name="T5" fmla="*/ 456 h 12"/>
                  <a:gd name="T6" fmla="*/ 863 w 24"/>
                  <a:gd name="T7" fmla="*/ 0 h 12"/>
                  <a:gd name="T8" fmla="*/ 675 w 24"/>
                  <a:gd name="T9" fmla="*/ 363 h 12"/>
                  <a:gd name="T10" fmla="*/ 470 w 24"/>
                  <a:gd name="T11" fmla="*/ 363 h 12"/>
                  <a:gd name="T12" fmla="*/ 208 w 24"/>
                  <a:gd name="T13" fmla="*/ 36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0" y="9"/>
                    </a:moveTo>
                    <a:cubicBezTo>
                      <a:pt x="5" y="10"/>
                      <a:pt x="10" y="12"/>
                      <a:pt x="15" y="12"/>
                    </a:cubicBezTo>
                    <a:cubicBezTo>
                      <a:pt x="18" y="12"/>
                      <a:pt x="21" y="12"/>
                      <a:pt x="22" y="9"/>
                    </a:cubicBezTo>
                    <a:cubicBezTo>
                      <a:pt x="24" y="7"/>
                      <a:pt x="23" y="2"/>
                      <a:pt x="22" y="0"/>
                    </a:cubicBezTo>
                    <a:cubicBezTo>
                      <a:pt x="20" y="2"/>
                      <a:pt x="21" y="5"/>
                      <a:pt x="17" y="7"/>
                    </a:cubicBezTo>
                    <a:cubicBezTo>
                      <a:pt x="15" y="7"/>
                      <a:pt x="14" y="7"/>
                      <a:pt x="12" y="7"/>
                    </a:cubicBezTo>
                    <a:cubicBezTo>
                      <a:pt x="10" y="7"/>
                      <a:pt x="7" y="8"/>
                      <a:pt x="5" y="7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4" name="Freeform 261">
                <a:extLst>
                  <a:ext uri="{FF2B5EF4-FFF2-40B4-BE49-F238E27FC236}">
                    <a16:creationId xmlns:a16="http://schemas.microsoft.com/office/drawing/2014/main" id="{3D14B68D-A198-467B-BCF5-53FF21741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3052"/>
                <a:ext cx="80" cy="136"/>
              </a:xfrm>
              <a:custGeom>
                <a:avLst/>
                <a:gdLst>
                  <a:gd name="T0" fmla="*/ 0 w 32"/>
                  <a:gd name="T1" fmla="*/ 0 h 51"/>
                  <a:gd name="T2" fmla="*/ 0 w 32"/>
                  <a:gd name="T3" fmla="*/ 1613 h 51"/>
                  <a:gd name="T4" fmla="*/ 395 w 32"/>
                  <a:gd name="T5" fmla="*/ 2581 h 51"/>
                  <a:gd name="T6" fmla="*/ 1250 w 32"/>
                  <a:gd name="T7" fmla="*/ 1763 h 51"/>
                  <a:gd name="T8" fmla="*/ 0 w 32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51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3" y="44"/>
                      <a:pt x="10" y="51"/>
                    </a:cubicBezTo>
                    <a:cubicBezTo>
                      <a:pt x="15" y="45"/>
                      <a:pt x="23" y="40"/>
                      <a:pt x="32" y="35"/>
                    </a:cubicBezTo>
                    <a:cubicBezTo>
                      <a:pt x="14" y="24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5" name="Freeform 262">
                <a:extLst>
                  <a:ext uri="{FF2B5EF4-FFF2-40B4-BE49-F238E27FC236}">
                    <a16:creationId xmlns:a16="http://schemas.microsoft.com/office/drawing/2014/main" id="{3BD37B61-E8B6-4B6F-93C5-3D68D1F4A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2415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35 h 156"/>
                  <a:gd name="T4" fmla="*/ 0 w 225"/>
                  <a:gd name="T5" fmla="*/ 0 h 156"/>
                  <a:gd name="T6" fmla="*/ 0 w 225"/>
                  <a:gd name="T7" fmla="*/ 1571 h 156"/>
                  <a:gd name="T8" fmla="*/ 4234 w 225"/>
                  <a:gd name="T9" fmla="*/ 5099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7" y="56"/>
                      <a:pt x="0" y="27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59"/>
                      <a:pt x="77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308539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6" name="Freeform 263">
                <a:extLst>
                  <a:ext uri="{FF2B5EF4-FFF2-40B4-BE49-F238E27FC236}">
                    <a16:creationId xmlns:a16="http://schemas.microsoft.com/office/drawing/2014/main" id="{C2DA376C-DA81-4D6F-946F-6BDC014DA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2593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35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099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8"/>
                    </a:cubicBezTo>
                    <a:cubicBezTo>
                      <a:pt x="77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7" y="90"/>
                      <a:pt x="108" y="101"/>
                    </a:cubicBezTo>
                    <a:cubicBezTo>
                      <a:pt x="139" y="113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solidFill>
                <a:srgbClr val="AC027E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7" name="Freeform 264">
                <a:extLst>
                  <a:ext uri="{FF2B5EF4-FFF2-40B4-BE49-F238E27FC236}">
                    <a16:creationId xmlns:a16="http://schemas.microsoft.com/office/drawing/2014/main" id="{E069D660-74B4-4CEF-BD38-5FF25A230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2644"/>
                <a:ext cx="268" cy="168"/>
              </a:xfrm>
              <a:custGeom>
                <a:avLst/>
                <a:gdLst>
                  <a:gd name="T0" fmla="*/ 438 w 107"/>
                  <a:gd name="T1" fmla="*/ 0 h 63"/>
                  <a:gd name="T2" fmla="*/ 1856 w 107"/>
                  <a:gd name="T3" fmla="*/ 1272 h 63"/>
                  <a:gd name="T4" fmla="*/ 1335 w 107"/>
                  <a:gd name="T5" fmla="*/ 1515 h 63"/>
                  <a:gd name="T6" fmla="*/ 2121 w 107"/>
                  <a:gd name="T7" fmla="*/ 2483 h 63"/>
                  <a:gd name="T8" fmla="*/ 4210 w 107"/>
                  <a:gd name="T9" fmla="*/ 2525 h 63"/>
                  <a:gd name="T10" fmla="*/ 2905 w 107"/>
                  <a:gd name="T11" fmla="*/ 2787 h 63"/>
                  <a:gd name="T12" fmla="*/ 2672 w 107"/>
                  <a:gd name="T13" fmla="*/ 3187 h 63"/>
                  <a:gd name="T14" fmla="*/ 1776 w 107"/>
                  <a:gd name="T15" fmla="*/ 2675 h 63"/>
                  <a:gd name="T16" fmla="*/ 909 w 107"/>
                  <a:gd name="T17" fmla="*/ 2027 h 63"/>
                  <a:gd name="T18" fmla="*/ 158 w 107"/>
                  <a:gd name="T19" fmla="*/ 1216 h 63"/>
                  <a:gd name="T20" fmla="*/ 158 w 107"/>
                  <a:gd name="T21" fmla="*/ 56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7" h="63">
                    <a:moveTo>
                      <a:pt x="11" y="0"/>
                    </a:moveTo>
                    <a:cubicBezTo>
                      <a:pt x="9" y="19"/>
                      <a:pt x="36" y="21"/>
                      <a:pt x="47" y="25"/>
                    </a:cubicBezTo>
                    <a:cubicBezTo>
                      <a:pt x="46" y="29"/>
                      <a:pt x="36" y="25"/>
                      <a:pt x="34" y="30"/>
                    </a:cubicBezTo>
                    <a:cubicBezTo>
                      <a:pt x="32" y="35"/>
                      <a:pt x="47" y="49"/>
                      <a:pt x="54" y="49"/>
                    </a:cubicBezTo>
                    <a:cubicBezTo>
                      <a:pt x="62" y="49"/>
                      <a:pt x="99" y="48"/>
                      <a:pt x="107" y="50"/>
                    </a:cubicBezTo>
                    <a:cubicBezTo>
                      <a:pt x="104" y="50"/>
                      <a:pt x="77" y="52"/>
                      <a:pt x="74" y="55"/>
                    </a:cubicBezTo>
                    <a:cubicBezTo>
                      <a:pt x="71" y="57"/>
                      <a:pt x="68" y="60"/>
                      <a:pt x="68" y="63"/>
                    </a:cubicBezTo>
                    <a:cubicBezTo>
                      <a:pt x="60" y="62"/>
                      <a:pt x="53" y="57"/>
                      <a:pt x="45" y="53"/>
                    </a:cubicBezTo>
                    <a:cubicBezTo>
                      <a:pt x="38" y="49"/>
                      <a:pt x="29" y="45"/>
                      <a:pt x="23" y="40"/>
                    </a:cubicBezTo>
                    <a:cubicBezTo>
                      <a:pt x="16" y="35"/>
                      <a:pt x="9" y="30"/>
                      <a:pt x="4" y="24"/>
                    </a:cubicBezTo>
                    <a:cubicBezTo>
                      <a:pt x="0" y="19"/>
                      <a:pt x="0" y="6"/>
                      <a:pt x="4" y="1"/>
                    </a:cubicBezTo>
                  </a:path>
                </a:pathLst>
              </a:custGeom>
              <a:solidFill>
                <a:srgbClr val="760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8" name="Freeform 265">
                <a:extLst>
                  <a:ext uri="{FF2B5EF4-FFF2-40B4-BE49-F238E27FC236}">
                    <a16:creationId xmlns:a16="http://schemas.microsoft.com/office/drawing/2014/main" id="{E8FE5007-D116-4965-B7AD-1C49365FB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8" y="2804"/>
                <a:ext cx="193" cy="61"/>
              </a:xfrm>
              <a:custGeom>
                <a:avLst/>
                <a:gdLst>
                  <a:gd name="T0" fmla="*/ 0 w 77"/>
                  <a:gd name="T1" fmla="*/ 90 h 23"/>
                  <a:gd name="T2" fmla="*/ 2206 w 77"/>
                  <a:gd name="T3" fmla="*/ 1140 h 23"/>
                  <a:gd name="T4" fmla="*/ 3040 w 77"/>
                  <a:gd name="T5" fmla="*/ 745 h 23"/>
                  <a:gd name="T6" fmla="*/ 1810 w 77"/>
                  <a:gd name="T7" fmla="*/ 690 h 23"/>
                  <a:gd name="T8" fmla="*/ 1622 w 77"/>
                  <a:gd name="T9" fmla="*/ 353 h 23"/>
                  <a:gd name="T10" fmla="*/ 238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760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9" name="Freeform 266">
                <a:extLst>
                  <a:ext uri="{FF2B5EF4-FFF2-40B4-BE49-F238E27FC236}">
                    <a16:creationId xmlns:a16="http://schemas.microsoft.com/office/drawing/2014/main" id="{2069B70C-7002-42F3-86F6-1DFA659A6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2897"/>
                <a:ext cx="73" cy="67"/>
              </a:xfrm>
              <a:custGeom>
                <a:avLst/>
                <a:gdLst>
                  <a:gd name="T0" fmla="*/ 0 w 29"/>
                  <a:gd name="T1" fmla="*/ 884 h 25"/>
                  <a:gd name="T2" fmla="*/ 609 w 29"/>
                  <a:gd name="T3" fmla="*/ 1235 h 25"/>
                  <a:gd name="T4" fmla="*/ 1040 w 29"/>
                  <a:gd name="T5" fmla="*/ 461 h 25"/>
                  <a:gd name="T6" fmla="*/ 368 w 29"/>
                  <a:gd name="T7" fmla="*/ 927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760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0" name="Freeform 267">
                <a:extLst>
                  <a:ext uri="{FF2B5EF4-FFF2-40B4-BE49-F238E27FC236}">
                    <a16:creationId xmlns:a16="http://schemas.microsoft.com/office/drawing/2014/main" id="{B7E22F20-F30A-4753-820E-90CB12AD4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" y="2460"/>
                <a:ext cx="273" cy="173"/>
              </a:xfrm>
              <a:custGeom>
                <a:avLst/>
                <a:gdLst>
                  <a:gd name="T0" fmla="*/ 521 w 109"/>
                  <a:gd name="T1" fmla="*/ 93 h 65"/>
                  <a:gd name="T2" fmla="*/ 1931 w 109"/>
                  <a:gd name="T3" fmla="*/ 1360 h 65"/>
                  <a:gd name="T4" fmla="*/ 1413 w 109"/>
                  <a:gd name="T5" fmla="*/ 1602 h 65"/>
                  <a:gd name="T6" fmla="*/ 2202 w 109"/>
                  <a:gd name="T7" fmla="*/ 2563 h 65"/>
                  <a:gd name="T8" fmla="*/ 4290 w 109"/>
                  <a:gd name="T9" fmla="*/ 2600 h 65"/>
                  <a:gd name="T10" fmla="*/ 2985 w 109"/>
                  <a:gd name="T11" fmla="*/ 2869 h 65"/>
                  <a:gd name="T12" fmla="*/ 2748 w 109"/>
                  <a:gd name="T13" fmla="*/ 3258 h 65"/>
                  <a:gd name="T14" fmla="*/ 1856 w 109"/>
                  <a:gd name="T15" fmla="*/ 2755 h 65"/>
                  <a:gd name="T16" fmla="*/ 992 w 109"/>
                  <a:gd name="T17" fmla="*/ 2111 h 65"/>
                  <a:gd name="T18" fmla="*/ 313 w 109"/>
                  <a:gd name="T19" fmla="*/ 1262 h 65"/>
                  <a:gd name="T20" fmla="*/ 396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65">
                    <a:moveTo>
                      <a:pt x="13" y="2"/>
                    </a:moveTo>
                    <a:cubicBezTo>
                      <a:pt x="11" y="21"/>
                      <a:pt x="38" y="23"/>
                      <a:pt x="49" y="27"/>
                    </a:cubicBezTo>
                    <a:cubicBezTo>
                      <a:pt x="48" y="31"/>
                      <a:pt x="38" y="27"/>
                      <a:pt x="36" y="32"/>
                    </a:cubicBezTo>
                    <a:cubicBezTo>
                      <a:pt x="34" y="37"/>
                      <a:pt x="49" y="50"/>
                      <a:pt x="56" y="51"/>
                    </a:cubicBezTo>
                    <a:cubicBezTo>
                      <a:pt x="64" y="51"/>
                      <a:pt x="101" y="50"/>
                      <a:pt x="109" y="52"/>
                    </a:cubicBezTo>
                    <a:cubicBezTo>
                      <a:pt x="106" y="52"/>
                      <a:pt x="79" y="54"/>
                      <a:pt x="76" y="57"/>
                    </a:cubicBezTo>
                    <a:cubicBezTo>
                      <a:pt x="73" y="59"/>
                      <a:pt x="70" y="62"/>
                      <a:pt x="70" y="65"/>
                    </a:cubicBezTo>
                    <a:cubicBezTo>
                      <a:pt x="62" y="64"/>
                      <a:pt x="55" y="58"/>
                      <a:pt x="47" y="55"/>
                    </a:cubicBezTo>
                    <a:cubicBezTo>
                      <a:pt x="40" y="51"/>
                      <a:pt x="31" y="47"/>
                      <a:pt x="25" y="42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20"/>
                      <a:pt x="0" y="10"/>
                      <a:pt x="10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1" name="Freeform 268">
                <a:extLst>
                  <a:ext uri="{FF2B5EF4-FFF2-40B4-BE49-F238E27FC236}">
                    <a16:creationId xmlns:a16="http://schemas.microsoft.com/office/drawing/2014/main" id="{FAEF988D-8023-495F-9C81-2649FE486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8" y="2625"/>
                <a:ext cx="223" cy="62"/>
              </a:xfrm>
              <a:custGeom>
                <a:avLst/>
                <a:gdLst>
                  <a:gd name="T0" fmla="*/ 0 w 89"/>
                  <a:gd name="T1" fmla="*/ 94 h 23"/>
                  <a:gd name="T2" fmla="*/ 2202 w 89"/>
                  <a:gd name="T3" fmla="*/ 1213 h 23"/>
                  <a:gd name="T4" fmla="*/ 3510 w 89"/>
                  <a:gd name="T5" fmla="*/ 1156 h 23"/>
                  <a:gd name="T6" fmla="*/ 1809 w 89"/>
                  <a:gd name="T7" fmla="*/ 741 h 23"/>
                  <a:gd name="T8" fmla="*/ 1619 w 89"/>
                  <a:gd name="T9" fmla="*/ 369 h 23"/>
                  <a:gd name="T10" fmla="*/ 238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2" name="Freeform 269">
                <a:extLst>
                  <a:ext uri="{FF2B5EF4-FFF2-40B4-BE49-F238E27FC236}">
                    <a16:creationId xmlns:a16="http://schemas.microsoft.com/office/drawing/2014/main" id="{21B6F31E-5EE8-4B5E-8931-AACDBC72A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2719"/>
                <a:ext cx="73" cy="66"/>
              </a:xfrm>
              <a:custGeom>
                <a:avLst/>
                <a:gdLst>
                  <a:gd name="T0" fmla="*/ 0 w 29"/>
                  <a:gd name="T1" fmla="*/ 829 h 25"/>
                  <a:gd name="T2" fmla="*/ 609 w 29"/>
                  <a:gd name="T3" fmla="*/ 1156 h 25"/>
                  <a:gd name="T4" fmla="*/ 1040 w 29"/>
                  <a:gd name="T5" fmla="*/ 438 h 25"/>
                  <a:gd name="T6" fmla="*/ 368 w 29"/>
                  <a:gd name="T7" fmla="*/ 884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3" name="Freeform 270">
                <a:extLst>
                  <a:ext uri="{FF2B5EF4-FFF2-40B4-BE49-F238E27FC236}">
                    <a16:creationId xmlns:a16="http://schemas.microsoft.com/office/drawing/2014/main" id="{3818F664-E666-4021-9763-304CA3720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2567"/>
                <a:ext cx="42" cy="29"/>
              </a:xfrm>
              <a:custGeom>
                <a:avLst/>
                <a:gdLst>
                  <a:gd name="T0" fmla="*/ 74 w 17"/>
                  <a:gd name="T1" fmla="*/ 527 h 11"/>
                  <a:gd name="T2" fmla="*/ 410 w 17"/>
                  <a:gd name="T3" fmla="*/ 480 h 11"/>
                  <a:gd name="T4" fmla="*/ 524 w 17"/>
                  <a:gd name="T5" fmla="*/ 0 h 11"/>
                  <a:gd name="T6" fmla="*/ 0 w 17"/>
                  <a:gd name="T7" fmla="*/ 327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2" y="11"/>
                    </a:moveTo>
                    <a:cubicBezTo>
                      <a:pt x="5" y="11"/>
                      <a:pt x="8" y="11"/>
                      <a:pt x="11" y="10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7"/>
                      <a:pt x="0" y="7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4" name="Freeform 271">
                <a:extLst>
                  <a:ext uri="{FF2B5EF4-FFF2-40B4-BE49-F238E27FC236}">
                    <a16:creationId xmlns:a16="http://schemas.microsoft.com/office/drawing/2014/main" id="{4FFF6434-A065-41EC-84BE-56C03EAB8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2623"/>
                <a:ext cx="15" cy="37"/>
              </a:xfrm>
              <a:custGeom>
                <a:avLst/>
                <a:gdLst>
                  <a:gd name="T0" fmla="*/ 83 w 6"/>
                  <a:gd name="T1" fmla="*/ 0 h 14"/>
                  <a:gd name="T2" fmla="*/ 0 w 6"/>
                  <a:gd name="T3" fmla="*/ 685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5" name="Freeform 272">
                <a:extLst>
                  <a:ext uri="{FF2B5EF4-FFF2-40B4-BE49-F238E27FC236}">
                    <a16:creationId xmlns:a16="http://schemas.microsoft.com/office/drawing/2014/main" id="{822FAC1A-2C65-4FD3-8F20-678407A4C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1" y="2692"/>
                <a:ext cx="60" cy="32"/>
              </a:xfrm>
              <a:custGeom>
                <a:avLst/>
                <a:gdLst>
                  <a:gd name="T0" fmla="*/ 0 w 24"/>
                  <a:gd name="T1" fmla="*/ 456 h 12"/>
                  <a:gd name="T2" fmla="*/ 595 w 24"/>
                  <a:gd name="T3" fmla="*/ 605 h 12"/>
                  <a:gd name="T4" fmla="*/ 908 w 24"/>
                  <a:gd name="T5" fmla="*/ 456 h 12"/>
                  <a:gd name="T6" fmla="*/ 863 w 24"/>
                  <a:gd name="T7" fmla="*/ 0 h 12"/>
                  <a:gd name="T8" fmla="*/ 675 w 24"/>
                  <a:gd name="T9" fmla="*/ 363 h 12"/>
                  <a:gd name="T10" fmla="*/ 520 w 24"/>
                  <a:gd name="T11" fmla="*/ 363 h 12"/>
                  <a:gd name="T12" fmla="*/ 208 w 24"/>
                  <a:gd name="T13" fmla="*/ 36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0" y="9"/>
                    </a:moveTo>
                    <a:cubicBezTo>
                      <a:pt x="5" y="10"/>
                      <a:pt x="10" y="12"/>
                      <a:pt x="15" y="12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7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10" y="7"/>
                      <a:pt x="7" y="8"/>
                      <a:pt x="5" y="7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6" name="Freeform 273">
                <a:extLst>
                  <a:ext uri="{FF2B5EF4-FFF2-40B4-BE49-F238E27FC236}">
                    <a16:creationId xmlns:a16="http://schemas.microsoft.com/office/drawing/2014/main" id="{972EC332-1A91-4FFB-9604-4F8C0D494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2295"/>
                <a:ext cx="57" cy="45"/>
              </a:xfrm>
              <a:custGeom>
                <a:avLst/>
                <a:gdLst>
                  <a:gd name="T0" fmla="*/ 689 w 23"/>
                  <a:gd name="T1" fmla="*/ 0 h 17"/>
                  <a:gd name="T2" fmla="*/ 0 w 23"/>
                  <a:gd name="T3" fmla="*/ 294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7">
                    <a:moveTo>
                      <a:pt x="18" y="0"/>
                    </a:moveTo>
                    <a:cubicBezTo>
                      <a:pt x="23" y="13"/>
                      <a:pt x="5" y="17"/>
                      <a:pt x="0" y="6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7" name="Freeform 274">
                <a:extLst>
                  <a:ext uri="{FF2B5EF4-FFF2-40B4-BE49-F238E27FC236}">
                    <a16:creationId xmlns:a16="http://schemas.microsoft.com/office/drawing/2014/main" id="{7275226F-8F3C-4D44-B02C-197B4926A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2380"/>
                <a:ext cx="42" cy="40"/>
              </a:xfrm>
              <a:custGeom>
                <a:avLst/>
                <a:gdLst>
                  <a:gd name="T0" fmla="*/ 556 w 17"/>
                  <a:gd name="T1" fmla="*/ 0 h 15"/>
                  <a:gd name="T2" fmla="*/ 299 w 17"/>
                  <a:gd name="T3" fmla="*/ 760 h 15"/>
                  <a:gd name="T4" fmla="*/ 0 w 17"/>
                  <a:gd name="T5" fmla="*/ 205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5">
                    <a:moveTo>
                      <a:pt x="15" y="0"/>
                    </a:moveTo>
                    <a:cubicBezTo>
                      <a:pt x="17" y="5"/>
                      <a:pt x="14" y="15"/>
                      <a:pt x="8" y="15"/>
                    </a:cubicBezTo>
                    <a:cubicBezTo>
                      <a:pt x="4" y="15"/>
                      <a:pt x="0" y="7"/>
                      <a:pt x="0" y="4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8" name="Freeform 275">
                <a:extLst>
                  <a:ext uri="{FF2B5EF4-FFF2-40B4-BE49-F238E27FC236}">
                    <a16:creationId xmlns:a16="http://schemas.microsoft.com/office/drawing/2014/main" id="{CBCAAFFD-2C02-4037-9FBA-38E4A91ED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" y="2471"/>
                <a:ext cx="40" cy="40"/>
              </a:xfrm>
              <a:custGeom>
                <a:avLst/>
                <a:gdLst>
                  <a:gd name="T0" fmla="*/ 0 w 16"/>
                  <a:gd name="T1" fmla="*/ 248 h 15"/>
                  <a:gd name="T2" fmla="*/ 438 w 16"/>
                  <a:gd name="T3" fmla="*/ 661 h 15"/>
                  <a:gd name="T4" fmla="*/ 520 w 16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0" y="5"/>
                    </a:moveTo>
                    <a:cubicBezTo>
                      <a:pt x="2" y="10"/>
                      <a:pt x="4" y="15"/>
                      <a:pt x="11" y="13"/>
                    </a:cubicBezTo>
                    <a:cubicBezTo>
                      <a:pt x="16" y="11"/>
                      <a:pt x="16" y="5"/>
                      <a:pt x="13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9" name="Freeform 276">
                <a:extLst>
                  <a:ext uri="{FF2B5EF4-FFF2-40B4-BE49-F238E27FC236}">
                    <a16:creationId xmlns:a16="http://schemas.microsoft.com/office/drawing/2014/main" id="{820DC664-6BAA-41EE-86EC-085B9B8D8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2020"/>
                <a:ext cx="45" cy="19"/>
              </a:xfrm>
              <a:custGeom>
                <a:avLst/>
                <a:gdLst>
                  <a:gd name="T0" fmla="*/ 83 w 18"/>
                  <a:gd name="T1" fmla="*/ 383 h 7"/>
                  <a:gd name="T2" fmla="*/ 595 w 18"/>
                  <a:gd name="T3" fmla="*/ 163 h 7"/>
                  <a:gd name="T4" fmla="*/ 0 w 18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7">
                    <a:moveTo>
                      <a:pt x="2" y="7"/>
                    </a:moveTo>
                    <a:cubicBezTo>
                      <a:pt x="4" y="7"/>
                      <a:pt x="18" y="7"/>
                      <a:pt x="15" y="3"/>
                    </a:cubicBezTo>
                    <a:cubicBezTo>
                      <a:pt x="14" y="1"/>
                      <a:pt x="4" y="3"/>
                      <a:pt x="0" y="0"/>
                    </a:cubicBezTo>
                  </a:path>
                </a:pathLst>
              </a:custGeom>
              <a:solidFill>
                <a:srgbClr val="10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0" name="Freeform 277">
                <a:extLst>
                  <a:ext uri="{FF2B5EF4-FFF2-40B4-BE49-F238E27FC236}">
                    <a16:creationId xmlns:a16="http://schemas.microsoft.com/office/drawing/2014/main" id="{FB9F2614-61DC-42F6-ABEC-851F215B4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2092"/>
                <a:ext cx="57" cy="29"/>
              </a:xfrm>
              <a:custGeom>
                <a:avLst/>
                <a:gdLst>
                  <a:gd name="T0" fmla="*/ 0 w 23"/>
                  <a:gd name="T1" fmla="*/ 527 h 11"/>
                  <a:gd name="T2" fmla="*/ 639 w 23"/>
                  <a:gd name="T3" fmla="*/ 527 h 11"/>
                  <a:gd name="T4" fmla="*/ 865 w 23"/>
                  <a:gd name="T5" fmla="*/ 200 h 11"/>
                  <a:gd name="T6" fmla="*/ 835 w 23"/>
                  <a:gd name="T7" fmla="*/ 0 h 11"/>
                  <a:gd name="T8" fmla="*/ 0 w 23"/>
                  <a:gd name="T9" fmla="*/ 5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3" y="8"/>
                      <a:pt x="23" y="4"/>
                    </a:cubicBezTo>
                    <a:cubicBezTo>
                      <a:pt x="23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1" name="Freeform 278">
                <a:extLst>
                  <a:ext uri="{FF2B5EF4-FFF2-40B4-BE49-F238E27FC236}">
                    <a16:creationId xmlns:a16="http://schemas.microsoft.com/office/drawing/2014/main" id="{76F06127-D7A7-42B7-AC90-531117321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2217"/>
                <a:ext cx="173" cy="35"/>
              </a:xfrm>
              <a:custGeom>
                <a:avLst/>
                <a:gdLst>
                  <a:gd name="T0" fmla="*/ 2490 w 69"/>
                  <a:gd name="T1" fmla="*/ 681 h 13"/>
                  <a:gd name="T2" fmla="*/ 2728 w 69"/>
                  <a:gd name="T3" fmla="*/ 312 h 13"/>
                  <a:gd name="T4" fmla="*/ 2490 w 69"/>
                  <a:gd name="T5" fmla="*/ 0 h 13"/>
                  <a:gd name="T6" fmla="*/ 0 w 69"/>
                  <a:gd name="T7" fmla="*/ 0 h 13"/>
                  <a:gd name="T8" fmla="*/ 0 w 69"/>
                  <a:gd name="T9" fmla="*/ 681 h 13"/>
                  <a:gd name="T10" fmla="*/ 2490 w 69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13">
                    <a:moveTo>
                      <a:pt x="63" y="13"/>
                    </a:moveTo>
                    <a:cubicBezTo>
                      <a:pt x="66" y="13"/>
                      <a:pt x="69" y="10"/>
                      <a:pt x="69" y="6"/>
                    </a:cubicBezTo>
                    <a:cubicBezTo>
                      <a:pt x="69" y="3"/>
                      <a:pt x="66" y="0"/>
                      <a:pt x="6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63" y="13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2" name="Freeform 279">
                <a:extLst>
                  <a:ext uri="{FF2B5EF4-FFF2-40B4-BE49-F238E27FC236}">
                    <a16:creationId xmlns:a16="http://schemas.microsoft.com/office/drawing/2014/main" id="{7DCE3503-0DE3-456A-88C8-C5E70B07E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2281"/>
                <a:ext cx="212" cy="32"/>
              </a:xfrm>
              <a:custGeom>
                <a:avLst/>
                <a:gdLst>
                  <a:gd name="T0" fmla="*/ 0 w 85"/>
                  <a:gd name="T1" fmla="*/ 0 h 12"/>
                  <a:gd name="T2" fmla="*/ 0 w 85"/>
                  <a:gd name="T3" fmla="*/ 605 h 12"/>
                  <a:gd name="T4" fmla="*/ 3023 w 85"/>
                  <a:gd name="T5" fmla="*/ 605 h 12"/>
                  <a:gd name="T6" fmla="*/ 3290 w 85"/>
                  <a:gd name="T7" fmla="*/ 307 h 12"/>
                  <a:gd name="T8" fmla="*/ 3023 w 85"/>
                  <a:gd name="T9" fmla="*/ 0 h 12"/>
                  <a:gd name="T10" fmla="*/ 0 w 8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2" y="12"/>
                      <a:pt x="85" y="10"/>
                      <a:pt x="85" y="6"/>
                    </a:cubicBezTo>
                    <a:cubicBezTo>
                      <a:pt x="85" y="3"/>
                      <a:pt x="82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3" name="Freeform 280">
                <a:extLst>
                  <a:ext uri="{FF2B5EF4-FFF2-40B4-BE49-F238E27FC236}">
                    <a16:creationId xmlns:a16="http://schemas.microsoft.com/office/drawing/2014/main" id="{1AB21946-1D7F-45F5-B9B4-15AF4F355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2193"/>
                <a:ext cx="183" cy="35"/>
              </a:xfrm>
              <a:custGeom>
                <a:avLst/>
                <a:gdLst>
                  <a:gd name="T0" fmla="*/ 238 w 73"/>
                  <a:gd name="T1" fmla="*/ 0 h 13"/>
                  <a:gd name="T2" fmla="*/ 0 w 73"/>
                  <a:gd name="T3" fmla="*/ 312 h 13"/>
                  <a:gd name="T4" fmla="*/ 238 w 73"/>
                  <a:gd name="T5" fmla="*/ 681 h 13"/>
                  <a:gd name="T6" fmla="*/ 2885 w 73"/>
                  <a:gd name="T7" fmla="*/ 681 h 13"/>
                  <a:gd name="T8" fmla="*/ 2885 w 73"/>
                  <a:gd name="T9" fmla="*/ 0 h 13"/>
                  <a:gd name="T10" fmla="*/ 238 w 73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" h="13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0"/>
                      <a:pt x="73" y="0"/>
                      <a:pt x="73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4" name="Freeform 281">
                <a:extLst>
                  <a:ext uri="{FF2B5EF4-FFF2-40B4-BE49-F238E27FC236}">
                    <a16:creationId xmlns:a16="http://schemas.microsoft.com/office/drawing/2014/main" id="{9450ABD8-6F8B-4798-B5F6-C8687643D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" y="2369"/>
                <a:ext cx="193" cy="35"/>
              </a:xfrm>
              <a:custGeom>
                <a:avLst/>
                <a:gdLst>
                  <a:gd name="T0" fmla="*/ 0 w 77"/>
                  <a:gd name="T1" fmla="*/ 0 h 13"/>
                  <a:gd name="T2" fmla="*/ 0 w 77"/>
                  <a:gd name="T3" fmla="*/ 681 h 13"/>
                  <a:gd name="T4" fmla="*/ 2802 w 77"/>
                  <a:gd name="T5" fmla="*/ 681 h 13"/>
                  <a:gd name="T6" fmla="*/ 3040 w 77"/>
                  <a:gd name="T7" fmla="*/ 312 h 13"/>
                  <a:gd name="T8" fmla="*/ 2802 w 77"/>
                  <a:gd name="T9" fmla="*/ 0 h 13"/>
                  <a:gd name="T10" fmla="*/ 0 w 7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4" y="13"/>
                      <a:pt x="77" y="10"/>
                      <a:pt x="77" y="6"/>
                    </a:cubicBezTo>
                    <a:cubicBezTo>
                      <a:pt x="77" y="3"/>
                      <a:pt x="74" y="0"/>
                      <a:pt x="7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5" name="Freeform 282">
                <a:extLst>
                  <a:ext uri="{FF2B5EF4-FFF2-40B4-BE49-F238E27FC236}">
                    <a16:creationId xmlns:a16="http://schemas.microsoft.com/office/drawing/2014/main" id="{05687DF2-2550-457A-B1D1-E2E8E099D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2151"/>
                <a:ext cx="167" cy="32"/>
              </a:xfrm>
              <a:custGeom>
                <a:avLst/>
                <a:gdLst>
                  <a:gd name="T0" fmla="*/ 2355 w 67"/>
                  <a:gd name="T1" fmla="*/ 605 h 12"/>
                  <a:gd name="T2" fmla="*/ 2585 w 67"/>
                  <a:gd name="T3" fmla="*/ 307 h 12"/>
                  <a:gd name="T4" fmla="*/ 2355 w 67"/>
                  <a:gd name="T5" fmla="*/ 0 h 12"/>
                  <a:gd name="T6" fmla="*/ 0 w 67"/>
                  <a:gd name="T7" fmla="*/ 0 h 12"/>
                  <a:gd name="T8" fmla="*/ 0 w 67"/>
                  <a:gd name="T9" fmla="*/ 605 h 12"/>
                  <a:gd name="T10" fmla="*/ 2355 w 67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12">
                    <a:moveTo>
                      <a:pt x="61" y="12"/>
                    </a:moveTo>
                    <a:cubicBezTo>
                      <a:pt x="65" y="12"/>
                      <a:pt x="67" y="9"/>
                      <a:pt x="67" y="6"/>
                    </a:cubicBezTo>
                    <a:cubicBezTo>
                      <a:pt x="67" y="3"/>
                      <a:pt x="65" y="0"/>
                      <a:pt x="6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6" name="Freeform 283">
                <a:extLst>
                  <a:ext uri="{FF2B5EF4-FFF2-40B4-BE49-F238E27FC236}">
                    <a16:creationId xmlns:a16="http://schemas.microsoft.com/office/drawing/2014/main" id="{6FD137D2-7C97-44E4-8BAE-4C4A7072A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2151"/>
                <a:ext cx="135" cy="34"/>
              </a:xfrm>
              <a:custGeom>
                <a:avLst/>
                <a:gdLst>
                  <a:gd name="T0" fmla="*/ 0 w 54"/>
                  <a:gd name="T1" fmla="*/ 609 h 13"/>
                  <a:gd name="T2" fmla="*/ 1875 w 54"/>
                  <a:gd name="T3" fmla="*/ 609 h 13"/>
                  <a:gd name="T4" fmla="*/ 2113 w 54"/>
                  <a:gd name="T5" fmla="*/ 288 h 13"/>
                  <a:gd name="T6" fmla="*/ 1875 w 54"/>
                  <a:gd name="T7" fmla="*/ 0 h 13"/>
                  <a:gd name="T8" fmla="*/ 0 w 54"/>
                  <a:gd name="T9" fmla="*/ 0 h 13"/>
                  <a:gd name="T10" fmla="*/ 0 w 54"/>
                  <a:gd name="T11" fmla="*/ 609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3">
                    <a:moveTo>
                      <a:pt x="0" y="13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51" y="13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7" name="Freeform 284">
                <a:extLst>
                  <a:ext uri="{FF2B5EF4-FFF2-40B4-BE49-F238E27FC236}">
                    <a16:creationId xmlns:a16="http://schemas.microsoft.com/office/drawing/2014/main" id="{0BC7EA92-3465-4F20-B769-2F8EA58EF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" y="2156"/>
                <a:ext cx="137" cy="11"/>
              </a:xfrm>
              <a:custGeom>
                <a:avLst/>
                <a:gdLst>
                  <a:gd name="T0" fmla="*/ 0 w 55"/>
                  <a:gd name="T1" fmla="*/ 0 h 4"/>
                  <a:gd name="T2" fmla="*/ 2115 w 55"/>
                  <a:gd name="T3" fmla="*/ 0 h 4"/>
                  <a:gd name="T4" fmla="*/ 0 w 55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" h="4">
                    <a:moveTo>
                      <a:pt x="0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48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8" name="Freeform 285">
                <a:extLst>
                  <a:ext uri="{FF2B5EF4-FFF2-40B4-BE49-F238E27FC236}">
                    <a16:creationId xmlns:a16="http://schemas.microsoft.com/office/drawing/2014/main" id="{BE4E4806-77E0-42E1-AE08-B0E55718E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6" y="2457"/>
                <a:ext cx="177" cy="32"/>
              </a:xfrm>
              <a:custGeom>
                <a:avLst/>
                <a:gdLst>
                  <a:gd name="T0" fmla="*/ 0 w 71"/>
                  <a:gd name="T1" fmla="*/ 605 h 12"/>
                  <a:gd name="T2" fmla="*/ 2510 w 71"/>
                  <a:gd name="T3" fmla="*/ 605 h 12"/>
                  <a:gd name="T4" fmla="*/ 2740 w 71"/>
                  <a:gd name="T5" fmla="*/ 307 h 12"/>
                  <a:gd name="T6" fmla="*/ 2510 w 71"/>
                  <a:gd name="T7" fmla="*/ 0 h 12"/>
                  <a:gd name="T8" fmla="*/ 0 w 71"/>
                  <a:gd name="T9" fmla="*/ 0 h 12"/>
                  <a:gd name="T10" fmla="*/ 0 w 71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" h="12">
                    <a:moveTo>
                      <a:pt x="0" y="12"/>
                    </a:moveTo>
                    <a:cubicBezTo>
                      <a:pt x="65" y="12"/>
                      <a:pt x="65" y="12"/>
                      <a:pt x="65" y="12"/>
                    </a:cubicBezTo>
                    <a:cubicBezTo>
                      <a:pt x="68" y="12"/>
                      <a:pt x="71" y="10"/>
                      <a:pt x="71" y="6"/>
                    </a:cubicBezTo>
                    <a:cubicBezTo>
                      <a:pt x="71" y="3"/>
                      <a:pt x="68" y="0"/>
                      <a:pt x="6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9" name="Freeform 286">
                <a:extLst>
                  <a:ext uri="{FF2B5EF4-FFF2-40B4-BE49-F238E27FC236}">
                    <a16:creationId xmlns:a16="http://schemas.microsoft.com/office/drawing/2014/main" id="{66B02F15-8C5B-4B54-8A1C-7088565C1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2092"/>
                <a:ext cx="57" cy="29"/>
              </a:xfrm>
              <a:custGeom>
                <a:avLst/>
                <a:gdLst>
                  <a:gd name="T0" fmla="*/ 0 w 23"/>
                  <a:gd name="T1" fmla="*/ 527 h 11"/>
                  <a:gd name="T2" fmla="*/ 639 w 23"/>
                  <a:gd name="T3" fmla="*/ 527 h 11"/>
                  <a:gd name="T4" fmla="*/ 865 w 23"/>
                  <a:gd name="T5" fmla="*/ 200 h 11"/>
                  <a:gd name="T6" fmla="*/ 835 w 23"/>
                  <a:gd name="T7" fmla="*/ 0 h 11"/>
                  <a:gd name="T8" fmla="*/ 0 w 23"/>
                  <a:gd name="T9" fmla="*/ 5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3" y="8"/>
                      <a:pt x="23" y="4"/>
                    </a:cubicBezTo>
                    <a:cubicBezTo>
                      <a:pt x="23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0" name="Freeform 287">
                <a:extLst>
                  <a:ext uri="{FF2B5EF4-FFF2-40B4-BE49-F238E27FC236}">
                    <a16:creationId xmlns:a16="http://schemas.microsoft.com/office/drawing/2014/main" id="{3FDEAE10-CB84-40D1-9B02-3E648A42F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1641"/>
                <a:ext cx="422" cy="32"/>
              </a:xfrm>
              <a:custGeom>
                <a:avLst/>
                <a:gdLst>
                  <a:gd name="T0" fmla="*/ 3266 w 169"/>
                  <a:gd name="T1" fmla="*/ 0 h 12"/>
                  <a:gd name="T2" fmla="*/ 230 w 169"/>
                  <a:gd name="T3" fmla="*/ 0 h 12"/>
                  <a:gd name="T4" fmla="*/ 0 w 169"/>
                  <a:gd name="T5" fmla="*/ 307 h 12"/>
                  <a:gd name="T6" fmla="*/ 230 w 169"/>
                  <a:gd name="T7" fmla="*/ 605 h 12"/>
                  <a:gd name="T8" fmla="*/ 6305 w 169"/>
                  <a:gd name="T9" fmla="*/ 605 h 12"/>
                  <a:gd name="T10" fmla="*/ 6572 w 169"/>
                  <a:gd name="T11" fmla="*/ 307 h 12"/>
                  <a:gd name="T12" fmla="*/ 6305 w 169"/>
                  <a:gd name="T13" fmla="*/ 0 h 12"/>
                  <a:gd name="T14" fmla="*/ 3266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162" y="12"/>
                      <a:pt x="162" y="12"/>
                      <a:pt x="162" y="12"/>
                    </a:cubicBezTo>
                    <a:cubicBezTo>
                      <a:pt x="166" y="12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2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1" name="Freeform 288">
                <a:extLst>
                  <a:ext uri="{FF2B5EF4-FFF2-40B4-BE49-F238E27FC236}">
                    <a16:creationId xmlns:a16="http://schemas.microsoft.com/office/drawing/2014/main" id="{0A5DC16C-35BE-4EB4-863E-BF396478D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1577"/>
                <a:ext cx="398" cy="35"/>
              </a:xfrm>
              <a:custGeom>
                <a:avLst/>
                <a:gdLst>
                  <a:gd name="T0" fmla="*/ 3139 w 159"/>
                  <a:gd name="T1" fmla="*/ 0 h 13"/>
                  <a:gd name="T2" fmla="*/ 283 w 159"/>
                  <a:gd name="T3" fmla="*/ 0 h 13"/>
                  <a:gd name="T4" fmla="*/ 0 w 159"/>
                  <a:gd name="T5" fmla="*/ 312 h 13"/>
                  <a:gd name="T6" fmla="*/ 283 w 159"/>
                  <a:gd name="T7" fmla="*/ 681 h 13"/>
                  <a:gd name="T8" fmla="*/ 6010 w 159"/>
                  <a:gd name="T9" fmla="*/ 681 h 13"/>
                  <a:gd name="T10" fmla="*/ 6240 w 159"/>
                  <a:gd name="T11" fmla="*/ 312 h 13"/>
                  <a:gd name="T12" fmla="*/ 6010 w 159"/>
                  <a:gd name="T13" fmla="*/ 0 h 13"/>
                  <a:gd name="T14" fmla="*/ 3139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2" name="Freeform 289">
                <a:extLst>
                  <a:ext uri="{FF2B5EF4-FFF2-40B4-BE49-F238E27FC236}">
                    <a16:creationId xmlns:a16="http://schemas.microsoft.com/office/drawing/2014/main" id="{1E075F81-6A00-48B1-819A-FE4B27F4C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1511"/>
                <a:ext cx="253" cy="34"/>
              </a:xfrm>
              <a:custGeom>
                <a:avLst/>
                <a:gdLst>
                  <a:gd name="T0" fmla="*/ 3740 w 101"/>
                  <a:gd name="T1" fmla="*/ 0 h 13"/>
                  <a:gd name="T2" fmla="*/ 1856 w 101"/>
                  <a:gd name="T3" fmla="*/ 0 h 13"/>
                  <a:gd name="T4" fmla="*/ 471 w 101"/>
                  <a:gd name="T5" fmla="*/ 0 h 13"/>
                  <a:gd name="T6" fmla="*/ 0 w 101"/>
                  <a:gd name="T7" fmla="*/ 609 h 13"/>
                  <a:gd name="T8" fmla="*/ 3740 w 101"/>
                  <a:gd name="T9" fmla="*/ 609 h 13"/>
                  <a:gd name="T10" fmla="*/ 3978 w 101"/>
                  <a:gd name="T11" fmla="*/ 288 h 13"/>
                  <a:gd name="T12" fmla="*/ 3740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3" name="Freeform 290">
                <a:extLst>
                  <a:ext uri="{FF2B5EF4-FFF2-40B4-BE49-F238E27FC236}">
                    <a16:creationId xmlns:a16="http://schemas.microsoft.com/office/drawing/2014/main" id="{079EC03A-A85A-43B9-B32C-AAC0B0536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1452"/>
                <a:ext cx="57" cy="29"/>
              </a:xfrm>
              <a:custGeom>
                <a:avLst/>
                <a:gdLst>
                  <a:gd name="T0" fmla="*/ 0 w 23"/>
                  <a:gd name="T1" fmla="*/ 527 h 11"/>
                  <a:gd name="T2" fmla="*/ 639 w 23"/>
                  <a:gd name="T3" fmla="*/ 527 h 11"/>
                  <a:gd name="T4" fmla="*/ 865 w 23"/>
                  <a:gd name="T5" fmla="*/ 200 h 11"/>
                  <a:gd name="T6" fmla="*/ 835 w 23"/>
                  <a:gd name="T7" fmla="*/ 0 h 11"/>
                  <a:gd name="T8" fmla="*/ 0 w 23"/>
                  <a:gd name="T9" fmla="*/ 5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3" y="8"/>
                      <a:pt x="23" y="4"/>
                    </a:cubicBezTo>
                    <a:cubicBezTo>
                      <a:pt x="23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4" name="Freeform 291">
                <a:extLst>
                  <a:ext uri="{FF2B5EF4-FFF2-40B4-BE49-F238E27FC236}">
                    <a16:creationId xmlns:a16="http://schemas.microsoft.com/office/drawing/2014/main" id="{2008BFB4-780C-43DB-9210-93DF73E5F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1708"/>
                <a:ext cx="222" cy="32"/>
              </a:xfrm>
              <a:custGeom>
                <a:avLst/>
                <a:gdLst>
                  <a:gd name="T0" fmla="*/ 229 w 89"/>
                  <a:gd name="T1" fmla="*/ 605 h 12"/>
                  <a:gd name="T2" fmla="*/ 1891 w 89"/>
                  <a:gd name="T3" fmla="*/ 605 h 12"/>
                  <a:gd name="T4" fmla="*/ 3447 w 89"/>
                  <a:gd name="T5" fmla="*/ 0 h 12"/>
                  <a:gd name="T6" fmla="*/ 2282 w 89"/>
                  <a:gd name="T7" fmla="*/ 0 h 12"/>
                  <a:gd name="T8" fmla="*/ 229 w 89"/>
                  <a:gd name="T9" fmla="*/ 0 h 12"/>
                  <a:gd name="T10" fmla="*/ 0 w 89"/>
                  <a:gd name="T11" fmla="*/ 307 h 12"/>
                  <a:gd name="T12" fmla="*/ 229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5" name="Freeform 292">
                <a:extLst>
                  <a:ext uri="{FF2B5EF4-FFF2-40B4-BE49-F238E27FC236}">
                    <a16:creationId xmlns:a16="http://schemas.microsoft.com/office/drawing/2014/main" id="{9C00F3F7-5A8E-416D-B6A2-3A64CBEA8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1577"/>
                <a:ext cx="198" cy="35"/>
              </a:xfrm>
              <a:custGeom>
                <a:avLst/>
                <a:gdLst>
                  <a:gd name="T0" fmla="*/ 2882 w 79"/>
                  <a:gd name="T1" fmla="*/ 681 h 13"/>
                  <a:gd name="T2" fmla="*/ 3115 w 79"/>
                  <a:gd name="T3" fmla="*/ 312 h 13"/>
                  <a:gd name="T4" fmla="*/ 2882 w 79"/>
                  <a:gd name="T5" fmla="*/ 0 h 13"/>
                  <a:gd name="T6" fmla="*/ 0 w 79"/>
                  <a:gd name="T7" fmla="*/ 0 h 13"/>
                  <a:gd name="T8" fmla="*/ 0 w 79"/>
                  <a:gd name="T9" fmla="*/ 681 h 13"/>
                  <a:gd name="T10" fmla="*/ 2882 w 79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3">
                    <a:moveTo>
                      <a:pt x="73" y="13"/>
                    </a:moveTo>
                    <a:cubicBezTo>
                      <a:pt x="76" y="13"/>
                      <a:pt x="79" y="10"/>
                      <a:pt x="79" y="6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6" name="Freeform 293">
                <a:extLst>
                  <a:ext uri="{FF2B5EF4-FFF2-40B4-BE49-F238E27FC236}">
                    <a16:creationId xmlns:a16="http://schemas.microsoft.com/office/drawing/2014/main" id="{5E0B95AF-F35F-44BD-842E-E6AF57738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1641"/>
                <a:ext cx="212" cy="32"/>
              </a:xfrm>
              <a:custGeom>
                <a:avLst/>
                <a:gdLst>
                  <a:gd name="T0" fmla="*/ 0 w 85"/>
                  <a:gd name="T1" fmla="*/ 0 h 12"/>
                  <a:gd name="T2" fmla="*/ 0 w 85"/>
                  <a:gd name="T3" fmla="*/ 605 h 12"/>
                  <a:gd name="T4" fmla="*/ 3023 w 85"/>
                  <a:gd name="T5" fmla="*/ 605 h 12"/>
                  <a:gd name="T6" fmla="*/ 3290 w 85"/>
                  <a:gd name="T7" fmla="*/ 307 h 12"/>
                  <a:gd name="T8" fmla="*/ 3023 w 85"/>
                  <a:gd name="T9" fmla="*/ 0 h 12"/>
                  <a:gd name="T10" fmla="*/ 0 w 8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2" y="12"/>
                      <a:pt x="85" y="10"/>
                      <a:pt x="85" y="6"/>
                    </a:cubicBezTo>
                    <a:cubicBezTo>
                      <a:pt x="85" y="3"/>
                      <a:pt x="82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7" name="Freeform 294">
                <a:extLst>
                  <a:ext uri="{FF2B5EF4-FFF2-40B4-BE49-F238E27FC236}">
                    <a16:creationId xmlns:a16="http://schemas.microsoft.com/office/drawing/2014/main" id="{57FE707F-C5C5-4885-8D69-1812FE63E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6" y="1708"/>
                <a:ext cx="102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605 h 12"/>
                  <a:gd name="T4" fmla="*/ 30 w 41"/>
                  <a:gd name="T5" fmla="*/ 605 h 12"/>
                  <a:gd name="T6" fmla="*/ 1572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8" name="Freeform 295">
                <a:extLst>
                  <a:ext uri="{FF2B5EF4-FFF2-40B4-BE49-F238E27FC236}">
                    <a16:creationId xmlns:a16="http://schemas.microsoft.com/office/drawing/2014/main" id="{FB329090-E07D-4379-A391-E73F54ACE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1511"/>
                <a:ext cx="135" cy="34"/>
              </a:xfrm>
              <a:custGeom>
                <a:avLst/>
                <a:gdLst>
                  <a:gd name="T0" fmla="*/ 0 w 54"/>
                  <a:gd name="T1" fmla="*/ 609 h 13"/>
                  <a:gd name="T2" fmla="*/ 1875 w 54"/>
                  <a:gd name="T3" fmla="*/ 609 h 13"/>
                  <a:gd name="T4" fmla="*/ 2113 w 54"/>
                  <a:gd name="T5" fmla="*/ 288 h 13"/>
                  <a:gd name="T6" fmla="*/ 1875 w 54"/>
                  <a:gd name="T7" fmla="*/ 0 h 13"/>
                  <a:gd name="T8" fmla="*/ 0 w 54"/>
                  <a:gd name="T9" fmla="*/ 0 h 13"/>
                  <a:gd name="T10" fmla="*/ 0 w 54"/>
                  <a:gd name="T11" fmla="*/ 609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3">
                    <a:moveTo>
                      <a:pt x="0" y="13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51" y="13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9" name="Freeform 296">
                <a:extLst>
                  <a:ext uri="{FF2B5EF4-FFF2-40B4-BE49-F238E27FC236}">
                    <a16:creationId xmlns:a16="http://schemas.microsoft.com/office/drawing/2014/main" id="{F7546CF3-F3C5-4A0E-AAFC-A3D9C2058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1647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93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3" y="5"/>
                      <a:pt x="3" y="7"/>
                    </a:cubicBezTo>
                    <a:cubicBezTo>
                      <a:pt x="1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0" name="Freeform 297">
                <a:extLst>
                  <a:ext uri="{FF2B5EF4-FFF2-40B4-BE49-F238E27FC236}">
                    <a16:creationId xmlns:a16="http://schemas.microsoft.com/office/drawing/2014/main" id="{62C81363-ADBF-4CDC-9566-5570DC755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1583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93 h 9"/>
                  <a:gd name="T6" fmla="*/ 158 w 148"/>
                  <a:gd name="T7" fmla="*/ 363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2"/>
                    </a:cubicBezTo>
                    <a:cubicBezTo>
                      <a:pt x="27" y="3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1" name="Freeform 298">
                <a:extLst>
                  <a:ext uri="{FF2B5EF4-FFF2-40B4-BE49-F238E27FC236}">
                    <a16:creationId xmlns:a16="http://schemas.microsoft.com/office/drawing/2014/main" id="{6B7245AB-D0E3-44F9-B021-6B50A567E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8" y="1711"/>
                <a:ext cx="195" cy="24"/>
              </a:xfrm>
              <a:custGeom>
                <a:avLst/>
                <a:gdLst>
                  <a:gd name="T0" fmla="*/ 238 w 78"/>
                  <a:gd name="T1" fmla="*/ 0 h 9"/>
                  <a:gd name="T2" fmla="*/ 3020 w 78"/>
                  <a:gd name="T3" fmla="*/ 0 h 9"/>
                  <a:gd name="T4" fmla="*/ 1488 w 78"/>
                  <a:gd name="T5" fmla="*/ 93 h 9"/>
                  <a:gd name="T6" fmla="*/ 125 w 78"/>
                  <a:gd name="T7" fmla="*/ 397 h 9"/>
                  <a:gd name="T8" fmla="*/ 238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1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2" name="Freeform 299">
                <a:extLst>
                  <a:ext uri="{FF2B5EF4-FFF2-40B4-BE49-F238E27FC236}">
                    <a16:creationId xmlns:a16="http://schemas.microsoft.com/office/drawing/2014/main" id="{9490635A-E4C8-4585-9695-D8A4B93C8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516"/>
                <a:ext cx="167" cy="11"/>
              </a:xfrm>
              <a:custGeom>
                <a:avLst/>
                <a:gdLst>
                  <a:gd name="T0" fmla="*/ 0 w 67"/>
                  <a:gd name="T1" fmla="*/ 0 h 4"/>
                  <a:gd name="T2" fmla="*/ 2585 w 67"/>
                  <a:gd name="T3" fmla="*/ 0 h 4"/>
                  <a:gd name="T4" fmla="*/ 0 w 67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7" h="4">
                    <a:moveTo>
                      <a:pt x="0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3" name="Freeform 300">
                <a:extLst>
                  <a:ext uri="{FF2B5EF4-FFF2-40B4-BE49-F238E27FC236}">
                    <a16:creationId xmlns:a16="http://schemas.microsoft.com/office/drawing/2014/main" id="{3AB27A26-3EC8-4E35-8A64-EDA1573B7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1641"/>
                <a:ext cx="422" cy="32"/>
              </a:xfrm>
              <a:custGeom>
                <a:avLst/>
                <a:gdLst>
                  <a:gd name="T0" fmla="*/ 3266 w 169"/>
                  <a:gd name="T1" fmla="*/ 0 h 12"/>
                  <a:gd name="T2" fmla="*/ 230 w 169"/>
                  <a:gd name="T3" fmla="*/ 0 h 12"/>
                  <a:gd name="T4" fmla="*/ 0 w 169"/>
                  <a:gd name="T5" fmla="*/ 307 h 12"/>
                  <a:gd name="T6" fmla="*/ 230 w 169"/>
                  <a:gd name="T7" fmla="*/ 605 h 12"/>
                  <a:gd name="T8" fmla="*/ 6305 w 169"/>
                  <a:gd name="T9" fmla="*/ 605 h 12"/>
                  <a:gd name="T10" fmla="*/ 6572 w 169"/>
                  <a:gd name="T11" fmla="*/ 307 h 12"/>
                  <a:gd name="T12" fmla="*/ 6305 w 169"/>
                  <a:gd name="T13" fmla="*/ 0 h 12"/>
                  <a:gd name="T14" fmla="*/ 3266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162" y="12"/>
                      <a:pt x="162" y="12"/>
                      <a:pt x="162" y="12"/>
                    </a:cubicBezTo>
                    <a:cubicBezTo>
                      <a:pt x="166" y="12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2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4" name="Freeform 301">
                <a:extLst>
                  <a:ext uri="{FF2B5EF4-FFF2-40B4-BE49-F238E27FC236}">
                    <a16:creationId xmlns:a16="http://schemas.microsoft.com/office/drawing/2014/main" id="{5A0D242D-CB45-4892-9E88-10D613E81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1577"/>
                <a:ext cx="398" cy="35"/>
              </a:xfrm>
              <a:custGeom>
                <a:avLst/>
                <a:gdLst>
                  <a:gd name="T0" fmla="*/ 3139 w 159"/>
                  <a:gd name="T1" fmla="*/ 0 h 13"/>
                  <a:gd name="T2" fmla="*/ 283 w 159"/>
                  <a:gd name="T3" fmla="*/ 0 h 13"/>
                  <a:gd name="T4" fmla="*/ 0 w 159"/>
                  <a:gd name="T5" fmla="*/ 312 h 13"/>
                  <a:gd name="T6" fmla="*/ 283 w 159"/>
                  <a:gd name="T7" fmla="*/ 681 h 13"/>
                  <a:gd name="T8" fmla="*/ 6010 w 159"/>
                  <a:gd name="T9" fmla="*/ 681 h 13"/>
                  <a:gd name="T10" fmla="*/ 6240 w 159"/>
                  <a:gd name="T11" fmla="*/ 312 h 13"/>
                  <a:gd name="T12" fmla="*/ 6010 w 159"/>
                  <a:gd name="T13" fmla="*/ 0 h 13"/>
                  <a:gd name="T14" fmla="*/ 3139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5" name="Freeform 302">
                <a:extLst>
                  <a:ext uri="{FF2B5EF4-FFF2-40B4-BE49-F238E27FC236}">
                    <a16:creationId xmlns:a16="http://schemas.microsoft.com/office/drawing/2014/main" id="{46F634E7-0DC9-4170-8153-B61A8954D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1511"/>
                <a:ext cx="253" cy="34"/>
              </a:xfrm>
              <a:custGeom>
                <a:avLst/>
                <a:gdLst>
                  <a:gd name="T0" fmla="*/ 3740 w 101"/>
                  <a:gd name="T1" fmla="*/ 0 h 13"/>
                  <a:gd name="T2" fmla="*/ 1856 w 101"/>
                  <a:gd name="T3" fmla="*/ 0 h 13"/>
                  <a:gd name="T4" fmla="*/ 471 w 101"/>
                  <a:gd name="T5" fmla="*/ 0 h 13"/>
                  <a:gd name="T6" fmla="*/ 0 w 101"/>
                  <a:gd name="T7" fmla="*/ 609 h 13"/>
                  <a:gd name="T8" fmla="*/ 3740 w 101"/>
                  <a:gd name="T9" fmla="*/ 609 h 13"/>
                  <a:gd name="T10" fmla="*/ 3978 w 101"/>
                  <a:gd name="T11" fmla="*/ 288 h 13"/>
                  <a:gd name="T12" fmla="*/ 3740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6" name="Freeform 303">
                <a:extLst>
                  <a:ext uri="{FF2B5EF4-FFF2-40B4-BE49-F238E27FC236}">
                    <a16:creationId xmlns:a16="http://schemas.microsoft.com/office/drawing/2014/main" id="{1A95D29D-54F9-4D6A-8C4B-E470972D0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1452"/>
                <a:ext cx="57" cy="29"/>
              </a:xfrm>
              <a:custGeom>
                <a:avLst/>
                <a:gdLst>
                  <a:gd name="T0" fmla="*/ 0 w 23"/>
                  <a:gd name="T1" fmla="*/ 527 h 11"/>
                  <a:gd name="T2" fmla="*/ 639 w 23"/>
                  <a:gd name="T3" fmla="*/ 527 h 11"/>
                  <a:gd name="T4" fmla="*/ 865 w 23"/>
                  <a:gd name="T5" fmla="*/ 200 h 11"/>
                  <a:gd name="T6" fmla="*/ 835 w 23"/>
                  <a:gd name="T7" fmla="*/ 0 h 11"/>
                  <a:gd name="T8" fmla="*/ 0 w 23"/>
                  <a:gd name="T9" fmla="*/ 5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3" y="8"/>
                      <a:pt x="23" y="4"/>
                    </a:cubicBezTo>
                    <a:cubicBezTo>
                      <a:pt x="23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7" name="Freeform 304">
                <a:extLst>
                  <a:ext uri="{FF2B5EF4-FFF2-40B4-BE49-F238E27FC236}">
                    <a16:creationId xmlns:a16="http://schemas.microsoft.com/office/drawing/2014/main" id="{5A1AEAAC-ADF5-4B34-9F37-0EA84E804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1708"/>
                <a:ext cx="222" cy="32"/>
              </a:xfrm>
              <a:custGeom>
                <a:avLst/>
                <a:gdLst>
                  <a:gd name="T0" fmla="*/ 229 w 89"/>
                  <a:gd name="T1" fmla="*/ 605 h 12"/>
                  <a:gd name="T2" fmla="*/ 1891 w 89"/>
                  <a:gd name="T3" fmla="*/ 605 h 12"/>
                  <a:gd name="T4" fmla="*/ 3447 w 89"/>
                  <a:gd name="T5" fmla="*/ 0 h 12"/>
                  <a:gd name="T6" fmla="*/ 2282 w 89"/>
                  <a:gd name="T7" fmla="*/ 0 h 12"/>
                  <a:gd name="T8" fmla="*/ 229 w 89"/>
                  <a:gd name="T9" fmla="*/ 0 h 12"/>
                  <a:gd name="T10" fmla="*/ 0 w 89"/>
                  <a:gd name="T11" fmla="*/ 307 h 12"/>
                  <a:gd name="T12" fmla="*/ 229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8" name="Freeform 305">
                <a:extLst>
                  <a:ext uri="{FF2B5EF4-FFF2-40B4-BE49-F238E27FC236}">
                    <a16:creationId xmlns:a16="http://schemas.microsoft.com/office/drawing/2014/main" id="{D04CCDB8-E045-4B5B-A90D-19AE03543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1300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9" name="Freeform 306">
                <a:extLst>
                  <a:ext uri="{FF2B5EF4-FFF2-40B4-BE49-F238E27FC236}">
                    <a16:creationId xmlns:a16="http://schemas.microsoft.com/office/drawing/2014/main" id="{082FBAC7-565D-40BE-A2DD-FEFF2E512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236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0"/>
                      <a:pt x="2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10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0" name="Freeform 307">
                <a:extLst>
                  <a:ext uri="{FF2B5EF4-FFF2-40B4-BE49-F238E27FC236}">
                    <a16:creationId xmlns:a16="http://schemas.microsoft.com/office/drawing/2014/main" id="{3246E838-72A7-4EE0-B2AF-27DD5A675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1169"/>
                <a:ext cx="252" cy="35"/>
              </a:xfrm>
              <a:custGeom>
                <a:avLst/>
                <a:gdLst>
                  <a:gd name="T0" fmla="*/ 3680 w 101"/>
                  <a:gd name="T1" fmla="*/ 0 h 13"/>
                  <a:gd name="T2" fmla="*/ 1819 w 101"/>
                  <a:gd name="T3" fmla="*/ 0 h 13"/>
                  <a:gd name="T4" fmla="*/ 499 w 101"/>
                  <a:gd name="T5" fmla="*/ 0 h 13"/>
                  <a:gd name="T6" fmla="*/ 0 w 101"/>
                  <a:gd name="T7" fmla="*/ 681 h 13"/>
                  <a:gd name="T8" fmla="*/ 3680 w 101"/>
                  <a:gd name="T9" fmla="*/ 681 h 13"/>
                  <a:gd name="T10" fmla="*/ 3915 w 101"/>
                  <a:gd name="T11" fmla="*/ 312 h 13"/>
                  <a:gd name="T12" fmla="*/ 3680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1" y="10"/>
                      <a:pt x="101" y="6"/>
                    </a:cubicBezTo>
                    <a:cubicBezTo>
                      <a:pt x="101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1" name="Freeform 308">
                <a:extLst>
                  <a:ext uri="{FF2B5EF4-FFF2-40B4-BE49-F238E27FC236}">
                    <a16:creationId xmlns:a16="http://schemas.microsoft.com/office/drawing/2014/main" id="{77307208-4D94-43A0-8645-ED9ABA3F7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" y="1364"/>
                <a:ext cx="223" cy="35"/>
              </a:xfrm>
              <a:custGeom>
                <a:avLst/>
                <a:gdLst>
                  <a:gd name="T0" fmla="*/ 238 w 89"/>
                  <a:gd name="T1" fmla="*/ 681 h 13"/>
                  <a:gd name="T2" fmla="*/ 1934 w 89"/>
                  <a:gd name="T3" fmla="*/ 681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369 h 13"/>
                  <a:gd name="T12" fmla="*/ 238 w 89"/>
                  <a:gd name="T13" fmla="*/ 68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2" name="Freeform 309">
                <a:extLst>
                  <a:ext uri="{FF2B5EF4-FFF2-40B4-BE49-F238E27FC236}">
                    <a16:creationId xmlns:a16="http://schemas.microsoft.com/office/drawing/2014/main" id="{EBE8BBCC-473F-4D34-B95C-0F5C49FC3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1236"/>
                <a:ext cx="198" cy="32"/>
              </a:xfrm>
              <a:custGeom>
                <a:avLst/>
                <a:gdLst>
                  <a:gd name="T0" fmla="*/ 2882 w 79"/>
                  <a:gd name="T1" fmla="*/ 605 h 12"/>
                  <a:gd name="T2" fmla="*/ 3115 w 79"/>
                  <a:gd name="T3" fmla="*/ 307 h 12"/>
                  <a:gd name="T4" fmla="*/ 2882 w 79"/>
                  <a:gd name="T5" fmla="*/ 0 h 12"/>
                  <a:gd name="T6" fmla="*/ 0 w 79"/>
                  <a:gd name="T7" fmla="*/ 0 h 12"/>
                  <a:gd name="T8" fmla="*/ 0 w 79"/>
                  <a:gd name="T9" fmla="*/ 605 h 12"/>
                  <a:gd name="T10" fmla="*/ 2882 w 79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10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3" name="Freeform 310">
                <a:extLst>
                  <a:ext uri="{FF2B5EF4-FFF2-40B4-BE49-F238E27FC236}">
                    <a16:creationId xmlns:a16="http://schemas.microsoft.com/office/drawing/2014/main" id="{80CB920D-91E2-4FCB-9D41-6E2B5A17C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1300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605 h 12"/>
                  <a:gd name="T4" fmla="*/ 3050 w 84"/>
                  <a:gd name="T5" fmla="*/ 605 h 12"/>
                  <a:gd name="T6" fmla="*/ 3283 w 84"/>
                  <a:gd name="T7" fmla="*/ 307 h 12"/>
                  <a:gd name="T8" fmla="*/ 3050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4" name="Freeform 311">
                <a:extLst>
                  <a:ext uri="{FF2B5EF4-FFF2-40B4-BE49-F238E27FC236}">
                    <a16:creationId xmlns:a16="http://schemas.microsoft.com/office/drawing/2014/main" id="{55ACE4EE-DC8F-42BF-965E-8EE139534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1364"/>
                <a:ext cx="103" cy="35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681 h 13"/>
                  <a:gd name="T4" fmla="*/ 50 w 41"/>
                  <a:gd name="T5" fmla="*/ 681 h 13"/>
                  <a:gd name="T6" fmla="*/ 1635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5" name="Freeform 312">
                <a:extLst>
                  <a:ext uri="{FF2B5EF4-FFF2-40B4-BE49-F238E27FC236}">
                    <a16:creationId xmlns:a16="http://schemas.microsoft.com/office/drawing/2014/main" id="{D47611C0-02DA-4CD8-8C27-8C743A488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1" y="1169"/>
                <a:ext cx="132" cy="35"/>
              </a:xfrm>
              <a:custGeom>
                <a:avLst/>
                <a:gdLst>
                  <a:gd name="T0" fmla="*/ 0 w 53"/>
                  <a:gd name="T1" fmla="*/ 681 h 13"/>
                  <a:gd name="T2" fmla="*/ 1806 w 53"/>
                  <a:gd name="T3" fmla="*/ 681 h 13"/>
                  <a:gd name="T4" fmla="*/ 2040 w 53"/>
                  <a:gd name="T5" fmla="*/ 312 h 13"/>
                  <a:gd name="T6" fmla="*/ 1806 w 53"/>
                  <a:gd name="T7" fmla="*/ 0 h 13"/>
                  <a:gd name="T8" fmla="*/ 0 w 53"/>
                  <a:gd name="T9" fmla="*/ 0 h 13"/>
                  <a:gd name="T10" fmla="*/ 0 w 53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" h="13">
                    <a:moveTo>
                      <a:pt x="0" y="13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51" y="13"/>
                      <a:pt x="53" y="10"/>
                      <a:pt x="53" y="6"/>
                    </a:cubicBezTo>
                    <a:cubicBezTo>
                      <a:pt x="53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6" name="Freeform 313">
                <a:extLst>
                  <a:ext uri="{FF2B5EF4-FFF2-40B4-BE49-F238E27FC236}">
                    <a16:creationId xmlns:a16="http://schemas.microsoft.com/office/drawing/2014/main" id="{E346E325-1257-41FA-BD1A-78711EAF2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1305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93 h 9"/>
                  <a:gd name="T6" fmla="*/ 125 w 148"/>
                  <a:gd name="T7" fmla="*/ 363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1" y="1"/>
                      <a:pt x="52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7" name="Freeform 314">
                <a:extLst>
                  <a:ext uri="{FF2B5EF4-FFF2-40B4-BE49-F238E27FC236}">
                    <a16:creationId xmlns:a16="http://schemas.microsoft.com/office/drawing/2014/main" id="{E5593107-8233-4DEE-B5F7-DB2FEC199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239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149 h 9"/>
                  <a:gd name="T6" fmla="*/ 105 w 147"/>
                  <a:gd name="T7" fmla="*/ 397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3" y="5"/>
                      <a:pt x="3" y="8"/>
                    </a:cubicBezTo>
                    <a:cubicBezTo>
                      <a:pt x="1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8" name="Freeform 315">
                <a:extLst>
                  <a:ext uri="{FF2B5EF4-FFF2-40B4-BE49-F238E27FC236}">
                    <a16:creationId xmlns:a16="http://schemas.microsoft.com/office/drawing/2014/main" id="{C75C77BE-F89D-4759-AE50-19CEAB1EC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1369"/>
                <a:ext cx="195" cy="24"/>
              </a:xfrm>
              <a:custGeom>
                <a:avLst/>
                <a:gdLst>
                  <a:gd name="T0" fmla="*/ 238 w 78"/>
                  <a:gd name="T1" fmla="*/ 0 h 9"/>
                  <a:gd name="T2" fmla="*/ 3020 w 78"/>
                  <a:gd name="T3" fmla="*/ 0 h 9"/>
                  <a:gd name="T4" fmla="*/ 1488 w 78"/>
                  <a:gd name="T5" fmla="*/ 93 h 9"/>
                  <a:gd name="T6" fmla="*/ 125 w 78"/>
                  <a:gd name="T7" fmla="*/ 363 h 9"/>
                  <a:gd name="T8" fmla="*/ 238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1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9" name="Freeform 316">
                <a:extLst>
                  <a:ext uri="{FF2B5EF4-FFF2-40B4-BE49-F238E27FC236}">
                    <a16:creationId xmlns:a16="http://schemas.microsoft.com/office/drawing/2014/main" id="{93CE8A35-240E-431C-A731-A81BBC156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8" y="1175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2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0" name="Freeform 317">
                <a:extLst>
                  <a:ext uri="{FF2B5EF4-FFF2-40B4-BE49-F238E27FC236}">
                    <a16:creationId xmlns:a16="http://schemas.microsoft.com/office/drawing/2014/main" id="{E20FF15E-4217-475B-B618-585DC779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1300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1" name="Freeform 318">
                <a:extLst>
                  <a:ext uri="{FF2B5EF4-FFF2-40B4-BE49-F238E27FC236}">
                    <a16:creationId xmlns:a16="http://schemas.microsoft.com/office/drawing/2014/main" id="{81C2DC33-6AB9-4BA1-9E35-AB3EA5E2E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236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0"/>
                      <a:pt x="2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10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2" name="Freeform 319">
                <a:extLst>
                  <a:ext uri="{FF2B5EF4-FFF2-40B4-BE49-F238E27FC236}">
                    <a16:creationId xmlns:a16="http://schemas.microsoft.com/office/drawing/2014/main" id="{E6E57488-B406-49F6-A222-AC887E8A4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1169"/>
                <a:ext cx="252" cy="35"/>
              </a:xfrm>
              <a:custGeom>
                <a:avLst/>
                <a:gdLst>
                  <a:gd name="T0" fmla="*/ 3680 w 101"/>
                  <a:gd name="T1" fmla="*/ 0 h 13"/>
                  <a:gd name="T2" fmla="*/ 1819 w 101"/>
                  <a:gd name="T3" fmla="*/ 0 h 13"/>
                  <a:gd name="T4" fmla="*/ 499 w 101"/>
                  <a:gd name="T5" fmla="*/ 0 h 13"/>
                  <a:gd name="T6" fmla="*/ 0 w 101"/>
                  <a:gd name="T7" fmla="*/ 681 h 13"/>
                  <a:gd name="T8" fmla="*/ 3680 w 101"/>
                  <a:gd name="T9" fmla="*/ 681 h 13"/>
                  <a:gd name="T10" fmla="*/ 3915 w 101"/>
                  <a:gd name="T11" fmla="*/ 312 h 13"/>
                  <a:gd name="T12" fmla="*/ 3680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1" y="10"/>
                      <a:pt x="101" y="6"/>
                    </a:cubicBezTo>
                    <a:cubicBezTo>
                      <a:pt x="101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3" name="Freeform 320">
                <a:extLst>
                  <a:ext uri="{FF2B5EF4-FFF2-40B4-BE49-F238E27FC236}">
                    <a16:creationId xmlns:a16="http://schemas.microsoft.com/office/drawing/2014/main" id="{87005ED6-44BB-41FF-A6A0-B63E1D7E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" y="1364"/>
                <a:ext cx="223" cy="35"/>
              </a:xfrm>
              <a:custGeom>
                <a:avLst/>
                <a:gdLst>
                  <a:gd name="T0" fmla="*/ 238 w 89"/>
                  <a:gd name="T1" fmla="*/ 681 h 13"/>
                  <a:gd name="T2" fmla="*/ 1934 w 89"/>
                  <a:gd name="T3" fmla="*/ 681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369 h 13"/>
                  <a:gd name="T12" fmla="*/ 238 w 89"/>
                  <a:gd name="T13" fmla="*/ 68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4" name="Freeform 321">
                <a:extLst>
                  <a:ext uri="{FF2B5EF4-FFF2-40B4-BE49-F238E27FC236}">
                    <a16:creationId xmlns:a16="http://schemas.microsoft.com/office/drawing/2014/main" id="{868816FE-3896-4472-81FF-2CCDE8CEA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1927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5" name="Freeform 322">
                <a:extLst>
                  <a:ext uri="{FF2B5EF4-FFF2-40B4-BE49-F238E27FC236}">
                    <a16:creationId xmlns:a16="http://schemas.microsoft.com/office/drawing/2014/main" id="{04FDD680-4972-4C98-8CA6-CB4F2836D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863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0"/>
                      <a:pt x="2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10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6" name="Freeform 323">
                <a:extLst>
                  <a:ext uri="{FF2B5EF4-FFF2-40B4-BE49-F238E27FC236}">
                    <a16:creationId xmlns:a16="http://schemas.microsoft.com/office/drawing/2014/main" id="{1996FABB-FDB0-4664-8757-DDF17DA57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1796"/>
                <a:ext cx="252" cy="35"/>
              </a:xfrm>
              <a:custGeom>
                <a:avLst/>
                <a:gdLst>
                  <a:gd name="T0" fmla="*/ 3680 w 101"/>
                  <a:gd name="T1" fmla="*/ 0 h 13"/>
                  <a:gd name="T2" fmla="*/ 1819 w 101"/>
                  <a:gd name="T3" fmla="*/ 0 h 13"/>
                  <a:gd name="T4" fmla="*/ 499 w 101"/>
                  <a:gd name="T5" fmla="*/ 0 h 13"/>
                  <a:gd name="T6" fmla="*/ 0 w 101"/>
                  <a:gd name="T7" fmla="*/ 681 h 13"/>
                  <a:gd name="T8" fmla="*/ 3680 w 101"/>
                  <a:gd name="T9" fmla="*/ 681 h 13"/>
                  <a:gd name="T10" fmla="*/ 3915 w 101"/>
                  <a:gd name="T11" fmla="*/ 312 h 13"/>
                  <a:gd name="T12" fmla="*/ 3680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1" y="10"/>
                      <a:pt x="101" y="6"/>
                    </a:cubicBezTo>
                    <a:cubicBezTo>
                      <a:pt x="101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7" name="Freeform 324">
                <a:extLst>
                  <a:ext uri="{FF2B5EF4-FFF2-40B4-BE49-F238E27FC236}">
                    <a16:creationId xmlns:a16="http://schemas.microsoft.com/office/drawing/2014/main" id="{8255E6BB-0CF4-4420-99DF-C7969330D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" y="1991"/>
                <a:ext cx="223" cy="34"/>
              </a:xfrm>
              <a:custGeom>
                <a:avLst/>
                <a:gdLst>
                  <a:gd name="T0" fmla="*/ 238 w 89"/>
                  <a:gd name="T1" fmla="*/ 609 h 13"/>
                  <a:gd name="T2" fmla="*/ 1934 w 89"/>
                  <a:gd name="T3" fmla="*/ 609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322 h 13"/>
                  <a:gd name="T12" fmla="*/ 238 w 89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8" name="Freeform 325">
                <a:extLst>
                  <a:ext uri="{FF2B5EF4-FFF2-40B4-BE49-F238E27FC236}">
                    <a16:creationId xmlns:a16="http://schemas.microsoft.com/office/drawing/2014/main" id="{FA1009D2-731B-41DE-AF6A-E003DEE1B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1863"/>
                <a:ext cx="198" cy="32"/>
              </a:xfrm>
              <a:custGeom>
                <a:avLst/>
                <a:gdLst>
                  <a:gd name="T0" fmla="*/ 2882 w 79"/>
                  <a:gd name="T1" fmla="*/ 605 h 12"/>
                  <a:gd name="T2" fmla="*/ 3115 w 79"/>
                  <a:gd name="T3" fmla="*/ 307 h 12"/>
                  <a:gd name="T4" fmla="*/ 2882 w 79"/>
                  <a:gd name="T5" fmla="*/ 0 h 12"/>
                  <a:gd name="T6" fmla="*/ 0 w 79"/>
                  <a:gd name="T7" fmla="*/ 0 h 12"/>
                  <a:gd name="T8" fmla="*/ 0 w 79"/>
                  <a:gd name="T9" fmla="*/ 605 h 12"/>
                  <a:gd name="T10" fmla="*/ 2882 w 79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10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9" name="Freeform 326">
                <a:extLst>
                  <a:ext uri="{FF2B5EF4-FFF2-40B4-BE49-F238E27FC236}">
                    <a16:creationId xmlns:a16="http://schemas.microsoft.com/office/drawing/2014/main" id="{BE2F7AE2-F891-4993-8C4B-A58EFF77F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1927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605 h 12"/>
                  <a:gd name="T4" fmla="*/ 3050 w 84"/>
                  <a:gd name="T5" fmla="*/ 605 h 12"/>
                  <a:gd name="T6" fmla="*/ 3283 w 84"/>
                  <a:gd name="T7" fmla="*/ 307 h 12"/>
                  <a:gd name="T8" fmla="*/ 3050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0" name="Freeform 327">
                <a:extLst>
                  <a:ext uri="{FF2B5EF4-FFF2-40B4-BE49-F238E27FC236}">
                    <a16:creationId xmlns:a16="http://schemas.microsoft.com/office/drawing/2014/main" id="{5B00AFAB-4AB9-46D8-80D8-39844C4F6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1991"/>
                <a:ext cx="103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609 h 13"/>
                  <a:gd name="T4" fmla="*/ 50 w 41"/>
                  <a:gd name="T5" fmla="*/ 609 h 13"/>
                  <a:gd name="T6" fmla="*/ 1635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1" name="Freeform 328">
                <a:extLst>
                  <a:ext uri="{FF2B5EF4-FFF2-40B4-BE49-F238E27FC236}">
                    <a16:creationId xmlns:a16="http://schemas.microsoft.com/office/drawing/2014/main" id="{809B32B8-0D09-474A-9B24-22ABF2CC3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1" y="1796"/>
                <a:ext cx="132" cy="35"/>
              </a:xfrm>
              <a:custGeom>
                <a:avLst/>
                <a:gdLst>
                  <a:gd name="T0" fmla="*/ 0 w 53"/>
                  <a:gd name="T1" fmla="*/ 681 h 13"/>
                  <a:gd name="T2" fmla="*/ 1806 w 53"/>
                  <a:gd name="T3" fmla="*/ 681 h 13"/>
                  <a:gd name="T4" fmla="*/ 2040 w 53"/>
                  <a:gd name="T5" fmla="*/ 312 h 13"/>
                  <a:gd name="T6" fmla="*/ 1806 w 53"/>
                  <a:gd name="T7" fmla="*/ 0 h 13"/>
                  <a:gd name="T8" fmla="*/ 0 w 53"/>
                  <a:gd name="T9" fmla="*/ 0 h 13"/>
                  <a:gd name="T10" fmla="*/ 0 w 53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" h="13">
                    <a:moveTo>
                      <a:pt x="0" y="13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51" y="13"/>
                      <a:pt x="53" y="10"/>
                      <a:pt x="53" y="6"/>
                    </a:cubicBezTo>
                    <a:cubicBezTo>
                      <a:pt x="53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2" name="Freeform 329">
                <a:extLst>
                  <a:ext uri="{FF2B5EF4-FFF2-40B4-BE49-F238E27FC236}">
                    <a16:creationId xmlns:a16="http://schemas.microsoft.com/office/drawing/2014/main" id="{E381BB3E-E65F-4D0D-B4B8-7B8812F34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1932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93 h 9"/>
                  <a:gd name="T6" fmla="*/ 125 w 148"/>
                  <a:gd name="T7" fmla="*/ 363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1" y="1"/>
                      <a:pt x="52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3" name="Freeform 330">
                <a:extLst>
                  <a:ext uri="{FF2B5EF4-FFF2-40B4-BE49-F238E27FC236}">
                    <a16:creationId xmlns:a16="http://schemas.microsoft.com/office/drawing/2014/main" id="{F471F331-29C4-4209-9B23-F00241737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865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149 h 9"/>
                  <a:gd name="T6" fmla="*/ 105 w 147"/>
                  <a:gd name="T7" fmla="*/ 397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3" y="5"/>
                      <a:pt x="3" y="8"/>
                    </a:cubicBezTo>
                    <a:cubicBezTo>
                      <a:pt x="1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4" name="Freeform 331">
                <a:extLst>
                  <a:ext uri="{FF2B5EF4-FFF2-40B4-BE49-F238E27FC236}">
                    <a16:creationId xmlns:a16="http://schemas.microsoft.com/office/drawing/2014/main" id="{554DB54E-966A-4D8B-B3B2-E3D1F4C74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1996"/>
                <a:ext cx="195" cy="24"/>
              </a:xfrm>
              <a:custGeom>
                <a:avLst/>
                <a:gdLst>
                  <a:gd name="T0" fmla="*/ 238 w 78"/>
                  <a:gd name="T1" fmla="*/ 0 h 9"/>
                  <a:gd name="T2" fmla="*/ 3020 w 78"/>
                  <a:gd name="T3" fmla="*/ 0 h 9"/>
                  <a:gd name="T4" fmla="*/ 1488 w 78"/>
                  <a:gd name="T5" fmla="*/ 93 h 9"/>
                  <a:gd name="T6" fmla="*/ 125 w 78"/>
                  <a:gd name="T7" fmla="*/ 363 h 9"/>
                  <a:gd name="T8" fmla="*/ 238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1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5" name="Freeform 332">
                <a:extLst>
                  <a:ext uri="{FF2B5EF4-FFF2-40B4-BE49-F238E27FC236}">
                    <a16:creationId xmlns:a16="http://schemas.microsoft.com/office/drawing/2014/main" id="{FB76ACF9-25A5-46BE-9F36-E4EDBFE29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8" y="1801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2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6" name="Freeform 333">
                <a:extLst>
                  <a:ext uri="{FF2B5EF4-FFF2-40B4-BE49-F238E27FC236}">
                    <a16:creationId xmlns:a16="http://schemas.microsoft.com/office/drawing/2014/main" id="{3B59CE01-B715-4AE2-94A7-B65CA5003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1927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7" name="Freeform 334">
                <a:extLst>
                  <a:ext uri="{FF2B5EF4-FFF2-40B4-BE49-F238E27FC236}">
                    <a16:creationId xmlns:a16="http://schemas.microsoft.com/office/drawing/2014/main" id="{25BB6EEC-01DC-4F17-AFF1-8592B803F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863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0"/>
                      <a:pt x="2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10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8" name="Freeform 335">
                <a:extLst>
                  <a:ext uri="{FF2B5EF4-FFF2-40B4-BE49-F238E27FC236}">
                    <a16:creationId xmlns:a16="http://schemas.microsoft.com/office/drawing/2014/main" id="{C1F31821-AD32-40DA-A797-E1970A3D8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1796"/>
                <a:ext cx="252" cy="35"/>
              </a:xfrm>
              <a:custGeom>
                <a:avLst/>
                <a:gdLst>
                  <a:gd name="T0" fmla="*/ 3680 w 101"/>
                  <a:gd name="T1" fmla="*/ 0 h 13"/>
                  <a:gd name="T2" fmla="*/ 1819 w 101"/>
                  <a:gd name="T3" fmla="*/ 0 h 13"/>
                  <a:gd name="T4" fmla="*/ 499 w 101"/>
                  <a:gd name="T5" fmla="*/ 0 h 13"/>
                  <a:gd name="T6" fmla="*/ 0 w 101"/>
                  <a:gd name="T7" fmla="*/ 681 h 13"/>
                  <a:gd name="T8" fmla="*/ 3680 w 101"/>
                  <a:gd name="T9" fmla="*/ 681 h 13"/>
                  <a:gd name="T10" fmla="*/ 3915 w 101"/>
                  <a:gd name="T11" fmla="*/ 312 h 13"/>
                  <a:gd name="T12" fmla="*/ 3680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1" y="10"/>
                      <a:pt x="101" y="6"/>
                    </a:cubicBezTo>
                    <a:cubicBezTo>
                      <a:pt x="101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9" name="Freeform 336">
                <a:extLst>
                  <a:ext uri="{FF2B5EF4-FFF2-40B4-BE49-F238E27FC236}">
                    <a16:creationId xmlns:a16="http://schemas.microsoft.com/office/drawing/2014/main" id="{289220C3-F16E-4F9C-8EDD-A144B4643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" y="1991"/>
                <a:ext cx="223" cy="34"/>
              </a:xfrm>
              <a:custGeom>
                <a:avLst/>
                <a:gdLst>
                  <a:gd name="T0" fmla="*/ 238 w 89"/>
                  <a:gd name="T1" fmla="*/ 609 h 13"/>
                  <a:gd name="T2" fmla="*/ 1934 w 89"/>
                  <a:gd name="T3" fmla="*/ 609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322 h 13"/>
                  <a:gd name="T12" fmla="*/ 238 w 89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0" name="Freeform 337">
                <a:extLst>
                  <a:ext uri="{FF2B5EF4-FFF2-40B4-BE49-F238E27FC236}">
                    <a16:creationId xmlns:a16="http://schemas.microsoft.com/office/drawing/2014/main" id="{BBDDC23D-A981-407D-B27A-B9D7D4C6F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3031"/>
                <a:ext cx="423" cy="32"/>
              </a:xfrm>
              <a:custGeom>
                <a:avLst/>
                <a:gdLst>
                  <a:gd name="T0" fmla="*/ 3296 w 169"/>
                  <a:gd name="T1" fmla="*/ 0 h 12"/>
                  <a:gd name="T2" fmla="*/ 238 w 169"/>
                  <a:gd name="T3" fmla="*/ 0 h 12"/>
                  <a:gd name="T4" fmla="*/ 0 w 169"/>
                  <a:gd name="T5" fmla="*/ 307 h 12"/>
                  <a:gd name="T6" fmla="*/ 238 w 169"/>
                  <a:gd name="T7" fmla="*/ 605 h 12"/>
                  <a:gd name="T8" fmla="*/ 6398 w 169"/>
                  <a:gd name="T9" fmla="*/ 605 h 12"/>
                  <a:gd name="T10" fmla="*/ 6635 w 169"/>
                  <a:gd name="T11" fmla="*/ 307 h 12"/>
                  <a:gd name="T12" fmla="*/ 6398 w 169"/>
                  <a:gd name="T13" fmla="*/ 0 h 12"/>
                  <a:gd name="T14" fmla="*/ 3296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1" name="Freeform 338">
                <a:extLst>
                  <a:ext uri="{FF2B5EF4-FFF2-40B4-BE49-F238E27FC236}">
                    <a16:creationId xmlns:a16="http://schemas.microsoft.com/office/drawing/2014/main" id="{C62B0280-DE9C-4746-B5CE-C5D04E428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1" y="2967"/>
                <a:ext cx="398" cy="32"/>
              </a:xfrm>
              <a:custGeom>
                <a:avLst/>
                <a:gdLst>
                  <a:gd name="T0" fmla="*/ 3139 w 159"/>
                  <a:gd name="T1" fmla="*/ 0 h 12"/>
                  <a:gd name="T2" fmla="*/ 283 w 159"/>
                  <a:gd name="T3" fmla="*/ 0 h 12"/>
                  <a:gd name="T4" fmla="*/ 0 w 159"/>
                  <a:gd name="T5" fmla="*/ 307 h 12"/>
                  <a:gd name="T6" fmla="*/ 283 w 159"/>
                  <a:gd name="T7" fmla="*/ 605 h 12"/>
                  <a:gd name="T8" fmla="*/ 6010 w 159"/>
                  <a:gd name="T9" fmla="*/ 605 h 12"/>
                  <a:gd name="T10" fmla="*/ 6240 w 159"/>
                  <a:gd name="T11" fmla="*/ 307 h 12"/>
                  <a:gd name="T12" fmla="*/ 6010 w 159"/>
                  <a:gd name="T13" fmla="*/ 0 h 12"/>
                  <a:gd name="T14" fmla="*/ 3139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2" name="Freeform 339">
                <a:extLst>
                  <a:ext uri="{FF2B5EF4-FFF2-40B4-BE49-F238E27FC236}">
                    <a16:creationId xmlns:a16="http://schemas.microsoft.com/office/drawing/2014/main" id="{3E00584C-DFD3-4330-A00D-C573DDBE0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900"/>
                <a:ext cx="253" cy="35"/>
              </a:xfrm>
              <a:custGeom>
                <a:avLst/>
                <a:gdLst>
                  <a:gd name="T0" fmla="*/ 3740 w 101"/>
                  <a:gd name="T1" fmla="*/ 0 h 13"/>
                  <a:gd name="T2" fmla="*/ 1856 w 101"/>
                  <a:gd name="T3" fmla="*/ 0 h 13"/>
                  <a:gd name="T4" fmla="*/ 521 w 101"/>
                  <a:gd name="T5" fmla="*/ 0 h 13"/>
                  <a:gd name="T6" fmla="*/ 0 w 101"/>
                  <a:gd name="T7" fmla="*/ 681 h 13"/>
                  <a:gd name="T8" fmla="*/ 3740 w 101"/>
                  <a:gd name="T9" fmla="*/ 681 h 13"/>
                  <a:gd name="T10" fmla="*/ 3978 w 101"/>
                  <a:gd name="T11" fmla="*/ 312 h 13"/>
                  <a:gd name="T12" fmla="*/ 3740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3" name="Freeform 340">
                <a:extLst>
                  <a:ext uri="{FF2B5EF4-FFF2-40B4-BE49-F238E27FC236}">
                    <a16:creationId xmlns:a16="http://schemas.microsoft.com/office/drawing/2014/main" id="{98852576-DDDC-4B6F-829A-D7FF709BB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" y="3095"/>
                <a:ext cx="220" cy="34"/>
              </a:xfrm>
              <a:custGeom>
                <a:avLst/>
                <a:gdLst>
                  <a:gd name="T0" fmla="*/ 238 w 88"/>
                  <a:gd name="T1" fmla="*/ 609 h 13"/>
                  <a:gd name="T2" fmla="*/ 1875 w 88"/>
                  <a:gd name="T3" fmla="*/ 609 h 13"/>
                  <a:gd name="T4" fmla="*/ 3438 w 88"/>
                  <a:gd name="T5" fmla="*/ 0 h 13"/>
                  <a:gd name="T6" fmla="*/ 2313 w 88"/>
                  <a:gd name="T7" fmla="*/ 0 h 13"/>
                  <a:gd name="T8" fmla="*/ 238 w 88"/>
                  <a:gd name="T9" fmla="*/ 0 h 13"/>
                  <a:gd name="T10" fmla="*/ 0 w 88"/>
                  <a:gd name="T11" fmla="*/ 322 h 13"/>
                  <a:gd name="T12" fmla="*/ 238 w 88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8" h="13">
                    <a:moveTo>
                      <a:pt x="6" y="13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63" y="8"/>
                      <a:pt x="77" y="4"/>
                      <a:pt x="88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4" name="Freeform 341">
                <a:extLst>
                  <a:ext uri="{FF2B5EF4-FFF2-40B4-BE49-F238E27FC236}">
                    <a16:creationId xmlns:a16="http://schemas.microsoft.com/office/drawing/2014/main" id="{F023E9E7-25A2-4D69-ADD9-3D07B24D5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967"/>
                <a:ext cx="198" cy="32"/>
              </a:xfrm>
              <a:custGeom>
                <a:avLst/>
                <a:gdLst>
                  <a:gd name="T0" fmla="*/ 2882 w 79"/>
                  <a:gd name="T1" fmla="*/ 605 h 12"/>
                  <a:gd name="T2" fmla="*/ 3115 w 79"/>
                  <a:gd name="T3" fmla="*/ 307 h 12"/>
                  <a:gd name="T4" fmla="*/ 2882 w 79"/>
                  <a:gd name="T5" fmla="*/ 0 h 12"/>
                  <a:gd name="T6" fmla="*/ 0 w 79"/>
                  <a:gd name="T7" fmla="*/ 0 h 12"/>
                  <a:gd name="T8" fmla="*/ 0 w 79"/>
                  <a:gd name="T9" fmla="*/ 605 h 12"/>
                  <a:gd name="T10" fmla="*/ 2882 w 79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2">
                    <a:moveTo>
                      <a:pt x="73" y="12"/>
                    </a:moveTo>
                    <a:cubicBezTo>
                      <a:pt x="76" y="12"/>
                      <a:pt x="79" y="10"/>
                      <a:pt x="79" y="6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5" name="Freeform 342">
                <a:extLst>
                  <a:ext uri="{FF2B5EF4-FFF2-40B4-BE49-F238E27FC236}">
                    <a16:creationId xmlns:a16="http://schemas.microsoft.com/office/drawing/2014/main" id="{DBFC56C5-6CA7-46DF-B923-06EF53DEA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8" y="3031"/>
                <a:ext cx="213" cy="32"/>
              </a:xfrm>
              <a:custGeom>
                <a:avLst/>
                <a:gdLst>
                  <a:gd name="T0" fmla="*/ 0 w 85"/>
                  <a:gd name="T1" fmla="*/ 0 h 12"/>
                  <a:gd name="T2" fmla="*/ 0 w 85"/>
                  <a:gd name="T3" fmla="*/ 605 h 12"/>
                  <a:gd name="T4" fmla="*/ 3115 w 85"/>
                  <a:gd name="T5" fmla="*/ 605 h 12"/>
                  <a:gd name="T6" fmla="*/ 3353 w 85"/>
                  <a:gd name="T7" fmla="*/ 307 h 12"/>
                  <a:gd name="T8" fmla="*/ 3115 w 85"/>
                  <a:gd name="T9" fmla="*/ 0 h 12"/>
                  <a:gd name="T10" fmla="*/ 0 w 8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2" y="12"/>
                      <a:pt x="85" y="9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6" name="Freeform 343">
                <a:extLst>
                  <a:ext uri="{FF2B5EF4-FFF2-40B4-BE49-F238E27FC236}">
                    <a16:creationId xmlns:a16="http://schemas.microsoft.com/office/drawing/2014/main" id="{3013F47B-47FF-4035-B2BD-0F72E9380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6" y="3095"/>
                <a:ext cx="100" cy="34"/>
              </a:xfrm>
              <a:custGeom>
                <a:avLst/>
                <a:gdLst>
                  <a:gd name="T0" fmla="*/ 0 w 40"/>
                  <a:gd name="T1" fmla="*/ 0 h 13"/>
                  <a:gd name="T2" fmla="*/ 0 w 40"/>
                  <a:gd name="T3" fmla="*/ 609 h 13"/>
                  <a:gd name="T4" fmla="*/ 0 w 40"/>
                  <a:gd name="T5" fmla="*/ 609 h 13"/>
                  <a:gd name="T6" fmla="*/ 1563 w 40"/>
                  <a:gd name="T7" fmla="*/ 0 h 13"/>
                  <a:gd name="T8" fmla="*/ 0 w 40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5" y="8"/>
                      <a:pt x="29" y="4"/>
                      <a:pt x="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7" name="Freeform 344">
                <a:extLst>
                  <a:ext uri="{FF2B5EF4-FFF2-40B4-BE49-F238E27FC236}">
                    <a16:creationId xmlns:a16="http://schemas.microsoft.com/office/drawing/2014/main" id="{460B75A0-7DD3-4FE4-A1CB-B9FF80DAF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900"/>
                <a:ext cx="135" cy="35"/>
              </a:xfrm>
              <a:custGeom>
                <a:avLst/>
                <a:gdLst>
                  <a:gd name="T0" fmla="*/ 0 w 54"/>
                  <a:gd name="T1" fmla="*/ 681 h 13"/>
                  <a:gd name="T2" fmla="*/ 1875 w 54"/>
                  <a:gd name="T3" fmla="*/ 681 h 13"/>
                  <a:gd name="T4" fmla="*/ 2113 w 54"/>
                  <a:gd name="T5" fmla="*/ 312 h 13"/>
                  <a:gd name="T6" fmla="*/ 1875 w 54"/>
                  <a:gd name="T7" fmla="*/ 0 h 13"/>
                  <a:gd name="T8" fmla="*/ 0 w 54"/>
                  <a:gd name="T9" fmla="*/ 0 h 13"/>
                  <a:gd name="T10" fmla="*/ 0 w 54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3">
                    <a:moveTo>
                      <a:pt x="0" y="13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51" y="13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8" name="Freeform 345">
                <a:extLst>
                  <a:ext uri="{FF2B5EF4-FFF2-40B4-BE49-F238E27FC236}">
                    <a16:creationId xmlns:a16="http://schemas.microsoft.com/office/drawing/2014/main" id="{81657881-BBA3-4F1D-843E-7C98C9FA9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3036"/>
                <a:ext cx="368" cy="24"/>
              </a:xfrm>
              <a:custGeom>
                <a:avLst/>
                <a:gdLst>
                  <a:gd name="T0" fmla="*/ 238 w 147"/>
                  <a:gd name="T1" fmla="*/ 0 h 9"/>
                  <a:gd name="T2" fmla="*/ 5773 w 147"/>
                  <a:gd name="T3" fmla="*/ 0 h 9"/>
                  <a:gd name="T4" fmla="*/ 2005 w 147"/>
                  <a:gd name="T5" fmla="*/ 93 h 9"/>
                  <a:gd name="T6" fmla="*/ 125 w 147"/>
                  <a:gd name="T7" fmla="*/ 363 h 9"/>
                  <a:gd name="T8" fmla="*/ 238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9" name="Freeform 346">
                <a:extLst>
                  <a:ext uri="{FF2B5EF4-FFF2-40B4-BE49-F238E27FC236}">
                    <a16:creationId xmlns:a16="http://schemas.microsoft.com/office/drawing/2014/main" id="{9DB711F5-017D-4610-A028-000C4B7A6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1" y="2969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149 h 9"/>
                  <a:gd name="T6" fmla="*/ 158 w 148"/>
                  <a:gd name="T7" fmla="*/ 397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3"/>
                    </a:cubicBezTo>
                    <a:cubicBezTo>
                      <a:pt x="27" y="4"/>
                      <a:pt x="4" y="5"/>
                      <a:pt x="4" y="8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0" name="Freeform 347">
                <a:extLst>
                  <a:ext uri="{FF2B5EF4-FFF2-40B4-BE49-F238E27FC236}">
                    <a16:creationId xmlns:a16="http://schemas.microsoft.com/office/drawing/2014/main" id="{284054C4-2124-4C97-8869-E4A94DCCC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" y="3100"/>
                <a:ext cx="195" cy="24"/>
              </a:xfrm>
              <a:custGeom>
                <a:avLst/>
                <a:gdLst>
                  <a:gd name="T0" fmla="*/ 283 w 78"/>
                  <a:gd name="T1" fmla="*/ 0 h 9"/>
                  <a:gd name="T2" fmla="*/ 3050 w 78"/>
                  <a:gd name="T3" fmla="*/ 0 h 9"/>
                  <a:gd name="T4" fmla="*/ 1533 w 78"/>
                  <a:gd name="T5" fmla="*/ 93 h 9"/>
                  <a:gd name="T6" fmla="*/ 158 w 78"/>
                  <a:gd name="T7" fmla="*/ 363 h 9"/>
                  <a:gd name="T8" fmla="*/ 283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7" y="0"/>
                    </a:moveTo>
                    <a:cubicBezTo>
                      <a:pt x="78" y="0"/>
                      <a:pt x="78" y="0"/>
                      <a:pt x="78" y="0"/>
                    </a:cubicBezTo>
                    <a:cubicBezTo>
                      <a:pt x="72" y="0"/>
                      <a:pt x="78" y="0"/>
                      <a:pt x="39" y="2"/>
                    </a:cubicBezTo>
                    <a:cubicBezTo>
                      <a:pt x="14" y="3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1" name="Freeform 348">
                <a:extLst>
                  <a:ext uri="{FF2B5EF4-FFF2-40B4-BE49-F238E27FC236}">
                    <a16:creationId xmlns:a16="http://schemas.microsoft.com/office/drawing/2014/main" id="{BF0E3D3E-5EAE-4A84-B69B-DA11EBBD6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905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2" name="Freeform 349">
                <a:extLst>
                  <a:ext uri="{FF2B5EF4-FFF2-40B4-BE49-F238E27FC236}">
                    <a16:creationId xmlns:a16="http://schemas.microsoft.com/office/drawing/2014/main" id="{248B48FE-A6C3-41E1-884D-C39592504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3031"/>
                <a:ext cx="423" cy="32"/>
              </a:xfrm>
              <a:custGeom>
                <a:avLst/>
                <a:gdLst>
                  <a:gd name="T0" fmla="*/ 3296 w 169"/>
                  <a:gd name="T1" fmla="*/ 0 h 12"/>
                  <a:gd name="T2" fmla="*/ 238 w 169"/>
                  <a:gd name="T3" fmla="*/ 0 h 12"/>
                  <a:gd name="T4" fmla="*/ 0 w 169"/>
                  <a:gd name="T5" fmla="*/ 307 h 12"/>
                  <a:gd name="T6" fmla="*/ 238 w 169"/>
                  <a:gd name="T7" fmla="*/ 605 h 12"/>
                  <a:gd name="T8" fmla="*/ 6398 w 169"/>
                  <a:gd name="T9" fmla="*/ 605 h 12"/>
                  <a:gd name="T10" fmla="*/ 6635 w 169"/>
                  <a:gd name="T11" fmla="*/ 307 h 12"/>
                  <a:gd name="T12" fmla="*/ 6398 w 169"/>
                  <a:gd name="T13" fmla="*/ 0 h 12"/>
                  <a:gd name="T14" fmla="*/ 3296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3" name="Freeform 350">
                <a:extLst>
                  <a:ext uri="{FF2B5EF4-FFF2-40B4-BE49-F238E27FC236}">
                    <a16:creationId xmlns:a16="http://schemas.microsoft.com/office/drawing/2014/main" id="{071DEA39-3A2E-443E-9BEF-990377EBF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1" y="2967"/>
                <a:ext cx="398" cy="32"/>
              </a:xfrm>
              <a:custGeom>
                <a:avLst/>
                <a:gdLst>
                  <a:gd name="T0" fmla="*/ 3139 w 159"/>
                  <a:gd name="T1" fmla="*/ 0 h 12"/>
                  <a:gd name="T2" fmla="*/ 283 w 159"/>
                  <a:gd name="T3" fmla="*/ 0 h 12"/>
                  <a:gd name="T4" fmla="*/ 0 w 159"/>
                  <a:gd name="T5" fmla="*/ 307 h 12"/>
                  <a:gd name="T6" fmla="*/ 283 w 159"/>
                  <a:gd name="T7" fmla="*/ 605 h 12"/>
                  <a:gd name="T8" fmla="*/ 6010 w 159"/>
                  <a:gd name="T9" fmla="*/ 605 h 12"/>
                  <a:gd name="T10" fmla="*/ 6240 w 159"/>
                  <a:gd name="T11" fmla="*/ 307 h 12"/>
                  <a:gd name="T12" fmla="*/ 6010 w 159"/>
                  <a:gd name="T13" fmla="*/ 0 h 12"/>
                  <a:gd name="T14" fmla="*/ 3139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4" name="Freeform 351">
                <a:extLst>
                  <a:ext uri="{FF2B5EF4-FFF2-40B4-BE49-F238E27FC236}">
                    <a16:creationId xmlns:a16="http://schemas.microsoft.com/office/drawing/2014/main" id="{263E58A1-5184-40D3-9A9D-20515B16A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900"/>
                <a:ext cx="253" cy="35"/>
              </a:xfrm>
              <a:custGeom>
                <a:avLst/>
                <a:gdLst>
                  <a:gd name="T0" fmla="*/ 3740 w 101"/>
                  <a:gd name="T1" fmla="*/ 0 h 13"/>
                  <a:gd name="T2" fmla="*/ 1856 w 101"/>
                  <a:gd name="T3" fmla="*/ 0 h 13"/>
                  <a:gd name="T4" fmla="*/ 521 w 101"/>
                  <a:gd name="T5" fmla="*/ 0 h 13"/>
                  <a:gd name="T6" fmla="*/ 0 w 101"/>
                  <a:gd name="T7" fmla="*/ 681 h 13"/>
                  <a:gd name="T8" fmla="*/ 3740 w 101"/>
                  <a:gd name="T9" fmla="*/ 681 h 13"/>
                  <a:gd name="T10" fmla="*/ 3978 w 101"/>
                  <a:gd name="T11" fmla="*/ 312 h 13"/>
                  <a:gd name="T12" fmla="*/ 3740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5" name="Freeform 352">
                <a:extLst>
                  <a:ext uri="{FF2B5EF4-FFF2-40B4-BE49-F238E27FC236}">
                    <a16:creationId xmlns:a16="http://schemas.microsoft.com/office/drawing/2014/main" id="{D77727E7-CBD7-4B62-93A4-A0DA8B56C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" y="3095"/>
                <a:ext cx="220" cy="34"/>
              </a:xfrm>
              <a:custGeom>
                <a:avLst/>
                <a:gdLst>
                  <a:gd name="T0" fmla="*/ 238 w 88"/>
                  <a:gd name="T1" fmla="*/ 609 h 13"/>
                  <a:gd name="T2" fmla="*/ 1875 w 88"/>
                  <a:gd name="T3" fmla="*/ 609 h 13"/>
                  <a:gd name="T4" fmla="*/ 3438 w 88"/>
                  <a:gd name="T5" fmla="*/ 0 h 13"/>
                  <a:gd name="T6" fmla="*/ 2313 w 88"/>
                  <a:gd name="T7" fmla="*/ 0 h 13"/>
                  <a:gd name="T8" fmla="*/ 238 w 88"/>
                  <a:gd name="T9" fmla="*/ 0 h 13"/>
                  <a:gd name="T10" fmla="*/ 0 w 88"/>
                  <a:gd name="T11" fmla="*/ 322 h 13"/>
                  <a:gd name="T12" fmla="*/ 238 w 88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8" h="13">
                    <a:moveTo>
                      <a:pt x="6" y="13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63" y="8"/>
                      <a:pt x="77" y="4"/>
                      <a:pt x="88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6" name="Freeform 353">
                <a:extLst>
                  <a:ext uri="{FF2B5EF4-FFF2-40B4-BE49-F238E27FC236}">
                    <a16:creationId xmlns:a16="http://schemas.microsoft.com/office/drawing/2014/main" id="{437F1E17-5CA9-4F9D-B3E0-D887F8B77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2745"/>
                <a:ext cx="421" cy="32"/>
              </a:xfrm>
              <a:custGeom>
                <a:avLst/>
                <a:gdLst>
                  <a:gd name="T0" fmla="*/ 3323 w 168"/>
                  <a:gd name="T1" fmla="*/ 0 h 12"/>
                  <a:gd name="T2" fmla="*/ 238 w 168"/>
                  <a:gd name="T3" fmla="*/ 0 h 12"/>
                  <a:gd name="T4" fmla="*/ 0 w 168"/>
                  <a:gd name="T5" fmla="*/ 307 h 12"/>
                  <a:gd name="T6" fmla="*/ 238 w 168"/>
                  <a:gd name="T7" fmla="*/ 605 h 12"/>
                  <a:gd name="T8" fmla="*/ 6388 w 168"/>
                  <a:gd name="T9" fmla="*/ 605 h 12"/>
                  <a:gd name="T10" fmla="*/ 6626 w 168"/>
                  <a:gd name="T11" fmla="*/ 307 h 12"/>
                  <a:gd name="T12" fmla="*/ 6388 w 168"/>
                  <a:gd name="T13" fmla="*/ 0 h 12"/>
                  <a:gd name="T14" fmla="*/ 3323 w 16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8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2" y="12"/>
                      <a:pt x="162" y="12"/>
                      <a:pt x="162" y="12"/>
                    </a:cubicBezTo>
                    <a:cubicBezTo>
                      <a:pt x="166" y="12"/>
                      <a:pt x="168" y="9"/>
                      <a:pt x="168" y="6"/>
                    </a:cubicBezTo>
                    <a:cubicBezTo>
                      <a:pt x="168" y="2"/>
                      <a:pt x="166" y="0"/>
                      <a:pt x="162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7" name="Freeform 354">
                <a:extLst>
                  <a:ext uri="{FF2B5EF4-FFF2-40B4-BE49-F238E27FC236}">
                    <a16:creationId xmlns:a16="http://schemas.microsoft.com/office/drawing/2014/main" id="{667FB4F7-31BB-4FB2-9553-8B4CF2635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681"/>
                <a:ext cx="398" cy="32"/>
              </a:xfrm>
              <a:custGeom>
                <a:avLst/>
                <a:gdLst>
                  <a:gd name="T0" fmla="*/ 3109 w 159"/>
                  <a:gd name="T1" fmla="*/ 0 h 12"/>
                  <a:gd name="T2" fmla="*/ 238 w 159"/>
                  <a:gd name="T3" fmla="*/ 0 h 12"/>
                  <a:gd name="T4" fmla="*/ 0 w 159"/>
                  <a:gd name="T5" fmla="*/ 307 h 12"/>
                  <a:gd name="T6" fmla="*/ 238 w 159"/>
                  <a:gd name="T7" fmla="*/ 605 h 12"/>
                  <a:gd name="T8" fmla="*/ 6010 w 159"/>
                  <a:gd name="T9" fmla="*/ 605 h 12"/>
                  <a:gd name="T10" fmla="*/ 6240 w 159"/>
                  <a:gd name="T11" fmla="*/ 307 h 12"/>
                  <a:gd name="T12" fmla="*/ 6010 w 159"/>
                  <a:gd name="T13" fmla="*/ 0 h 12"/>
                  <a:gd name="T14" fmla="*/ 3109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8" name="Freeform 355">
                <a:extLst>
                  <a:ext uri="{FF2B5EF4-FFF2-40B4-BE49-F238E27FC236}">
                    <a16:creationId xmlns:a16="http://schemas.microsoft.com/office/drawing/2014/main" id="{F034EB59-32F7-4ACA-8FC8-A2F1B8608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3" y="2615"/>
                <a:ext cx="255" cy="32"/>
              </a:xfrm>
              <a:custGeom>
                <a:avLst/>
                <a:gdLst>
                  <a:gd name="T0" fmla="*/ 3720 w 102"/>
                  <a:gd name="T1" fmla="*/ 0 h 12"/>
                  <a:gd name="T2" fmla="*/ 1845 w 102"/>
                  <a:gd name="T3" fmla="*/ 0 h 12"/>
                  <a:gd name="T4" fmla="*/ 520 w 102"/>
                  <a:gd name="T5" fmla="*/ 0 h 12"/>
                  <a:gd name="T6" fmla="*/ 0 w 102"/>
                  <a:gd name="T7" fmla="*/ 605 h 12"/>
                  <a:gd name="T8" fmla="*/ 3720 w 102"/>
                  <a:gd name="T9" fmla="*/ 605 h 12"/>
                  <a:gd name="T10" fmla="*/ 3988 w 102"/>
                  <a:gd name="T11" fmla="*/ 307 h 12"/>
                  <a:gd name="T12" fmla="*/ 3720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10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9" name="Freeform 356">
                <a:extLst>
                  <a:ext uri="{FF2B5EF4-FFF2-40B4-BE49-F238E27FC236}">
                    <a16:creationId xmlns:a16="http://schemas.microsoft.com/office/drawing/2014/main" id="{62D7D297-CC7D-423E-B9DD-911B303BE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2556"/>
                <a:ext cx="58" cy="27"/>
              </a:xfrm>
              <a:custGeom>
                <a:avLst/>
                <a:gdLst>
                  <a:gd name="T0" fmla="*/ 0 w 23"/>
                  <a:gd name="T1" fmla="*/ 532 h 10"/>
                  <a:gd name="T2" fmla="*/ 686 w 23"/>
                  <a:gd name="T3" fmla="*/ 532 h 10"/>
                  <a:gd name="T4" fmla="*/ 928 w 23"/>
                  <a:gd name="T5" fmla="*/ 219 h 10"/>
                  <a:gd name="T6" fmla="*/ 885 w 23"/>
                  <a:gd name="T7" fmla="*/ 0 h 10"/>
                  <a:gd name="T8" fmla="*/ 0 w 23"/>
                  <a:gd name="T9" fmla="*/ 53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0" y="10"/>
                      <a:pt x="23" y="8"/>
                      <a:pt x="23" y="4"/>
                    </a:cubicBezTo>
                    <a:cubicBezTo>
                      <a:pt x="23" y="2"/>
                      <a:pt x="23" y="1"/>
                      <a:pt x="22" y="0"/>
                    </a:cubicBezTo>
                    <a:cubicBezTo>
                      <a:pt x="14" y="3"/>
                      <a:pt x="6" y="7"/>
                      <a:pt x="0" y="10"/>
                    </a:cubicBez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0" name="Freeform 357">
                <a:extLst>
                  <a:ext uri="{FF2B5EF4-FFF2-40B4-BE49-F238E27FC236}">
                    <a16:creationId xmlns:a16="http://schemas.microsoft.com/office/drawing/2014/main" id="{A9F1AA2F-C94C-4223-93F6-9513F79E6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3" y="2809"/>
                <a:ext cx="221" cy="35"/>
              </a:xfrm>
              <a:custGeom>
                <a:avLst/>
                <a:gdLst>
                  <a:gd name="T0" fmla="*/ 239 w 88"/>
                  <a:gd name="T1" fmla="*/ 681 h 13"/>
                  <a:gd name="T2" fmla="*/ 1916 w 88"/>
                  <a:gd name="T3" fmla="*/ 681 h 13"/>
                  <a:gd name="T4" fmla="*/ 3501 w 88"/>
                  <a:gd name="T5" fmla="*/ 0 h 13"/>
                  <a:gd name="T6" fmla="*/ 2346 w 88"/>
                  <a:gd name="T7" fmla="*/ 0 h 13"/>
                  <a:gd name="T8" fmla="*/ 239 w 88"/>
                  <a:gd name="T9" fmla="*/ 0 h 13"/>
                  <a:gd name="T10" fmla="*/ 0 w 88"/>
                  <a:gd name="T11" fmla="*/ 369 h 13"/>
                  <a:gd name="T12" fmla="*/ 239 w 88"/>
                  <a:gd name="T13" fmla="*/ 68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8" h="13">
                    <a:moveTo>
                      <a:pt x="6" y="13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63" y="8"/>
                      <a:pt x="77" y="4"/>
                      <a:pt x="88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1" name="Freeform 358">
                <a:extLst>
                  <a:ext uri="{FF2B5EF4-FFF2-40B4-BE49-F238E27FC236}">
                    <a16:creationId xmlns:a16="http://schemas.microsoft.com/office/drawing/2014/main" id="{9958365D-F2F7-4CB1-8725-57DA31142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8" y="2681"/>
                <a:ext cx="201" cy="32"/>
              </a:xfrm>
              <a:custGeom>
                <a:avLst/>
                <a:gdLst>
                  <a:gd name="T0" fmla="*/ 2947 w 80"/>
                  <a:gd name="T1" fmla="*/ 605 h 12"/>
                  <a:gd name="T2" fmla="*/ 3188 w 80"/>
                  <a:gd name="T3" fmla="*/ 307 h 12"/>
                  <a:gd name="T4" fmla="*/ 2947 w 80"/>
                  <a:gd name="T5" fmla="*/ 0 h 12"/>
                  <a:gd name="T6" fmla="*/ 0 w 80"/>
                  <a:gd name="T7" fmla="*/ 0 h 12"/>
                  <a:gd name="T8" fmla="*/ 0 w 80"/>
                  <a:gd name="T9" fmla="*/ 605 h 12"/>
                  <a:gd name="T10" fmla="*/ 2947 w 80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" h="12">
                    <a:moveTo>
                      <a:pt x="74" y="12"/>
                    </a:moveTo>
                    <a:cubicBezTo>
                      <a:pt x="77" y="12"/>
                      <a:pt x="80" y="10"/>
                      <a:pt x="80" y="6"/>
                    </a:cubicBezTo>
                    <a:cubicBezTo>
                      <a:pt x="80" y="3"/>
                      <a:pt x="77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2" name="Freeform 359">
                <a:extLst>
                  <a:ext uri="{FF2B5EF4-FFF2-40B4-BE49-F238E27FC236}">
                    <a16:creationId xmlns:a16="http://schemas.microsoft.com/office/drawing/2014/main" id="{BBCA4D5C-2AF2-44ED-AD21-6C245B8D7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745"/>
                <a:ext cx="211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605 h 12"/>
                  <a:gd name="T4" fmla="*/ 3105 w 84"/>
                  <a:gd name="T5" fmla="*/ 605 h 12"/>
                  <a:gd name="T6" fmla="*/ 3343 w 84"/>
                  <a:gd name="T7" fmla="*/ 307 h 12"/>
                  <a:gd name="T8" fmla="*/ 3105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2" y="12"/>
                      <a:pt x="84" y="9"/>
                      <a:pt x="84" y="6"/>
                    </a:cubicBezTo>
                    <a:cubicBezTo>
                      <a:pt x="84" y="2"/>
                      <a:pt x="82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3" name="Freeform 360">
                <a:extLst>
                  <a:ext uri="{FF2B5EF4-FFF2-40B4-BE49-F238E27FC236}">
                    <a16:creationId xmlns:a16="http://schemas.microsoft.com/office/drawing/2014/main" id="{78B3DBF7-FACD-43EE-88BB-C1B8F877E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2809"/>
                <a:ext cx="101" cy="35"/>
              </a:xfrm>
              <a:custGeom>
                <a:avLst/>
                <a:gdLst>
                  <a:gd name="T0" fmla="*/ 0 w 40"/>
                  <a:gd name="T1" fmla="*/ 0 h 13"/>
                  <a:gd name="T2" fmla="*/ 0 w 40"/>
                  <a:gd name="T3" fmla="*/ 681 h 13"/>
                  <a:gd name="T4" fmla="*/ 0 w 40"/>
                  <a:gd name="T5" fmla="*/ 681 h 13"/>
                  <a:gd name="T6" fmla="*/ 1626 w 40"/>
                  <a:gd name="T7" fmla="*/ 0 h 13"/>
                  <a:gd name="T8" fmla="*/ 0 w 40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5" y="8"/>
                      <a:pt x="29" y="4"/>
                      <a:pt x="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4" name="Freeform 361">
                <a:extLst>
                  <a:ext uri="{FF2B5EF4-FFF2-40B4-BE49-F238E27FC236}">
                    <a16:creationId xmlns:a16="http://schemas.microsoft.com/office/drawing/2014/main" id="{7AE00DD7-72BE-456B-85BB-6C2397B2B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2615"/>
                <a:ext cx="135" cy="32"/>
              </a:xfrm>
              <a:custGeom>
                <a:avLst/>
                <a:gdLst>
                  <a:gd name="T0" fmla="*/ 0 w 54"/>
                  <a:gd name="T1" fmla="*/ 605 h 12"/>
                  <a:gd name="T2" fmla="*/ 1845 w 54"/>
                  <a:gd name="T3" fmla="*/ 605 h 12"/>
                  <a:gd name="T4" fmla="*/ 2113 w 54"/>
                  <a:gd name="T5" fmla="*/ 307 h 12"/>
                  <a:gd name="T6" fmla="*/ 1845 w 54"/>
                  <a:gd name="T7" fmla="*/ 0 h 12"/>
                  <a:gd name="T8" fmla="*/ 0 w 54"/>
                  <a:gd name="T9" fmla="*/ 0 h 12"/>
                  <a:gd name="T10" fmla="*/ 0 w 54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5" name="Freeform 362">
                <a:extLst>
                  <a:ext uri="{FF2B5EF4-FFF2-40B4-BE49-F238E27FC236}">
                    <a16:creationId xmlns:a16="http://schemas.microsoft.com/office/drawing/2014/main" id="{1C44FAA1-ACE3-444C-A2B7-1E7B3BB3B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2751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93 h 9"/>
                  <a:gd name="T6" fmla="*/ 158 w 148"/>
                  <a:gd name="T7" fmla="*/ 363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2"/>
                    </a:cubicBezTo>
                    <a:cubicBezTo>
                      <a:pt x="27" y="3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6" name="Freeform 363">
                <a:extLst>
                  <a:ext uri="{FF2B5EF4-FFF2-40B4-BE49-F238E27FC236}">
                    <a16:creationId xmlns:a16="http://schemas.microsoft.com/office/drawing/2014/main" id="{228C92FA-AEB1-4ACE-97DE-591BE2059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684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149 h 9"/>
                  <a:gd name="T6" fmla="*/ 125 w 148"/>
                  <a:gd name="T7" fmla="*/ 363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7" name="Freeform 364">
                <a:extLst>
                  <a:ext uri="{FF2B5EF4-FFF2-40B4-BE49-F238E27FC236}">
                    <a16:creationId xmlns:a16="http://schemas.microsoft.com/office/drawing/2014/main" id="{315393A0-4779-4ED6-8818-392DA3DDE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3" y="2815"/>
                <a:ext cx="196" cy="24"/>
              </a:xfrm>
              <a:custGeom>
                <a:avLst/>
                <a:gdLst>
                  <a:gd name="T0" fmla="*/ 284 w 78"/>
                  <a:gd name="T1" fmla="*/ 0 h 9"/>
                  <a:gd name="T2" fmla="*/ 3113 w 78"/>
                  <a:gd name="T3" fmla="*/ 0 h 9"/>
                  <a:gd name="T4" fmla="*/ 1553 w 78"/>
                  <a:gd name="T5" fmla="*/ 93 h 9"/>
                  <a:gd name="T6" fmla="*/ 158 w 78"/>
                  <a:gd name="T7" fmla="*/ 363 h 9"/>
                  <a:gd name="T8" fmla="*/ 284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7" y="0"/>
                    </a:moveTo>
                    <a:cubicBezTo>
                      <a:pt x="78" y="0"/>
                      <a:pt x="78" y="0"/>
                      <a:pt x="78" y="0"/>
                    </a:cubicBezTo>
                    <a:cubicBezTo>
                      <a:pt x="72" y="0"/>
                      <a:pt x="78" y="0"/>
                      <a:pt x="39" y="2"/>
                    </a:cubicBezTo>
                    <a:cubicBezTo>
                      <a:pt x="14" y="3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8" name="Freeform 365">
                <a:extLst>
                  <a:ext uri="{FF2B5EF4-FFF2-40B4-BE49-F238E27FC236}">
                    <a16:creationId xmlns:a16="http://schemas.microsoft.com/office/drawing/2014/main" id="{44449019-859E-410E-8D66-4E245A93C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2620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2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9" name="Freeform 366">
                <a:extLst>
                  <a:ext uri="{FF2B5EF4-FFF2-40B4-BE49-F238E27FC236}">
                    <a16:creationId xmlns:a16="http://schemas.microsoft.com/office/drawing/2014/main" id="{7D1A184A-E732-4307-9264-AFB9C663E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2745"/>
                <a:ext cx="421" cy="32"/>
              </a:xfrm>
              <a:custGeom>
                <a:avLst/>
                <a:gdLst>
                  <a:gd name="T0" fmla="*/ 3323 w 168"/>
                  <a:gd name="T1" fmla="*/ 0 h 12"/>
                  <a:gd name="T2" fmla="*/ 238 w 168"/>
                  <a:gd name="T3" fmla="*/ 0 h 12"/>
                  <a:gd name="T4" fmla="*/ 0 w 168"/>
                  <a:gd name="T5" fmla="*/ 307 h 12"/>
                  <a:gd name="T6" fmla="*/ 238 w 168"/>
                  <a:gd name="T7" fmla="*/ 605 h 12"/>
                  <a:gd name="T8" fmla="*/ 6388 w 168"/>
                  <a:gd name="T9" fmla="*/ 605 h 12"/>
                  <a:gd name="T10" fmla="*/ 6626 w 168"/>
                  <a:gd name="T11" fmla="*/ 307 h 12"/>
                  <a:gd name="T12" fmla="*/ 6388 w 168"/>
                  <a:gd name="T13" fmla="*/ 0 h 12"/>
                  <a:gd name="T14" fmla="*/ 3323 w 16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8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2" y="12"/>
                      <a:pt x="162" y="12"/>
                      <a:pt x="162" y="12"/>
                    </a:cubicBezTo>
                    <a:cubicBezTo>
                      <a:pt x="166" y="12"/>
                      <a:pt x="168" y="9"/>
                      <a:pt x="168" y="6"/>
                    </a:cubicBezTo>
                    <a:cubicBezTo>
                      <a:pt x="168" y="2"/>
                      <a:pt x="166" y="0"/>
                      <a:pt x="162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0" name="Freeform 367">
                <a:extLst>
                  <a:ext uri="{FF2B5EF4-FFF2-40B4-BE49-F238E27FC236}">
                    <a16:creationId xmlns:a16="http://schemas.microsoft.com/office/drawing/2014/main" id="{A47B650C-FCC1-4DC3-A19B-2DCBEA349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681"/>
                <a:ext cx="398" cy="32"/>
              </a:xfrm>
              <a:custGeom>
                <a:avLst/>
                <a:gdLst>
                  <a:gd name="T0" fmla="*/ 3109 w 159"/>
                  <a:gd name="T1" fmla="*/ 0 h 12"/>
                  <a:gd name="T2" fmla="*/ 238 w 159"/>
                  <a:gd name="T3" fmla="*/ 0 h 12"/>
                  <a:gd name="T4" fmla="*/ 0 w 159"/>
                  <a:gd name="T5" fmla="*/ 307 h 12"/>
                  <a:gd name="T6" fmla="*/ 238 w 159"/>
                  <a:gd name="T7" fmla="*/ 605 h 12"/>
                  <a:gd name="T8" fmla="*/ 6010 w 159"/>
                  <a:gd name="T9" fmla="*/ 605 h 12"/>
                  <a:gd name="T10" fmla="*/ 6240 w 159"/>
                  <a:gd name="T11" fmla="*/ 307 h 12"/>
                  <a:gd name="T12" fmla="*/ 6010 w 159"/>
                  <a:gd name="T13" fmla="*/ 0 h 12"/>
                  <a:gd name="T14" fmla="*/ 3109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1" name="Freeform 368">
                <a:extLst>
                  <a:ext uri="{FF2B5EF4-FFF2-40B4-BE49-F238E27FC236}">
                    <a16:creationId xmlns:a16="http://schemas.microsoft.com/office/drawing/2014/main" id="{435BA929-D44C-4274-AE5B-448901959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3" y="2615"/>
                <a:ext cx="255" cy="32"/>
              </a:xfrm>
              <a:custGeom>
                <a:avLst/>
                <a:gdLst>
                  <a:gd name="T0" fmla="*/ 3720 w 102"/>
                  <a:gd name="T1" fmla="*/ 0 h 12"/>
                  <a:gd name="T2" fmla="*/ 1845 w 102"/>
                  <a:gd name="T3" fmla="*/ 0 h 12"/>
                  <a:gd name="T4" fmla="*/ 520 w 102"/>
                  <a:gd name="T5" fmla="*/ 0 h 12"/>
                  <a:gd name="T6" fmla="*/ 0 w 102"/>
                  <a:gd name="T7" fmla="*/ 605 h 12"/>
                  <a:gd name="T8" fmla="*/ 3720 w 102"/>
                  <a:gd name="T9" fmla="*/ 605 h 12"/>
                  <a:gd name="T10" fmla="*/ 3988 w 102"/>
                  <a:gd name="T11" fmla="*/ 307 h 12"/>
                  <a:gd name="T12" fmla="*/ 3720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10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2" name="Freeform 369">
                <a:extLst>
                  <a:ext uri="{FF2B5EF4-FFF2-40B4-BE49-F238E27FC236}">
                    <a16:creationId xmlns:a16="http://schemas.microsoft.com/office/drawing/2014/main" id="{6E72B532-E326-4FDB-880F-6C7965FCD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2556"/>
                <a:ext cx="58" cy="27"/>
              </a:xfrm>
              <a:custGeom>
                <a:avLst/>
                <a:gdLst>
                  <a:gd name="T0" fmla="*/ 0 w 23"/>
                  <a:gd name="T1" fmla="*/ 532 h 10"/>
                  <a:gd name="T2" fmla="*/ 686 w 23"/>
                  <a:gd name="T3" fmla="*/ 532 h 10"/>
                  <a:gd name="T4" fmla="*/ 928 w 23"/>
                  <a:gd name="T5" fmla="*/ 219 h 10"/>
                  <a:gd name="T6" fmla="*/ 885 w 23"/>
                  <a:gd name="T7" fmla="*/ 0 h 10"/>
                  <a:gd name="T8" fmla="*/ 0 w 23"/>
                  <a:gd name="T9" fmla="*/ 53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0" y="10"/>
                      <a:pt x="23" y="8"/>
                      <a:pt x="23" y="4"/>
                    </a:cubicBezTo>
                    <a:cubicBezTo>
                      <a:pt x="23" y="2"/>
                      <a:pt x="23" y="1"/>
                      <a:pt x="22" y="0"/>
                    </a:cubicBezTo>
                    <a:cubicBezTo>
                      <a:pt x="14" y="3"/>
                      <a:pt x="6" y="7"/>
                      <a:pt x="0" y="1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3" name="Freeform 370">
                <a:extLst>
                  <a:ext uri="{FF2B5EF4-FFF2-40B4-BE49-F238E27FC236}">
                    <a16:creationId xmlns:a16="http://schemas.microsoft.com/office/drawing/2014/main" id="{4BEB1A0E-DD85-4AFC-8ED4-BA5D9D48E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3" y="2809"/>
                <a:ext cx="221" cy="35"/>
              </a:xfrm>
              <a:custGeom>
                <a:avLst/>
                <a:gdLst>
                  <a:gd name="T0" fmla="*/ 239 w 88"/>
                  <a:gd name="T1" fmla="*/ 681 h 13"/>
                  <a:gd name="T2" fmla="*/ 1916 w 88"/>
                  <a:gd name="T3" fmla="*/ 681 h 13"/>
                  <a:gd name="T4" fmla="*/ 3501 w 88"/>
                  <a:gd name="T5" fmla="*/ 0 h 13"/>
                  <a:gd name="T6" fmla="*/ 2346 w 88"/>
                  <a:gd name="T7" fmla="*/ 0 h 13"/>
                  <a:gd name="T8" fmla="*/ 239 w 88"/>
                  <a:gd name="T9" fmla="*/ 0 h 13"/>
                  <a:gd name="T10" fmla="*/ 0 w 88"/>
                  <a:gd name="T11" fmla="*/ 369 h 13"/>
                  <a:gd name="T12" fmla="*/ 239 w 88"/>
                  <a:gd name="T13" fmla="*/ 68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8" h="13">
                    <a:moveTo>
                      <a:pt x="6" y="13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63" y="8"/>
                      <a:pt x="77" y="4"/>
                      <a:pt x="88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4" name="Freeform 371">
                <a:extLst>
                  <a:ext uri="{FF2B5EF4-FFF2-40B4-BE49-F238E27FC236}">
                    <a16:creationId xmlns:a16="http://schemas.microsoft.com/office/drawing/2014/main" id="{BBC5F705-C678-4918-927C-9185788F2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2391"/>
                <a:ext cx="423" cy="34"/>
              </a:xfrm>
              <a:custGeom>
                <a:avLst/>
                <a:gdLst>
                  <a:gd name="T0" fmla="*/ 3339 w 169"/>
                  <a:gd name="T1" fmla="*/ 0 h 13"/>
                  <a:gd name="T2" fmla="*/ 283 w 169"/>
                  <a:gd name="T3" fmla="*/ 0 h 13"/>
                  <a:gd name="T4" fmla="*/ 0 w 169"/>
                  <a:gd name="T5" fmla="*/ 322 h 13"/>
                  <a:gd name="T6" fmla="*/ 283 w 169"/>
                  <a:gd name="T7" fmla="*/ 609 h 13"/>
                  <a:gd name="T8" fmla="*/ 6398 w 169"/>
                  <a:gd name="T9" fmla="*/ 609 h 13"/>
                  <a:gd name="T10" fmla="*/ 6635 w 169"/>
                  <a:gd name="T11" fmla="*/ 322 h 13"/>
                  <a:gd name="T12" fmla="*/ 6398 w 169"/>
                  <a:gd name="T13" fmla="*/ 0 h 13"/>
                  <a:gd name="T14" fmla="*/ 3339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3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7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5" name="Freeform 372">
                <a:extLst>
                  <a:ext uri="{FF2B5EF4-FFF2-40B4-BE49-F238E27FC236}">
                    <a16:creationId xmlns:a16="http://schemas.microsoft.com/office/drawing/2014/main" id="{3AC9BED1-4AE0-4A68-9840-5C27B4B52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2329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2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6" name="Freeform 373">
                <a:extLst>
                  <a:ext uri="{FF2B5EF4-FFF2-40B4-BE49-F238E27FC236}">
                    <a16:creationId xmlns:a16="http://schemas.microsoft.com/office/drawing/2014/main" id="{4DA9D483-7043-4E0F-8D48-91B389697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" y="2457"/>
                <a:ext cx="223" cy="35"/>
              </a:xfrm>
              <a:custGeom>
                <a:avLst/>
                <a:gdLst>
                  <a:gd name="T0" fmla="*/ 238 w 89"/>
                  <a:gd name="T1" fmla="*/ 681 h 13"/>
                  <a:gd name="T2" fmla="*/ 1934 w 89"/>
                  <a:gd name="T3" fmla="*/ 681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312 h 13"/>
                  <a:gd name="T12" fmla="*/ 238 w 89"/>
                  <a:gd name="T13" fmla="*/ 68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7" name="Freeform 374">
                <a:extLst>
                  <a:ext uri="{FF2B5EF4-FFF2-40B4-BE49-F238E27FC236}">
                    <a16:creationId xmlns:a16="http://schemas.microsoft.com/office/drawing/2014/main" id="{DB238EC0-52C3-414E-A710-EC25EF521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2329"/>
                <a:ext cx="197" cy="32"/>
              </a:xfrm>
              <a:custGeom>
                <a:avLst/>
                <a:gdLst>
                  <a:gd name="T0" fmla="*/ 2823 w 79"/>
                  <a:gd name="T1" fmla="*/ 605 h 12"/>
                  <a:gd name="T2" fmla="*/ 3052 w 79"/>
                  <a:gd name="T3" fmla="*/ 307 h 12"/>
                  <a:gd name="T4" fmla="*/ 2823 w 79"/>
                  <a:gd name="T5" fmla="*/ 0 h 12"/>
                  <a:gd name="T6" fmla="*/ 0 w 79"/>
                  <a:gd name="T7" fmla="*/ 0 h 12"/>
                  <a:gd name="T8" fmla="*/ 0 w 79"/>
                  <a:gd name="T9" fmla="*/ 605 h 12"/>
                  <a:gd name="T10" fmla="*/ 2823 w 79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2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8" name="Freeform 375">
                <a:extLst>
                  <a:ext uri="{FF2B5EF4-FFF2-40B4-BE49-F238E27FC236}">
                    <a16:creationId xmlns:a16="http://schemas.microsoft.com/office/drawing/2014/main" id="{641BEB02-C19C-484A-9079-3F4596295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" y="2391"/>
                <a:ext cx="211" cy="34"/>
              </a:xfrm>
              <a:custGeom>
                <a:avLst/>
                <a:gdLst>
                  <a:gd name="T0" fmla="*/ 0 w 84"/>
                  <a:gd name="T1" fmla="*/ 0 h 13"/>
                  <a:gd name="T2" fmla="*/ 0 w 84"/>
                  <a:gd name="T3" fmla="*/ 609 h 13"/>
                  <a:gd name="T4" fmla="*/ 3105 w 84"/>
                  <a:gd name="T5" fmla="*/ 609 h 13"/>
                  <a:gd name="T6" fmla="*/ 3343 w 84"/>
                  <a:gd name="T7" fmla="*/ 322 h 13"/>
                  <a:gd name="T8" fmla="*/ 3105 w 84"/>
                  <a:gd name="T9" fmla="*/ 0 h 13"/>
                  <a:gd name="T10" fmla="*/ 0 w 8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81" y="13"/>
                      <a:pt x="84" y="10"/>
                      <a:pt x="84" y="7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9" name="Freeform 376">
                <a:extLst>
                  <a:ext uri="{FF2B5EF4-FFF2-40B4-BE49-F238E27FC236}">
                    <a16:creationId xmlns:a16="http://schemas.microsoft.com/office/drawing/2014/main" id="{32C2C997-48B3-4CE3-B5BA-0D5D63628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2457"/>
                <a:ext cx="103" cy="35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681 h 13"/>
                  <a:gd name="T4" fmla="*/ 50 w 41"/>
                  <a:gd name="T5" fmla="*/ 681 h 13"/>
                  <a:gd name="T6" fmla="*/ 1635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0" name="Freeform 377">
                <a:extLst>
                  <a:ext uri="{FF2B5EF4-FFF2-40B4-BE49-F238E27FC236}">
                    <a16:creationId xmlns:a16="http://schemas.microsoft.com/office/drawing/2014/main" id="{760D53E3-EA83-4295-A295-47B7E1A0C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3" y="2263"/>
                <a:ext cx="180" cy="32"/>
              </a:xfrm>
              <a:custGeom>
                <a:avLst/>
                <a:gdLst>
                  <a:gd name="T0" fmla="*/ 520 w 72"/>
                  <a:gd name="T1" fmla="*/ 0 h 12"/>
                  <a:gd name="T2" fmla="*/ 0 w 72"/>
                  <a:gd name="T3" fmla="*/ 605 h 12"/>
                  <a:gd name="T4" fmla="*/ 2813 w 72"/>
                  <a:gd name="T5" fmla="*/ 605 h 12"/>
                  <a:gd name="T6" fmla="*/ 2813 w 72"/>
                  <a:gd name="T7" fmla="*/ 0 h 12"/>
                  <a:gd name="T8" fmla="*/ 520 w 7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12">
                    <a:moveTo>
                      <a:pt x="13" y="0"/>
                    </a:moveTo>
                    <a:cubicBezTo>
                      <a:pt x="7" y="4"/>
                      <a:pt x="3" y="8"/>
                      <a:pt x="0" y="12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72" y="0"/>
                      <a:pt x="72" y="0"/>
                      <a:pt x="72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1" name="Freeform 378">
                <a:extLst>
                  <a:ext uri="{FF2B5EF4-FFF2-40B4-BE49-F238E27FC236}">
                    <a16:creationId xmlns:a16="http://schemas.microsoft.com/office/drawing/2014/main" id="{FE842A6B-7C83-48A8-8958-5B9E3C122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2396"/>
                <a:ext cx="370" cy="24"/>
              </a:xfrm>
              <a:custGeom>
                <a:avLst/>
                <a:gdLst>
                  <a:gd name="T0" fmla="*/ 283 w 148"/>
                  <a:gd name="T1" fmla="*/ 56 h 9"/>
                  <a:gd name="T2" fmla="*/ 5783 w 148"/>
                  <a:gd name="T3" fmla="*/ 56 h 9"/>
                  <a:gd name="T4" fmla="*/ 2033 w 148"/>
                  <a:gd name="T5" fmla="*/ 149 h 9"/>
                  <a:gd name="T6" fmla="*/ 125 w 148"/>
                  <a:gd name="T7" fmla="*/ 397 h 9"/>
                  <a:gd name="T8" fmla="*/ 283 w 148"/>
                  <a:gd name="T9" fmla="*/ 5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9"/>
                      <a:pt x="0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2" name="Freeform 379">
                <a:extLst>
                  <a:ext uri="{FF2B5EF4-FFF2-40B4-BE49-F238E27FC236}">
                    <a16:creationId xmlns:a16="http://schemas.microsoft.com/office/drawing/2014/main" id="{ED3F9F4F-9431-4888-9498-F51A1BCE1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2332"/>
                <a:ext cx="368" cy="24"/>
              </a:xfrm>
              <a:custGeom>
                <a:avLst/>
                <a:gdLst>
                  <a:gd name="T0" fmla="*/ 238 w 147"/>
                  <a:gd name="T1" fmla="*/ 0 h 9"/>
                  <a:gd name="T2" fmla="*/ 5773 w 147"/>
                  <a:gd name="T3" fmla="*/ 0 h 9"/>
                  <a:gd name="T4" fmla="*/ 2005 w 147"/>
                  <a:gd name="T5" fmla="*/ 149 h 9"/>
                  <a:gd name="T6" fmla="*/ 125 w 147"/>
                  <a:gd name="T7" fmla="*/ 363 h 9"/>
                  <a:gd name="T8" fmla="*/ 238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3"/>
                      <a:pt x="3" y="5"/>
                      <a:pt x="3" y="7"/>
                    </a:cubicBezTo>
                    <a:cubicBezTo>
                      <a:pt x="1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3" name="Freeform 380">
                <a:extLst>
                  <a:ext uri="{FF2B5EF4-FFF2-40B4-BE49-F238E27FC236}">
                    <a16:creationId xmlns:a16="http://schemas.microsoft.com/office/drawing/2014/main" id="{101A9A55-97D7-4141-B64B-44EED7995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3" y="2463"/>
                <a:ext cx="195" cy="24"/>
              </a:xfrm>
              <a:custGeom>
                <a:avLst/>
                <a:gdLst>
                  <a:gd name="T0" fmla="*/ 238 w 78"/>
                  <a:gd name="T1" fmla="*/ 0 h 9"/>
                  <a:gd name="T2" fmla="*/ 3020 w 78"/>
                  <a:gd name="T3" fmla="*/ 0 h 9"/>
                  <a:gd name="T4" fmla="*/ 1488 w 78"/>
                  <a:gd name="T5" fmla="*/ 93 h 9"/>
                  <a:gd name="T6" fmla="*/ 125 w 78"/>
                  <a:gd name="T7" fmla="*/ 363 h 9"/>
                  <a:gd name="T8" fmla="*/ 238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1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4" name="Freeform 381">
                <a:extLst>
                  <a:ext uri="{FF2B5EF4-FFF2-40B4-BE49-F238E27FC236}">
                    <a16:creationId xmlns:a16="http://schemas.microsoft.com/office/drawing/2014/main" id="{88241D9C-21D9-4B79-AA35-A918427D8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2268"/>
                <a:ext cx="120" cy="11"/>
              </a:xfrm>
              <a:custGeom>
                <a:avLst/>
                <a:gdLst>
                  <a:gd name="T0" fmla="*/ 0 w 48"/>
                  <a:gd name="T1" fmla="*/ 0 h 4"/>
                  <a:gd name="T2" fmla="*/ 1875 w 48"/>
                  <a:gd name="T3" fmla="*/ 0 h 4"/>
                  <a:gd name="T4" fmla="*/ 0 w 4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4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0" y="1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5" name="Freeform 382">
                <a:extLst>
                  <a:ext uri="{FF2B5EF4-FFF2-40B4-BE49-F238E27FC236}">
                    <a16:creationId xmlns:a16="http://schemas.microsoft.com/office/drawing/2014/main" id="{31A155CB-2021-47A8-92F3-C93828B34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2391"/>
                <a:ext cx="423" cy="34"/>
              </a:xfrm>
              <a:custGeom>
                <a:avLst/>
                <a:gdLst>
                  <a:gd name="T0" fmla="*/ 3339 w 169"/>
                  <a:gd name="T1" fmla="*/ 0 h 13"/>
                  <a:gd name="T2" fmla="*/ 283 w 169"/>
                  <a:gd name="T3" fmla="*/ 0 h 13"/>
                  <a:gd name="T4" fmla="*/ 0 w 169"/>
                  <a:gd name="T5" fmla="*/ 322 h 13"/>
                  <a:gd name="T6" fmla="*/ 283 w 169"/>
                  <a:gd name="T7" fmla="*/ 609 h 13"/>
                  <a:gd name="T8" fmla="*/ 6398 w 169"/>
                  <a:gd name="T9" fmla="*/ 609 h 13"/>
                  <a:gd name="T10" fmla="*/ 6635 w 169"/>
                  <a:gd name="T11" fmla="*/ 322 h 13"/>
                  <a:gd name="T12" fmla="*/ 6398 w 169"/>
                  <a:gd name="T13" fmla="*/ 0 h 13"/>
                  <a:gd name="T14" fmla="*/ 3339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3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7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6" name="Freeform 383">
                <a:extLst>
                  <a:ext uri="{FF2B5EF4-FFF2-40B4-BE49-F238E27FC236}">
                    <a16:creationId xmlns:a16="http://schemas.microsoft.com/office/drawing/2014/main" id="{D0EB6817-2724-40A4-829C-D35ED249F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2329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2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7" name="Freeform 384">
                <a:extLst>
                  <a:ext uri="{FF2B5EF4-FFF2-40B4-BE49-F238E27FC236}">
                    <a16:creationId xmlns:a16="http://schemas.microsoft.com/office/drawing/2014/main" id="{D9CD10B5-85B4-495A-A5C6-A45703E41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2217"/>
                <a:ext cx="173" cy="35"/>
              </a:xfrm>
              <a:custGeom>
                <a:avLst/>
                <a:gdLst>
                  <a:gd name="T0" fmla="*/ 2490 w 69"/>
                  <a:gd name="T1" fmla="*/ 681 h 13"/>
                  <a:gd name="T2" fmla="*/ 2728 w 69"/>
                  <a:gd name="T3" fmla="*/ 312 h 13"/>
                  <a:gd name="T4" fmla="*/ 2490 w 69"/>
                  <a:gd name="T5" fmla="*/ 0 h 13"/>
                  <a:gd name="T6" fmla="*/ 0 w 69"/>
                  <a:gd name="T7" fmla="*/ 0 h 13"/>
                  <a:gd name="T8" fmla="*/ 0 w 69"/>
                  <a:gd name="T9" fmla="*/ 681 h 13"/>
                  <a:gd name="T10" fmla="*/ 2490 w 69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13">
                    <a:moveTo>
                      <a:pt x="63" y="13"/>
                    </a:moveTo>
                    <a:cubicBezTo>
                      <a:pt x="66" y="13"/>
                      <a:pt x="69" y="10"/>
                      <a:pt x="69" y="6"/>
                    </a:cubicBezTo>
                    <a:cubicBezTo>
                      <a:pt x="69" y="3"/>
                      <a:pt x="66" y="0"/>
                      <a:pt x="6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63" y="13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8" name="Freeform 385">
                <a:extLst>
                  <a:ext uri="{FF2B5EF4-FFF2-40B4-BE49-F238E27FC236}">
                    <a16:creationId xmlns:a16="http://schemas.microsoft.com/office/drawing/2014/main" id="{CF32C5FC-1F81-4113-8554-3B27B63EB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2281"/>
                <a:ext cx="212" cy="32"/>
              </a:xfrm>
              <a:custGeom>
                <a:avLst/>
                <a:gdLst>
                  <a:gd name="T0" fmla="*/ 0 w 85"/>
                  <a:gd name="T1" fmla="*/ 0 h 12"/>
                  <a:gd name="T2" fmla="*/ 0 w 85"/>
                  <a:gd name="T3" fmla="*/ 605 h 12"/>
                  <a:gd name="T4" fmla="*/ 3023 w 85"/>
                  <a:gd name="T5" fmla="*/ 605 h 12"/>
                  <a:gd name="T6" fmla="*/ 3290 w 85"/>
                  <a:gd name="T7" fmla="*/ 307 h 12"/>
                  <a:gd name="T8" fmla="*/ 3023 w 85"/>
                  <a:gd name="T9" fmla="*/ 0 h 12"/>
                  <a:gd name="T10" fmla="*/ 0 w 8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2" y="12"/>
                      <a:pt x="85" y="10"/>
                      <a:pt x="85" y="6"/>
                    </a:cubicBezTo>
                    <a:cubicBezTo>
                      <a:pt x="85" y="3"/>
                      <a:pt x="82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9" name="Freeform 386">
                <a:extLst>
                  <a:ext uri="{FF2B5EF4-FFF2-40B4-BE49-F238E27FC236}">
                    <a16:creationId xmlns:a16="http://schemas.microsoft.com/office/drawing/2014/main" id="{71FD3088-EDC2-4665-8484-44A4145A0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" y="2369"/>
                <a:ext cx="193" cy="35"/>
              </a:xfrm>
              <a:custGeom>
                <a:avLst/>
                <a:gdLst>
                  <a:gd name="T0" fmla="*/ 0 w 77"/>
                  <a:gd name="T1" fmla="*/ 0 h 13"/>
                  <a:gd name="T2" fmla="*/ 0 w 77"/>
                  <a:gd name="T3" fmla="*/ 681 h 13"/>
                  <a:gd name="T4" fmla="*/ 2802 w 77"/>
                  <a:gd name="T5" fmla="*/ 681 h 13"/>
                  <a:gd name="T6" fmla="*/ 3040 w 77"/>
                  <a:gd name="T7" fmla="*/ 312 h 13"/>
                  <a:gd name="T8" fmla="*/ 2802 w 77"/>
                  <a:gd name="T9" fmla="*/ 0 h 13"/>
                  <a:gd name="T10" fmla="*/ 0 w 7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4" y="13"/>
                      <a:pt x="77" y="10"/>
                      <a:pt x="77" y="6"/>
                    </a:cubicBezTo>
                    <a:cubicBezTo>
                      <a:pt x="77" y="3"/>
                      <a:pt x="74" y="0"/>
                      <a:pt x="7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0" name="Freeform 387">
                <a:extLst>
                  <a:ext uri="{FF2B5EF4-FFF2-40B4-BE49-F238E27FC236}">
                    <a16:creationId xmlns:a16="http://schemas.microsoft.com/office/drawing/2014/main" id="{1ECA0193-6179-430C-9E3D-A6CDB38AF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2151"/>
                <a:ext cx="167" cy="32"/>
              </a:xfrm>
              <a:custGeom>
                <a:avLst/>
                <a:gdLst>
                  <a:gd name="T0" fmla="*/ 2355 w 67"/>
                  <a:gd name="T1" fmla="*/ 605 h 12"/>
                  <a:gd name="T2" fmla="*/ 2585 w 67"/>
                  <a:gd name="T3" fmla="*/ 307 h 12"/>
                  <a:gd name="T4" fmla="*/ 2355 w 67"/>
                  <a:gd name="T5" fmla="*/ 0 h 12"/>
                  <a:gd name="T6" fmla="*/ 0 w 67"/>
                  <a:gd name="T7" fmla="*/ 0 h 12"/>
                  <a:gd name="T8" fmla="*/ 0 w 67"/>
                  <a:gd name="T9" fmla="*/ 605 h 12"/>
                  <a:gd name="T10" fmla="*/ 2355 w 67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12">
                    <a:moveTo>
                      <a:pt x="61" y="12"/>
                    </a:moveTo>
                    <a:cubicBezTo>
                      <a:pt x="65" y="12"/>
                      <a:pt x="67" y="9"/>
                      <a:pt x="67" y="6"/>
                    </a:cubicBezTo>
                    <a:cubicBezTo>
                      <a:pt x="67" y="3"/>
                      <a:pt x="65" y="0"/>
                      <a:pt x="6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61" y="12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1" name="Freeform 388">
                <a:extLst>
                  <a:ext uri="{FF2B5EF4-FFF2-40B4-BE49-F238E27FC236}">
                    <a16:creationId xmlns:a16="http://schemas.microsoft.com/office/drawing/2014/main" id="{86543A4A-7657-4C48-9F97-2C739C440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6" y="2457"/>
                <a:ext cx="177" cy="32"/>
              </a:xfrm>
              <a:custGeom>
                <a:avLst/>
                <a:gdLst>
                  <a:gd name="T0" fmla="*/ 0 w 71"/>
                  <a:gd name="T1" fmla="*/ 605 h 12"/>
                  <a:gd name="T2" fmla="*/ 2510 w 71"/>
                  <a:gd name="T3" fmla="*/ 605 h 12"/>
                  <a:gd name="T4" fmla="*/ 2740 w 71"/>
                  <a:gd name="T5" fmla="*/ 307 h 12"/>
                  <a:gd name="T6" fmla="*/ 2510 w 71"/>
                  <a:gd name="T7" fmla="*/ 0 h 12"/>
                  <a:gd name="T8" fmla="*/ 0 w 71"/>
                  <a:gd name="T9" fmla="*/ 0 h 12"/>
                  <a:gd name="T10" fmla="*/ 0 w 71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" h="12">
                    <a:moveTo>
                      <a:pt x="0" y="12"/>
                    </a:moveTo>
                    <a:cubicBezTo>
                      <a:pt x="65" y="12"/>
                      <a:pt x="65" y="12"/>
                      <a:pt x="65" y="12"/>
                    </a:cubicBezTo>
                    <a:cubicBezTo>
                      <a:pt x="68" y="12"/>
                      <a:pt x="71" y="10"/>
                      <a:pt x="71" y="6"/>
                    </a:cubicBezTo>
                    <a:cubicBezTo>
                      <a:pt x="71" y="3"/>
                      <a:pt x="68" y="0"/>
                      <a:pt x="6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2" name="Freeform 389">
                <a:extLst>
                  <a:ext uri="{FF2B5EF4-FFF2-40B4-BE49-F238E27FC236}">
                    <a16:creationId xmlns:a16="http://schemas.microsoft.com/office/drawing/2014/main" id="{90EEF205-BB28-4C99-8D37-C85A760B8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3" y="2263"/>
                <a:ext cx="180" cy="32"/>
              </a:xfrm>
              <a:custGeom>
                <a:avLst/>
                <a:gdLst>
                  <a:gd name="T0" fmla="*/ 520 w 72"/>
                  <a:gd name="T1" fmla="*/ 0 h 12"/>
                  <a:gd name="T2" fmla="*/ 0 w 72"/>
                  <a:gd name="T3" fmla="*/ 605 h 12"/>
                  <a:gd name="T4" fmla="*/ 2813 w 72"/>
                  <a:gd name="T5" fmla="*/ 605 h 12"/>
                  <a:gd name="T6" fmla="*/ 2813 w 72"/>
                  <a:gd name="T7" fmla="*/ 0 h 12"/>
                  <a:gd name="T8" fmla="*/ 520 w 7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12">
                    <a:moveTo>
                      <a:pt x="13" y="0"/>
                    </a:moveTo>
                    <a:cubicBezTo>
                      <a:pt x="7" y="4"/>
                      <a:pt x="3" y="8"/>
                      <a:pt x="0" y="12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72" y="0"/>
                      <a:pt x="72" y="0"/>
                      <a:pt x="72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3" name="Freeform 390">
                <a:extLst>
                  <a:ext uri="{FF2B5EF4-FFF2-40B4-BE49-F238E27FC236}">
                    <a16:creationId xmlns:a16="http://schemas.microsoft.com/office/drawing/2014/main" id="{6D78E29D-CD9B-4654-B1A9-17B55E35C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2193"/>
                <a:ext cx="183" cy="35"/>
              </a:xfrm>
              <a:custGeom>
                <a:avLst/>
                <a:gdLst>
                  <a:gd name="T0" fmla="*/ 238 w 73"/>
                  <a:gd name="T1" fmla="*/ 0 h 13"/>
                  <a:gd name="T2" fmla="*/ 0 w 73"/>
                  <a:gd name="T3" fmla="*/ 312 h 13"/>
                  <a:gd name="T4" fmla="*/ 238 w 73"/>
                  <a:gd name="T5" fmla="*/ 681 h 13"/>
                  <a:gd name="T6" fmla="*/ 2885 w 73"/>
                  <a:gd name="T7" fmla="*/ 681 h 13"/>
                  <a:gd name="T8" fmla="*/ 2885 w 73"/>
                  <a:gd name="T9" fmla="*/ 0 h 13"/>
                  <a:gd name="T10" fmla="*/ 238 w 73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" h="13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0"/>
                      <a:pt x="73" y="0"/>
                      <a:pt x="73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4" name="Freeform 391">
                <a:extLst>
                  <a:ext uri="{FF2B5EF4-FFF2-40B4-BE49-F238E27FC236}">
                    <a16:creationId xmlns:a16="http://schemas.microsoft.com/office/drawing/2014/main" id="{D14CFF1E-F280-4D40-80E8-0BBBBC437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" y="2457"/>
                <a:ext cx="223" cy="35"/>
              </a:xfrm>
              <a:custGeom>
                <a:avLst/>
                <a:gdLst>
                  <a:gd name="T0" fmla="*/ 238 w 89"/>
                  <a:gd name="T1" fmla="*/ 681 h 13"/>
                  <a:gd name="T2" fmla="*/ 1934 w 89"/>
                  <a:gd name="T3" fmla="*/ 681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312 h 13"/>
                  <a:gd name="T12" fmla="*/ 238 w 89"/>
                  <a:gd name="T13" fmla="*/ 68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5" name="Freeform 392">
                <a:extLst>
                  <a:ext uri="{FF2B5EF4-FFF2-40B4-BE49-F238E27FC236}">
                    <a16:creationId xmlns:a16="http://schemas.microsoft.com/office/drawing/2014/main" id="{A7E134D9-21C3-4548-9EEC-5ACFCFC3D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3031"/>
                <a:ext cx="423" cy="32"/>
              </a:xfrm>
              <a:custGeom>
                <a:avLst/>
                <a:gdLst>
                  <a:gd name="T0" fmla="*/ 3339 w 169"/>
                  <a:gd name="T1" fmla="*/ 0 h 12"/>
                  <a:gd name="T2" fmla="*/ 283 w 169"/>
                  <a:gd name="T3" fmla="*/ 0 h 12"/>
                  <a:gd name="T4" fmla="*/ 0 w 169"/>
                  <a:gd name="T5" fmla="*/ 307 h 12"/>
                  <a:gd name="T6" fmla="*/ 283 w 169"/>
                  <a:gd name="T7" fmla="*/ 605 h 12"/>
                  <a:gd name="T8" fmla="*/ 6398 w 169"/>
                  <a:gd name="T9" fmla="*/ 605 h 12"/>
                  <a:gd name="T10" fmla="*/ 6635 w 169"/>
                  <a:gd name="T11" fmla="*/ 307 h 12"/>
                  <a:gd name="T12" fmla="*/ 6398 w 169"/>
                  <a:gd name="T13" fmla="*/ 0 h 12"/>
                  <a:gd name="T14" fmla="*/ 333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6" name="Freeform 393">
                <a:extLst>
                  <a:ext uri="{FF2B5EF4-FFF2-40B4-BE49-F238E27FC236}">
                    <a16:creationId xmlns:a16="http://schemas.microsoft.com/office/drawing/2014/main" id="{F3A1E1B6-52F4-4B62-AFD9-250816E88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2967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0"/>
                      <a:pt x="2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10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7" name="Freeform 394">
                <a:extLst>
                  <a:ext uri="{FF2B5EF4-FFF2-40B4-BE49-F238E27FC236}">
                    <a16:creationId xmlns:a16="http://schemas.microsoft.com/office/drawing/2014/main" id="{19F0779D-8E28-40FF-8814-D2F489C30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3" y="2900"/>
                <a:ext cx="255" cy="35"/>
              </a:xfrm>
              <a:custGeom>
                <a:avLst/>
                <a:gdLst>
                  <a:gd name="T0" fmla="*/ 3720 w 102"/>
                  <a:gd name="T1" fmla="*/ 0 h 13"/>
                  <a:gd name="T2" fmla="*/ 1845 w 102"/>
                  <a:gd name="T3" fmla="*/ 0 h 13"/>
                  <a:gd name="T4" fmla="*/ 520 w 102"/>
                  <a:gd name="T5" fmla="*/ 0 h 13"/>
                  <a:gd name="T6" fmla="*/ 0 w 102"/>
                  <a:gd name="T7" fmla="*/ 681 h 13"/>
                  <a:gd name="T8" fmla="*/ 3720 w 102"/>
                  <a:gd name="T9" fmla="*/ 681 h 13"/>
                  <a:gd name="T10" fmla="*/ 3988 w 102"/>
                  <a:gd name="T11" fmla="*/ 312 h 13"/>
                  <a:gd name="T12" fmla="*/ 3720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8" name="Freeform 395">
                <a:extLst>
                  <a:ext uri="{FF2B5EF4-FFF2-40B4-BE49-F238E27FC236}">
                    <a16:creationId xmlns:a16="http://schemas.microsoft.com/office/drawing/2014/main" id="{DE8A3708-57E7-4E4F-A0BE-22B272987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" y="3095"/>
                <a:ext cx="223" cy="34"/>
              </a:xfrm>
              <a:custGeom>
                <a:avLst/>
                <a:gdLst>
                  <a:gd name="T0" fmla="*/ 238 w 89"/>
                  <a:gd name="T1" fmla="*/ 609 h 13"/>
                  <a:gd name="T2" fmla="*/ 1934 w 89"/>
                  <a:gd name="T3" fmla="*/ 609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322 h 13"/>
                  <a:gd name="T12" fmla="*/ 238 w 89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9" name="Freeform 396">
                <a:extLst>
                  <a:ext uri="{FF2B5EF4-FFF2-40B4-BE49-F238E27FC236}">
                    <a16:creationId xmlns:a16="http://schemas.microsoft.com/office/drawing/2014/main" id="{03154D13-B855-4701-B93C-235EDDCB3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2967"/>
                <a:ext cx="197" cy="32"/>
              </a:xfrm>
              <a:custGeom>
                <a:avLst/>
                <a:gdLst>
                  <a:gd name="T0" fmla="*/ 2823 w 79"/>
                  <a:gd name="T1" fmla="*/ 605 h 12"/>
                  <a:gd name="T2" fmla="*/ 3052 w 79"/>
                  <a:gd name="T3" fmla="*/ 307 h 12"/>
                  <a:gd name="T4" fmla="*/ 2823 w 79"/>
                  <a:gd name="T5" fmla="*/ 0 h 12"/>
                  <a:gd name="T6" fmla="*/ 0 w 79"/>
                  <a:gd name="T7" fmla="*/ 0 h 12"/>
                  <a:gd name="T8" fmla="*/ 0 w 79"/>
                  <a:gd name="T9" fmla="*/ 605 h 12"/>
                  <a:gd name="T10" fmla="*/ 2823 w 79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10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0" name="Freeform 397">
                <a:extLst>
                  <a:ext uri="{FF2B5EF4-FFF2-40B4-BE49-F238E27FC236}">
                    <a16:creationId xmlns:a16="http://schemas.microsoft.com/office/drawing/2014/main" id="{60F93AB8-6F82-457F-98DB-6674DB806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" y="3031"/>
                <a:ext cx="211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605 h 12"/>
                  <a:gd name="T4" fmla="*/ 3105 w 84"/>
                  <a:gd name="T5" fmla="*/ 605 h 12"/>
                  <a:gd name="T6" fmla="*/ 3343 w 84"/>
                  <a:gd name="T7" fmla="*/ 307 h 12"/>
                  <a:gd name="T8" fmla="*/ 3105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1" name="Freeform 398">
                <a:extLst>
                  <a:ext uri="{FF2B5EF4-FFF2-40B4-BE49-F238E27FC236}">
                    <a16:creationId xmlns:a16="http://schemas.microsoft.com/office/drawing/2014/main" id="{08E6B835-DA0B-4BD6-9615-AA1147CC9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3095"/>
                <a:ext cx="103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609 h 13"/>
                  <a:gd name="T4" fmla="*/ 50 w 41"/>
                  <a:gd name="T5" fmla="*/ 609 h 13"/>
                  <a:gd name="T6" fmla="*/ 1635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2" name="Freeform 399">
                <a:extLst>
                  <a:ext uri="{FF2B5EF4-FFF2-40B4-BE49-F238E27FC236}">
                    <a16:creationId xmlns:a16="http://schemas.microsoft.com/office/drawing/2014/main" id="{85B8019C-3C78-4CBA-920C-EB3DBE457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900"/>
                <a:ext cx="135" cy="35"/>
              </a:xfrm>
              <a:custGeom>
                <a:avLst/>
                <a:gdLst>
                  <a:gd name="T0" fmla="*/ 0 w 54"/>
                  <a:gd name="T1" fmla="*/ 681 h 13"/>
                  <a:gd name="T2" fmla="*/ 1845 w 54"/>
                  <a:gd name="T3" fmla="*/ 681 h 13"/>
                  <a:gd name="T4" fmla="*/ 2113 w 54"/>
                  <a:gd name="T5" fmla="*/ 312 h 13"/>
                  <a:gd name="T6" fmla="*/ 1845 w 54"/>
                  <a:gd name="T7" fmla="*/ 0 h 13"/>
                  <a:gd name="T8" fmla="*/ 0 w 54"/>
                  <a:gd name="T9" fmla="*/ 0 h 13"/>
                  <a:gd name="T10" fmla="*/ 0 w 54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3">
                    <a:moveTo>
                      <a:pt x="0" y="13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51" y="13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3" name="Freeform 400">
                <a:extLst>
                  <a:ext uri="{FF2B5EF4-FFF2-40B4-BE49-F238E27FC236}">
                    <a16:creationId xmlns:a16="http://schemas.microsoft.com/office/drawing/2014/main" id="{D53A46FD-5899-4ED1-ADDC-C3FBC5AA7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3036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93 h 9"/>
                  <a:gd name="T6" fmla="*/ 125 w 148"/>
                  <a:gd name="T7" fmla="*/ 363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1" y="1"/>
                      <a:pt x="52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4" name="Freeform 401">
                <a:extLst>
                  <a:ext uri="{FF2B5EF4-FFF2-40B4-BE49-F238E27FC236}">
                    <a16:creationId xmlns:a16="http://schemas.microsoft.com/office/drawing/2014/main" id="{DA37E1FC-DD5D-4F4E-94BB-AAD438834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2969"/>
                <a:ext cx="368" cy="24"/>
              </a:xfrm>
              <a:custGeom>
                <a:avLst/>
                <a:gdLst>
                  <a:gd name="T0" fmla="*/ 238 w 147"/>
                  <a:gd name="T1" fmla="*/ 0 h 9"/>
                  <a:gd name="T2" fmla="*/ 5773 w 147"/>
                  <a:gd name="T3" fmla="*/ 0 h 9"/>
                  <a:gd name="T4" fmla="*/ 2005 w 147"/>
                  <a:gd name="T5" fmla="*/ 149 h 9"/>
                  <a:gd name="T6" fmla="*/ 125 w 147"/>
                  <a:gd name="T7" fmla="*/ 397 h 9"/>
                  <a:gd name="T8" fmla="*/ 238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3" y="5"/>
                      <a:pt x="3" y="8"/>
                    </a:cubicBezTo>
                    <a:cubicBezTo>
                      <a:pt x="1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5" name="Freeform 402">
                <a:extLst>
                  <a:ext uri="{FF2B5EF4-FFF2-40B4-BE49-F238E27FC236}">
                    <a16:creationId xmlns:a16="http://schemas.microsoft.com/office/drawing/2014/main" id="{1352F61C-8432-4984-BF8A-B02E2354D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3" y="3100"/>
                <a:ext cx="195" cy="24"/>
              </a:xfrm>
              <a:custGeom>
                <a:avLst/>
                <a:gdLst>
                  <a:gd name="T0" fmla="*/ 238 w 78"/>
                  <a:gd name="T1" fmla="*/ 0 h 9"/>
                  <a:gd name="T2" fmla="*/ 3020 w 78"/>
                  <a:gd name="T3" fmla="*/ 0 h 9"/>
                  <a:gd name="T4" fmla="*/ 1488 w 78"/>
                  <a:gd name="T5" fmla="*/ 93 h 9"/>
                  <a:gd name="T6" fmla="*/ 125 w 78"/>
                  <a:gd name="T7" fmla="*/ 363 h 9"/>
                  <a:gd name="T8" fmla="*/ 238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1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6" name="Freeform 403">
                <a:extLst>
                  <a:ext uri="{FF2B5EF4-FFF2-40B4-BE49-F238E27FC236}">
                    <a16:creationId xmlns:a16="http://schemas.microsoft.com/office/drawing/2014/main" id="{5C7A0A60-A035-448D-B3DB-4598CF126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2905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2"/>
                      <a:pt x="10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7" name="Freeform 404">
                <a:extLst>
                  <a:ext uri="{FF2B5EF4-FFF2-40B4-BE49-F238E27FC236}">
                    <a16:creationId xmlns:a16="http://schemas.microsoft.com/office/drawing/2014/main" id="{DF0162C5-2162-42F0-9F6D-07CA8D1C3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3031"/>
                <a:ext cx="423" cy="32"/>
              </a:xfrm>
              <a:custGeom>
                <a:avLst/>
                <a:gdLst>
                  <a:gd name="T0" fmla="*/ 3339 w 169"/>
                  <a:gd name="T1" fmla="*/ 0 h 12"/>
                  <a:gd name="T2" fmla="*/ 283 w 169"/>
                  <a:gd name="T3" fmla="*/ 0 h 12"/>
                  <a:gd name="T4" fmla="*/ 0 w 169"/>
                  <a:gd name="T5" fmla="*/ 307 h 12"/>
                  <a:gd name="T6" fmla="*/ 283 w 169"/>
                  <a:gd name="T7" fmla="*/ 605 h 12"/>
                  <a:gd name="T8" fmla="*/ 6398 w 169"/>
                  <a:gd name="T9" fmla="*/ 605 h 12"/>
                  <a:gd name="T10" fmla="*/ 6635 w 169"/>
                  <a:gd name="T11" fmla="*/ 307 h 12"/>
                  <a:gd name="T12" fmla="*/ 6398 w 169"/>
                  <a:gd name="T13" fmla="*/ 0 h 12"/>
                  <a:gd name="T14" fmla="*/ 333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8" name="Freeform 405">
                <a:extLst>
                  <a:ext uri="{FF2B5EF4-FFF2-40B4-BE49-F238E27FC236}">
                    <a16:creationId xmlns:a16="http://schemas.microsoft.com/office/drawing/2014/main" id="{E2CB1783-E844-4FED-B12C-5C5E8C5F2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2967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0"/>
                      <a:pt x="2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10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9" name="Freeform 406">
                <a:extLst>
                  <a:ext uri="{FF2B5EF4-FFF2-40B4-BE49-F238E27FC236}">
                    <a16:creationId xmlns:a16="http://schemas.microsoft.com/office/drawing/2014/main" id="{12953277-1B7A-4B19-A35F-2AF9C4D58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3" y="2900"/>
                <a:ext cx="255" cy="35"/>
              </a:xfrm>
              <a:custGeom>
                <a:avLst/>
                <a:gdLst>
                  <a:gd name="T0" fmla="*/ 3720 w 102"/>
                  <a:gd name="T1" fmla="*/ 0 h 13"/>
                  <a:gd name="T2" fmla="*/ 1845 w 102"/>
                  <a:gd name="T3" fmla="*/ 0 h 13"/>
                  <a:gd name="T4" fmla="*/ 520 w 102"/>
                  <a:gd name="T5" fmla="*/ 0 h 13"/>
                  <a:gd name="T6" fmla="*/ 0 w 102"/>
                  <a:gd name="T7" fmla="*/ 681 h 13"/>
                  <a:gd name="T8" fmla="*/ 3720 w 102"/>
                  <a:gd name="T9" fmla="*/ 681 h 13"/>
                  <a:gd name="T10" fmla="*/ 3988 w 102"/>
                  <a:gd name="T11" fmla="*/ 312 h 13"/>
                  <a:gd name="T12" fmla="*/ 3720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0" name="Freeform 407">
                <a:extLst>
                  <a:ext uri="{FF2B5EF4-FFF2-40B4-BE49-F238E27FC236}">
                    <a16:creationId xmlns:a16="http://schemas.microsoft.com/office/drawing/2014/main" id="{083B393B-7B6D-434D-A0E5-0F44EA287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" y="3095"/>
                <a:ext cx="223" cy="34"/>
              </a:xfrm>
              <a:custGeom>
                <a:avLst/>
                <a:gdLst>
                  <a:gd name="T0" fmla="*/ 238 w 89"/>
                  <a:gd name="T1" fmla="*/ 609 h 13"/>
                  <a:gd name="T2" fmla="*/ 1934 w 89"/>
                  <a:gd name="T3" fmla="*/ 609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322 h 13"/>
                  <a:gd name="T12" fmla="*/ 238 w 89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1" name="Freeform 408">
                <a:extLst>
                  <a:ext uri="{FF2B5EF4-FFF2-40B4-BE49-F238E27FC236}">
                    <a16:creationId xmlns:a16="http://schemas.microsoft.com/office/drawing/2014/main" id="{EF3D9A86-6A76-44E1-8F97-B653B9C85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3" y="2745"/>
                <a:ext cx="423" cy="32"/>
              </a:xfrm>
              <a:custGeom>
                <a:avLst/>
                <a:gdLst>
                  <a:gd name="T0" fmla="*/ 3296 w 169"/>
                  <a:gd name="T1" fmla="*/ 0 h 12"/>
                  <a:gd name="T2" fmla="*/ 238 w 169"/>
                  <a:gd name="T3" fmla="*/ 0 h 12"/>
                  <a:gd name="T4" fmla="*/ 0 w 169"/>
                  <a:gd name="T5" fmla="*/ 307 h 12"/>
                  <a:gd name="T6" fmla="*/ 238 w 169"/>
                  <a:gd name="T7" fmla="*/ 605 h 12"/>
                  <a:gd name="T8" fmla="*/ 6398 w 169"/>
                  <a:gd name="T9" fmla="*/ 605 h 12"/>
                  <a:gd name="T10" fmla="*/ 6635 w 169"/>
                  <a:gd name="T11" fmla="*/ 307 h 12"/>
                  <a:gd name="T12" fmla="*/ 6398 w 169"/>
                  <a:gd name="T13" fmla="*/ 0 h 12"/>
                  <a:gd name="T14" fmla="*/ 3296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2" name="Freeform 409">
                <a:extLst>
                  <a:ext uri="{FF2B5EF4-FFF2-40B4-BE49-F238E27FC236}">
                    <a16:creationId xmlns:a16="http://schemas.microsoft.com/office/drawing/2014/main" id="{FCD5C77B-640A-42E4-AA78-A44981BE9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5" y="2681"/>
                <a:ext cx="398" cy="32"/>
              </a:xfrm>
              <a:custGeom>
                <a:avLst/>
                <a:gdLst>
                  <a:gd name="T0" fmla="*/ 3139 w 159"/>
                  <a:gd name="T1" fmla="*/ 0 h 12"/>
                  <a:gd name="T2" fmla="*/ 283 w 159"/>
                  <a:gd name="T3" fmla="*/ 0 h 12"/>
                  <a:gd name="T4" fmla="*/ 0 w 159"/>
                  <a:gd name="T5" fmla="*/ 307 h 12"/>
                  <a:gd name="T6" fmla="*/ 283 w 159"/>
                  <a:gd name="T7" fmla="*/ 605 h 12"/>
                  <a:gd name="T8" fmla="*/ 6010 w 159"/>
                  <a:gd name="T9" fmla="*/ 605 h 12"/>
                  <a:gd name="T10" fmla="*/ 6240 w 159"/>
                  <a:gd name="T11" fmla="*/ 307 h 12"/>
                  <a:gd name="T12" fmla="*/ 6010 w 159"/>
                  <a:gd name="T13" fmla="*/ 0 h 12"/>
                  <a:gd name="T14" fmla="*/ 3139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3" name="Freeform 410">
                <a:extLst>
                  <a:ext uri="{FF2B5EF4-FFF2-40B4-BE49-F238E27FC236}">
                    <a16:creationId xmlns:a16="http://schemas.microsoft.com/office/drawing/2014/main" id="{013DE386-B109-4224-BAF1-F70E0AC96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2615"/>
                <a:ext cx="253" cy="32"/>
              </a:xfrm>
              <a:custGeom>
                <a:avLst/>
                <a:gdLst>
                  <a:gd name="T0" fmla="*/ 3740 w 101"/>
                  <a:gd name="T1" fmla="*/ 0 h 12"/>
                  <a:gd name="T2" fmla="*/ 1856 w 101"/>
                  <a:gd name="T3" fmla="*/ 0 h 12"/>
                  <a:gd name="T4" fmla="*/ 471 w 101"/>
                  <a:gd name="T5" fmla="*/ 0 h 12"/>
                  <a:gd name="T6" fmla="*/ 0 w 101"/>
                  <a:gd name="T7" fmla="*/ 605 h 12"/>
                  <a:gd name="T8" fmla="*/ 3740 w 101"/>
                  <a:gd name="T9" fmla="*/ 605 h 12"/>
                  <a:gd name="T10" fmla="*/ 3978 w 101"/>
                  <a:gd name="T11" fmla="*/ 307 h 12"/>
                  <a:gd name="T12" fmla="*/ 3740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4" name="Freeform 411">
                <a:extLst>
                  <a:ext uri="{FF2B5EF4-FFF2-40B4-BE49-F238E27FC236}">
                    <a16:creationId xmlns:a16="http://schemas.microsoft.com/office/drawing/2014/main" id="{FF860799-9CDA-4092-8D36-0C6925344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2556"/>
                <a:ext cx="57" cy="27"/>
              </a:xfrm>
              <a:custGeom>
                <a:avLst/>
                <a:gdLst>
                  <a:gd name="T0" fmla="*/ 0 w 23"/>
                  <a:gd name="T1" fmla="*/ 532 h 10"/>
                  <a:gd name="T2" fmla="*/ 639 w 23"/>
                  <a:gd name="T3" fmla="*/ 532 h 10"/>
                  <a:gd name="T4" fmla="*/ 865 w 23"/>
                  <a:gd name="T5" fmla="*/ 219 h 10"/>
                  <a:gd name="T6" fmla="*/ 835 w 23"/>
                  <a:gd name="T7" fmla="*/ 0 h 10"/>
                  <a:gd name="T8" fmla="*/ 0 w 23"/>
                  <a:gd name="T9" fmla="*/ 53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3" y="8"/>
                      <a:pt x="23" y="4"/>
                    </a:cubicBezTo>
                    <a:cubicBezTo>
                      <a:pt x="23" y="2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5" name="Freeform 412">
                <a:extLst>
                  <a:ext uri="{FF2B5EF4-FFF2-40B4-BE49-F238E27FC236}">
                    <a16:creationId xmlns:a16="http://schemas.microsoft.com/office/drawing/2014/main" id="{805403EA-378B-4AFE-A94B-6A984831B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809"/>
                <a:ext cx="223" cy="35"/>
              </a:xfrm>
              <a:custGeom>
                <a:avLst/>
                <a:gdLst>
                  <a:gd name="T0" fmla="*/ 238 w 89"/>
                  <a:gd name="T1" fmla="*/ 681 h 13"/>
                  <a:gd name="T2" fmla="*/ 1934 w 89"/>
                  <a:gd name="T3" fmla="*/ 681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369 h 13"/>
                  <a:gd name="T12" fmla="*/ 238 w 89"/>
                  <a:gd name="T13" fmla="*/ 68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6" name="Freeform 413">
                <a:extLst>
                  <a:ext uri="{FF2B5EF4-FFF2-40B4-BE49-F238E27FC236}">
                    <a16:creationId xmlns:a16="http://schemas.microsoft.com/office/drawing/2014/main" id="{EE87DB2B-85E0-4170-A2AC-F113ED4CA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" y="2681"/>
                <a:ext cx="198" cy="32"/>
              </a:xfrm>
              <a:custGeom>
                <a:avLst/>
                <a:gdLst>
                  <a:gd name="T0" fmla="*/ 2882 w 79"/>
                  <a:gd name="T1" fmla="*/ 605 h 12"/>
                  <a:gd name="T2" fmla="*/ 3115 w 79"/>
                  <a:gd name="T3" fmla="*/ 307 h 12"/>
                  <a:gd name="T4" fmla="*/ 2882 w 79"/>
                  <a:gd name="T5" fmla="*/ 0 h 12"/>
                  <a:gd name="T6" fmla="*/ 0 w 79"/>
                  <a:gd name="T7" fmla="*/ 0 h 12"/>
                  <a:gd name="T8" fmla="*/ 0 w 79"/>
                  <a:gd name="T9" fmla="*/ 605 h 12"/>
                  <a:gd name="T10" fmla="*/ 2882 w 79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2">
                    <a:moveTo>
                      <a:pt x="73" y="12"/>
                    </a:moveTo>
                    <a:cubicBezTo>
                      <a:pt x="76" y="12"/>
                      <a:pt x="79" y="10"/>
                      <a:pt x="79" y="6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4BB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7" name="Freeform 414">
                <a:extLst>
                  <a:ext uri="{FF2B5EF4-FFF2-40B4-BE49-F238E27FC236}">
                    <a16:creationId xmlns:a16="http://schemas.microsoft.com/office/drawing/2014/main" id="{F85DAC90-8046-462E-B8BB-9121F48AD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2745"/>
                <a:ext cx="213" cy="32"/>
              </a:xfrm>
              <a:custGeom>
                <a:avLst/>
                <a:gdLst>
                  <a:gd name="T0" fmla="*/ 0 w 85"/>
                  <a:gd name="T1" fmla="*/ 0 h 12"/>
                  <a:gd name="T2" fmla="*/ 0 w 85"/>
                  <a:gd name="T3" fmla="*/ 605 h 12"/>
                  <a:gd name="T4" fmla="*/ 3115 w 85"/>
                  <a:gd name="T5" fmla="*/ 605 h 12"/>
                  <a:gd name="T6" fmla="*/ 3353 w 85"/>
                  <a:gd name="T7" fmla="*/ 307 h 12"/>
                  <a:gd name="T8" fmla="*/ 3115 w 85"/>
                  <a:gd name="T9" fmla="*/ 0 h 12"/>
                  <a:gd name="T10" fmla="*/ 0 w 8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2" y="12"/>
                      <a:pt x="85" y="9"/>
                      <a:pt x="85" y="6"/>
                    </a:cubicBezTo>
                    <a:cubicBezTo>
                      <a:pt x="85" y="2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8" name="Freeform 415">
                <a:extLst>
                  <a:ext uri="{FF2B5EF4-FFF2-40B4-BE49-F238E27FC236}">
                    <a16:creationId xmlns:a16="http://schemas.microsoft.com/office/drawing/2014/main" id="{EE1A7971-84F7-4B9F-AC85-3D11130DA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809"/>
                <a:ext cx="103" cy="35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681 h 13"/>
                  <a:gd name="T4" fmla="*/ 50 w 41"/>
                  <a:gd name="T5" fmla="*/ 681 h 13"/>
                  <a:gd name="T6" fmla="*/ 1635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0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9" name="Freeform 416">
                <a:extLst>
                  <a:ext uri="{FF2B5EF4-FFF2-40B4-BE49-F238E27FC236}">
                    <a16:creationId xmlns:a16="http://schemas.microsoft.com/office/drawing/2014/main" id="{AD7C91AF-EC46-4789-8D4E-F8D405DAD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8" y="2615"/>
                <a:ext cx="135" cy="32"/>
              </a:xfrm>
              <a:custGeom>
                <a:avLst/>
                <a:gdLst>
                  <a:gd name="T0" fmla="*/ 0 w 54"/>
                  <a:gd name="T1" fmla="*/ 605 h 12"/>
                  <a:gd name="T2" fmla="*/ 1875 w 54"/>
                  <a:gd name="T3" fmla="*/ 605 h 12"/>
                  <a:gd name="T4" fmla="*/ 2113 w 54"/>
                  <a:gd name="T5" fmla="*/ 307 h 12"/>
                  <a:gd name="T6" fmla="*/ 1875 w 54"/>
                  <a:gd name="T7" fmla="*/ 0 h 12"/>
                  <a:gd name="T8" fmla="*/ 0 w 54"/>
                  <a:gd name="T9" fmla="*/ 0 h 12"/>
                  <a:gd name="T10" fmla="*/ 0 w 54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12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0" name="Freeform 417">
                <a:extLst>
                  <a:ext uri="{FF2B5EF4-FFF2-40B4-BE49-F238E27FC236}">
                    <a16:creationId xmlns:a16="http://schemas.microsoft.com/office/drawing/2014/main" id="{499F72AC-6AFC-421A-9A35-3B909FA4B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3" y="2751"/>
                <a:ext cx="368" cy="24"/>
              </a:xfrm>
              <a:custGeom>
                <a:avLst/>
                <a:gdLst>
                  <a:gd name="T0" fmla="*/ 238 w 147"/>
                  <a:gd name="T1" fmla="*/ 0 h 9"/>
                  <a:gd name="T2" fmla="*/ 5773 w 147"/>
                  <a:gd name="T3" fmla="*/ 0 h 9"/>
                  <a:gd name="T4" fmla="*/ 2005 w 147"/>
                  <a:gd name="T5" fmla="*/ 93 h 9"/>
                  <a:gd name="T6" fmla="*/ 125 w 147"/>
                  <a:gd name="T7" fmla="*/ 363 h 9"/>
                  <a:gd name="T8" fmla="*/ 238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3" y="5"/>
                      <a:pt x="3" y="7"/>
                    </a:cubicBezTo>
                    <a:cubicBezTo>
                      <a:pt x="1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1" name="Freeform 418">
                <a:extLst>
                  <a:ext uri="{FF2B5EF4-FFF2-40B4-BE49-F238E27FC236}">
                    <a16:creationId xmlns:a16="http://schemas.microsoft.com/office/drawing/2014/main" id="{F6C01A47-B616-4929-8383-1A20C9648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5" y="2684"/>
                <a:ext cx="371" cy="24"/>
              </a:xfrm>
              <a:custGeom>
                <a:avLst/>
                <a:gdLst>
                  <a:gd name="T0" fmla="*/ 283 w 148"/>
                  <a:gd name="T1" fmla="*/ 0 h 9"/>
                  <a:gd name="T2" fmla="*/ 5843 w 148"/>
                  <a:gd name="T3" fmla="*/ 0 h 9"/>
                  <a:gd name="T4" fmla="*/ 2048 w 148"/>
                  <a:gd name="T5" fmla="*/ 149 h 9"/>
                  <a:gd name="T6" fmla="*/ 158 w 148"/>
                  <a:gd name="T7" fmla="*/ 363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3"/>
                    </a:cubicBezTo>
                    <a:cubicBezTo>
                      <a:pt x="27" y="4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2" name="Freeform 419">
                <a:extLst>
                  <a:ext uri="{FF2B5EF4-FFF2-40B4-BE49-F238E27FC236}">
                    <a16:creationId xmlns:a16="http://schemas.microsoft.com/office/drawing/2014/main" id="{B7C66E84-50FD-415B-BFF0-0B8FABE25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2815"/>
                <a:ext cx="196" cy="24"/>
              </a:xfrm>
              <a:custGeom>
                <a:avLst/>
                <a:gdLst>
                  <a:gd name="T0" fmla="*/ 239 w 78"/>
                  <a:gd name="T1" fmla="*/ 0 h 9"/>
                  <a:gd name="T2" fmla="*/ 3063 w 78"/>
                  <a:gd name="T3" fmla="*/ 0 h 9"/>
                  <a:gd name="T4" fmla="*/ 1510 w 78"/>
                  <a:gd name="T5" fmla="*/ 93 h 9"/>
                  <a:gd name="T6" fmla="*/ 126 w 78"/>
                  <a:gd name="T7" fmla="*/ 363 h 9"/>
                  <a:gd name="T8" fmla="*/ 239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1" y="9"/>
                      <a:pt x="0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3" name="Freeform 420">
                <a:extLst>
                  <a:ext uri="{FF2B5EF4-FFF2-40B4-BE49-F238E27FC236}">
                    <a16:creationId xmlns:a16="http://schemas.microsoft.com/office/drawing/2014/main" id="{B3C231FF-273F-40EE-BC56-CAA1E95FD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" y="2620"/>
                <a:ext cx="167" cy="11"/>
              </a:xfrm>
              <a:custGeom>
                <a:avLst/>
                <a:gdLst>
                  <a:gd name="T0" fmla="*/ 0 w 67"/>
                  <a:gd name="T1" fmla="*/ 0 h 4"/>
                  <a:gd name="T2" fmla="*/ 2585 w 67"/>
                  <a:gd name="T3" fmla="*/ 0 h 4"/>
                  <a:gd name="T4" fmla="*/ 0 w 67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7" h="4">
                    <a:moveTo>
                      <a:pt x="0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4" name="Freeform 421">
                <a:extLst>
                  <a:ext uri="{FF2B5EF4-FFF2-40B4-BE49-F238E27FC236}">
                    <a16:creationId xmlns:a16="http://schemas.microsoft.com/office/drawing/2014/main" id="{65942164-F6F2-41CE-A74C-38FABE24F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3" y="2745"/>
                <a:ext cx="423" cy="32"/>
              </a:xfrm>
              <a:custGeom>
                <a:avLst/>
                <a:gdLst>
                  <a:gd name="T0" fmla="*/ 3296 w 169"/>
                  <a:gd name="T1" fmla="*/ 0 h 12"/>
                  <a:gd name="T2" fmla="*/ 238 w 169"/>
                  <a:gd name="T3" fmla="*/ 0 h 12"/>
                  <a:gd name="T4" fmla="*/ 0 w 169"/>
                  <a:gd name="T5" fmla="*/ 307 h 12"/>
                  <a:gd name="T6" fmla="*/ 238 w 169"/>
                  <a:gd name="T7" fmla="*/ 605 h 12"/>
                  <a:gd name="T8" fmla="*/ 6398 w 169"/>
                  <a:gd name="T9" fmla="*/ 605 h 12"/>
                  <a:gd name="T10" fmla="*/ 6635 w 169"/>
                  <a:gd name="T11" fmla="*/ 307 h 12"/>
                  <a:gd name="T12" fmla="*/ 6398 w 169"/>
                  <a:gd name="T13" fmla="*/ 0 h 12"/>
                  <a:gd name="T14" fmla="*/ 3296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5" name="Freeform 422">
                <a:extLst>
                  <a:ext uri="{FF2B5EF4-FFF2-40B4-BE49-F238E27FC236}">
                    <a16:creationId xmlns:a16="http://schemas.microsoft.com/office/drawing/2014/main" id="{DB81FBB1-374D-4C1B-953F-2DC1E99C2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5" y="2681"/>
                <a:ext cx="398" cy="32"/>
              </a:xfrm>
              <a:custGeom>
                <a:avLst/>
                <a:gdLst>
                  <a:gd name="T0" fmla="*/ 3139 w 159"/>
                  <a:gd name="T1" fmla="*/ 0 h 12"/>
                  <a:gd name="T2" fmla="*/ 283 w 159"/>
                  <a:gd name="T3" fmla="*/ 0 h 12"/>
                  <a:gd name="T4" fmla="*/ 0 w 159"/>
                  <a:gd name="T5" fmla="*/ 307 h 12"/>
                  <a:gd name="T6" fmla="*/ 283 w 159"/>
                  <a:gd name="T7" fmla="*/ 605 h 12"/>
                  <a:gd name="T8" fmla="*/ 6010 w 159"/>
                  <a:gd name="T9" fmla="*/ 605 h 12"/>
                  <a:gd name="T10" fmla="*/ 6240 w 159"/>
                  <a:gd name="T11" fmla="*/ 307 h 12"/>
                  <a:gd name="T12" fmla="*/ 6010 w 159"/>
                  <a:gd name="T13" fmla="*/ 0 h 12"/>
                  <a:gd name="T14" fmla="*/ 3139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6" name="Freeform 423">
                <a:extLst>
                  <a:ext uri="{FF2B5EF4-FFF2-40B4-BE49-F238E27FC236}">
                    <a16:creationId xmlns:a16="http://schemas.microsoft.com/office/drawing/2014/main" id="{9C20C4C2-E887-4189-B2A8-D20DA5F7D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2615"/>
                <a:ext cx="253" cy="32"/>
              </a:xfrm>
              <a:custGeom>
                <a:avLst/>
                <a:gdLst>
                  <a:gd name="T0" fmla="*/ 3740 w 101"/>
                  <a:gd name="T1" fmla="*/ 0 h 12"/>
                  <a:gd name="T2" fmla="*/ 1856 w 101"/>
                  <a:gd name="T3" fmla="*/ 0 h 12"/>
                  <a:gd name="T4" fmla="*/ 471 w 101"/>
                  <a:gd name="T5" fmla="*/ 0 h 12"/>
                  <a:gd name="T6" fmla="*/ 0 w 101"/>
                  <a:gd name="T7" fmla="*/ 605 h 12"/>
                  <a:gd name="T8" fmla="*/ 3740 w 101"/>
                  <a:gd name="T9" fmla="*/ 605 h 12"/>
                  <a:gd name="T10" fmla="*/ 3978 w 101"/>
                  <a:gd name="T11" fmla="*/ 307 h 12"/>
                  <a:gd name="T12" fmla="*/ 3740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7" name="Freeform 424">
                <a:extLst>
                  <a:ext uri="{FF2B5EF4-FFF2-40B4-BE49-F238E27FC236}">
                    <a16:creationId xmlns:a16="http://schemas.microsoft.com/office/drawing/2014/main" id="{0D857529-CB98-41FF-87C7-8974A9073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2556"/>
                <a:ext cx="57" cy="27"/>
              </a:xfrm>
              <a:custGeom>
                <a:avLst/>
                <a:gdLst>
                  <a:gd name="T0" fmla="*/ 0 w 23"/>
                  <a:gd name="T1" fmla="*/ 532 h 10"/>
                  <a:gd name="T2" fmla="*/ 639 w 23"/>
                  <a:gd name="T3" fmla="*/ 532 h 10"/>
                  <a:gd name="T4" fmla="*/ 865 w 23"/>
                  <a:gd name="T5" fmla="*/ 219 h 10"/>
                  <a:gd name="T6" fmla="*/ 835 w 23"/>
                  <a:gd name="T7" fmla="*/ 0 h 10"/>
                  <a:gd name="T8" fmla="*/ 0 w 23"/>
                  <a:gd name="T9" fmla="*/ 53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3" y="8"/>
                      <a:pt x="23" y="4"/>
                    </a:cubicBezTo>
                    <a:cubicBezTo>
                      <a:pt x="23" y="2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8" name="Freeform 425">
                <a:extLst>
                  <a:ext uri="{FF2B5EF4-FFF2-40B4-BE49-F238E27FC236}">
                    <a16:creationId xmlns:a16="http://schemas.microsoft.com/office/drawing/2014/main" id="{36D1E7D0-4AC5-4E8B-A18C-151FCA494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809"/>
                <a:ext cx="223" cy="35"/>
              </a:xfrm>
              <a:custGeom>
                <a:avLst/>
                <a:gdLst>
                  <a:gd name="T0" fmla="*/ 238 w 89"/>
                  <a:gd name="T1" fmla="*/ 681 h 13"/>
                  <a:gd name="T2" fmla="*/ 1934 w 89"/>
                  <a:gd name="T3" fmla="*/ 681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369 h 13"/>
                  <a:gd name="T12" fmla="*/ 238 w 89"/>
                  <a:gd name="T13" fmla="*/ 68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9" name="Freeform 426">
                <a:extLst>
                  <a:ext uri="{FF2B5EF4-FFF2-40B4-BE49-F238E27FC236}">
                    <a16:creationId xmlns:a16="http://schemas.microsoft.com/office/drawing/2014/main" id="{EBF17C57-7F30-4D66-8C06-31BD6A2C1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6" y="2287"/>
                <a:ext cx="190" cy="10"/>
              </a:xfrm>
              <a:custGeom>
                <a:avLst/>
                <a:gdLst>
                  <a:gd name="T0" fmla="*/ 0 w 76"/>
                  <a:gd name="T1" fmla="*/ 0 h 4"/>
                  <a:gd name="T2" fmla="*/ 2970 w 76"/>
                  <a:gd name="T3" fmla="*/ 0 h 4"/>
                  <a:gd name="T4" fmla="*/ 0 w 76"/>
                  <a:gd name="T5" fmla="*/ 158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6" h="4">
                    <a:moveTo>
                      <a:pt x="0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0" y="0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0" name="Freeform 427">
                <a:extLst>
                  <a:ext uri="{FF2B5EF4-FFF2-40B4-BE49-F238E27FC236}">
                    <a16:creationId xmlns:a16="http://schemas.microsoft.com/office/drawing/2014/main" id="{9A7EA32F-DE57-4B6E-9118-C5ED460C0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" y="2223"/>
                <a:ext cx="150" cy="13"/>
              </a:xfrm>
              <a:custGeom>
                <a:avLst/>
                <a:gdLst>
                  <a:gd name="T0" fmla="*/ 0 w 60"/>
                  <a:gd name="T1" fmla="*/ 0 h 5"/>
                  <a:gd name="T2" fmla="*/ 2345 w 60"/>
                  <a:gd name="T3" fmla="*/ 0 h 5"/>
                  <a:gd name="T4" fmla="*/ 0 w 60"/>
                  <a:gd name="T5" fmla="*/ 229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5">
                    <a:moveTo>
                      <a:pt x="0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0" y="1"/>
                      <a:pt x="0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1" name="Freeform 428">
                <a:extLst>
                  <a:ext uri="{FF2B5EF4-FFF2-40B4-BE49-F238E27FC236}">
                    <a16:creationId xmlns:a16="http://schemas.microsoft.com/office/drawing/2014/main" id="{470446C2-6E62-4243-8E7B-D73FBBB43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" y="2375"/>
                <a:ext cx="178" cy="10"/>
              </a:xfrm>
              <a:custGeom>
                <a:avLst/>
                <a:gdLst>
                  <a:gd name="T0" fmla="*/ 0 w 71"/>
                  <a:gd name="T1" fmla="*/ 0 h 4"/>
                  <a:gd name="T2" fmla="*/ 2803 w 71"/>
                  <a:gd name="T3" fmla="*/ 0 h 4"/>
                  <a:gd name="T4" fmla="*/ 0 w 71"/>
                  <a:gd name="T5" fmla="*/ 158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1" h="4">
                    <a:moveTo>
                      <a:pt x="0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1" y="0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2" name="Freeform 429">
                <a:extLst>
                  <a:ext uri="{FF2B5EF4-FFF2-40B4-BE49-F238E27FC236}">
                    <a16:creationId xmlns:a16="http://schemas.microsoft.com/office/drawing/2014/main" id="{66758415-BF91-48C0-8DD0-FBF4742A3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2463"/>
                <a:ext cx="162" cy="10"/>
              </a:xfrm>
              <a:custGeom>
                <a:avLst/>
                <a:gdLst>
                  <a:gd name="T0" fmla="*/ 0 w 65"/>
                  <a:gd name="T1" fmla="*/ 0 h 4"/>
                  <a:gd name="T2" fmla="*/ 2510 w 65"/>
                  <a:gd name="T3" fmla="*/ 0 h 4"/>
                  <a:gd name="T4" fmla="*/ 0 w 65"/>
                  <a:gd name="T5" fmla="*/ 158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4">
                    <a:moveTo>
                      <a:pt x="0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0" y="0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3" name="Freeform 430">
                <a:extLst>
                  <a:ext uri="{FF2B5EF4-FFF2-40B4-BE49-F238E27FC236}">
                    <a16:creationId xmlns:a16="http://schemas.microsoft.com/office/drawing/2014/main" id="{5EFF8B22-E882-41B8-B70E-09D3D5A30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1639"/>
                <a:ext cx="563" cy="397"/>
              </a:xfrm>
              <a:custGeom>
                <a:avLst/>
                <a:gdLst>
                  <a:gd name="T0" fmla="*/ 0 w 225"/>
                  <a:gd name="T1" fmla="*/ 7511 h 149"/>
                  <a:gd name="T2" fmla="*/ 4702 w 225"/>
                  <a:gd name="T3" fmla="*/ 3975 h 149"/>
                  <a:gd name="T4" fmla="*/ 8823 w 225"/>
                  <a:gd name="T5" fmla="*/ 1569 h 149"/>
                  <a:gd name="T6" fmla="*/ 8823 w 225"/>
                  <a:gd name="T7" fmla="*/ 0 h 149"/>
                  <a:gd name="T8" fmla="*/ 4702 w 225"/>
                  <a:gd name="T9" fmla="*/ 2422 h 149"/>
                  <a:gd name="T10" fmla="*/ 0 w 225"/>
                  <a:gd name="T11" fmla="*/ 5942 h 149"/>
                  <a:gd name="T12" fmla="*/ 0 w 225"/>
                  <a:gd name="T13" fmla="*/ 7511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49">
                    <a:moveTo>
                      <a:pt x="0" y="149"/>
                    </a:moveTo>
                    <a:cubicBezTo>
                      <a:pt x="0" y="121"/>
                      <a:pt x="67" y="98"/>
                      <a:pt x="120" y="79"/>
                    </a:cubicBezTo>
                    <a:cubicBezTo>
                      <a:pt x="176" y="59"/>
                      <a:pt x="225" y="52"/>
                      <a:pt x="225" y="31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5" y="21"/>
                      <a:pt x="176" y="28"/>
                      <a:pt x="120" y="48"/>
                    </a:cubicBezTo>
                    <a:cubicBezTo>
                      <a:pt x="67" y="67"/>
                      <a:pt x="0" y="90"/>
                      <a:pt x="0" y="118"/>
                    </a:cubicBez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84CB7E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4" name="Freeform 431">
                <a:extLst>
                  <a:ext uri="{FF2B5EF4-FFF2-40B4-BE49-F238E27FC236}">
                    <a16:creationId xmlns:a16="http://schemas.microsoft.com/office/drawing/2014/main" id="{4F56ECAE-0FBF-447F-A784-996B43795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999"/>
                <a:ext cx="563" cy="397"/>
              </a:xfrm>
              <a:custGeom>
                <a:avLst/>
                <a:gdLst>
                  <a:gd name="T0" fmla="*/ 0 w 225"/>
                  <a:gd name="T1" fmla="*/ 7511 h 149"/>
                  <a:gd name="T2" fmla="*/ 4702 w 225"/>
                  <a:gd name="T3" fmla="*/ 3933 h 149"/>
                  <a:gd name="T4" fmla="*/ 8823 w 225"/>
                  <a:gd name="T5" fmla="*/ 1569 h 149"/>
                  <a:gd name="T6" fmla="*/ 8823 w 225"/>
                  <a:gd name="T7" fmla="*/ 0 h 149"/>
                  <a:gd name="T8" fmla="*/ 4702 w 225"/>
                  <a:gd name="T9" fmla="*/ 2422 h 149"/>
                  <a:gd name="T10" fmla="*/ 0 w 225"/>
                  <a:gd name="T11" fmla="*/ 5942 h 149"/>
                  <a:gd name="T12" fmla="*/ 0 w 225"/>
                  <a:gd name="T13" fmla="*/ 7511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49">
                    <a:moveTo>
                      <a:pt x="0" y="149"/>
                    </a:moveTo>
                    <a:cubicBezTo>
                      <a:pt x="0" y="121"/>
                      <a:pt x="67" y="97"/>
                      <a:pt x="120" y="78"/>
                    </a:cubicBezTo>
                    <a:cubicBezTo>
                      <a:pt x="176" y="59"/>
                      <a:pt x="225" y="52"/>
                      <a:pt x="225" y="31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5" y="21"/>
                      <a:pt x="176" y="28"/>
                      <a:pt x="120" y="48"/>
                    </a:cubicBezTo>
                    <a:cubicBezTo>
                      <a:pt x="67" y="66"/>
                      <a:pt x="0" y="90"/>
                      <a:pt x="0" y="118"/>
                    </a:cubicBez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84CB7E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720" name="Freeform 432">
              <a:extLst>
                <a:ext uri="{FF2B5EF4-FFF2-40B4-BE49-F238E27FC236}">
                  <a16:creationId xmlns:a16="http://schemas.microsoft.com/office/drawing/2014/main" id="{ABE4BF10-87C2-49F1-AC94-FA863C8F9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2281"/>
              <a:ext cx="566" cy="398"/>
            </a:xfrm>
            <a:custGeom>
              <a:avLst/>
              <a:gdLst>
                <a:gd name="T0" fmla="*/ 0 w 226"/>
                <a:gd name="T1" fmla="*/ 7583 h 149"/>
                <a:gd name="T2" fmla="*/ 4761 w 226"/>
                <a:gd name="T3" fmla="*/ 4025 h 149"/>
                <a:gd name="T4" fmla="*/ 8893 w 226"/>
                <a:gd name="T5" fmla="*/ 1584 h 149"/>
                <a:gd name="T6" fmla="*/ 8893 w 226"/>
                <a:gd name="T7" fmla="*/ 0 h 149"/>
                <a:gd name="T8" fmla="*/ 4761 w 226"/>
                <a:gd name="T9" fmla="*/ 2441 h 149"/>
                <a:gd name="T10" fmla="*/ 0 w 226"/>
                <a:gd name="T11" fmla="*/ 5999 h 149"/>
                <a:gd name="T12" fmla="*/ 0 w 226"/>
                <a:gd name="T13" fmla="*/ 7583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7" y="59"/>
                    <a:pt x="226" y="52"/>
                    <a:pt x="226" y="31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21"/>
                    <a:pt x="177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F445A0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1" name="Freeform 433">
              <a:extLst>
                <a:ext uri="{FF2B5EF4-FFF2-40B4-BE49-F238E27FC236}">
                  <a16:creationId xmlns:a16="http://schemas.microsoft.com/office/drawing/2014/main" id="{B2D8A7DC-0C3F-4475-A904-6AEF7BF2E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1180"/>
              <a:ext cx="563" cy="395"/>
            </a:xfrm>
            <a:custGeom>
              <a:avLst/>
              <a:gdLst>
                <a:gd name="T0" fmla="*/ 0 w 225"/>
                <a:gd name="T1" fmla="*/ 7508 h 148"/>
                <a:gd name="T2" fmla="*/ 4702 w 225"/>
                <a:gd name="T3" fmla="*/ 3953 h 148"/>
                <a:gd name="T4" fmla="*/ 8823 w 225"/>
                <a:gd name="T5" fmla="*/ 1583 h 148"/>
                <a:gd name="T6" fmla="*/ 8823 w 225"/>
                <a:gd name="T7" fmla="*/ 0 h 148"/>
                <a:gd name="T8" fmla="*/ 4702 w 225"/>
                <a:gd name="T9" fmla="*/ 2378 h 148"/>
                <a:gd name="T10" fmla="*/ 0 w 225"/>
                <a:gd name="T11" fmla="*/ 5933 h 148"/>
                <a:gd name="T12" fmla="*/ 0 w 225"/>
                <a:gd name="T13" fmla="*/ 7508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0" y="78"/>
                  </a:cubicBezTo>
                  <a:cubicBezTo>
                    <a:pt x="176" y="59"/>
                    <a:pt x="225" y="51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0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2" name="Freeform 434">
              <a:extLst>
                <a:ext uri="{FF2B5EF4-FFF2-40B4-BE49-F238E27FC236}">
                  <a16:creationId xmlns:a16="http://schemas.microsoft.com/office/drawing/2014/main" id="{020080D0-21A8-4C29-8658-B2A54B0F9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2743"/>
              <a:ext cx="566" cy="397"/>
            </a:xfrm>
            <a:custGeom>
              <a:avLst/>
              <a:gdLst>
                <a:gd name="T0" fmla="*/ 0 w 226"/>
                <a:gd name="T1" fmla="*/ 7511 h 149"/>
                <a:gd name="T2" fmla="*/ 4761 w 226"/>
                <a:gd name="T3" fmla="*/ 3975 h 149"/>
                <a:gd name="T4" fmla="*/ 8893 w 226"/>
                <a:gd name="T5" fmla="*/ 1569 h 149"/>
                <a:gd name="T6" fmla="*/ 8893 w 226"/>
                <a:gd name="T7" fmla="*/ 0 h 149"/>
                <a:gd name="T8" fmla="*/ 4761 w 226"/>
                <a:gd name="T9" fmla="*/ 2422 h 149"/>
                <a:gd name="T10" fmla="*/ 0 w 226"/>
                <a:gd name="T11" fmla="*/ 5942 h 149"/>
                <a:gd name="T12" fmla="*/ 0 w 226"/>
                <a:gd name="T13" fmla="*/ 7511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7" y="59"/>
                    <a:pt x="226" y="52"/>
                    <a:pt x="226" y="31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21"/>
                    <a:pt x="177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3" name="Freeform 435">
              <a:extLst>
                <a:ext uri="{FF2B5EF4-FFF2-40B4-BE49-F238E27FC236}">
                  <a16:creationId xmlns:a16="http://schemas.microsoft.com/office/drawing/2014/main" id="{2988B30C-8A07-4B74-94E4-97942F623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2788"/>
              <a:ext cx="530" cy="240"/>
            </a:xfrm>
            <a:custGeom>
              <a:avLst/>
              <a:gdLst>
                <a:gd name="T0" fmla="*/ 8283 w 212"/>
                <a:gd name="T1" fmla="*/ 0 h 90"/>
                <a:gd name="T2" fmla="*/ 4458 w 212"/>
                <a:gd name="T3" fmla="*/ 1971 h 90"/>
                <a:gd name="T4" fmla="*/ 0 w 212"/>
                <a:gd name="T5" fmla="*/ 4552 h 90"/>
                <a:gd name="T6" fmla="*/ 4458 w 212"/>
                <a:gd name="T7" fmla="*/ 1763 h 90"/>
                <a:gd name="T8" fmla="*/ 8283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0">
                  <a:moveTo>
                    <a:pt x="212" y="0"/>
                  </a:moveTo>
                  <a:cubicBezTo>
                    <a:pt x="197" y="12"/>
                    <a:pt x="158" y="24"/>
                    <a:pt x="114" y="39"/>
                  </a:cubicBezTo>
                  <a:cubicBezTo>
                    <a:pt x="71" y="54"/>
                    <a:pt x="18" y="69"/>
                    <a:pt x="0" y="90"/>
                  </a:cubicBezTo>
                  <a:cubicBezTo>
                    <a:pt x="18" y="69"/>
                    <a:pt x="71" y="51"/>
                    <a:pt x="114" y="35"/>
                  </a:cubicBezTo>
                  <a:cubicBezTo>
                    <a:pt x="158" y="20"/>
                    <a:pt x="197" y="12"/>
                    <a:pt x="2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4" name="Freeform 436">
              <a:extLst>
                <a:ext uri="{FF2B5EF4-FFF2-40B4-BE49-F238E27FC236}">
                  <a16:creationId xmlns:a16="http://schemas.microsoft.com/office/drawing/2014/main" id="{476FD303-5488-48FD-B1FA-AD3DA0134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2924"/>
              <a:ext cx="566" cy="395"/>
            </a:xfrm>
            <a:custGeom>
              <a:avLst/>
              <a:gdLst>
                <a:gd name="T0" fmla="*/ 0 w 226"/>
                <a:gd name="T1" fmla="*/ 7508 h 148"/>
                <a:gd name="T2" fmla="*/ 4761 w 226"/>
                <a:gd name="T3" fmla="*/ 3953 h 148"/>
                <a:gd name="T4" fmla="*/ 8893 w 226"/>
                <a:gd name="T5" fmla="*/ 1524 h 148"/>
                <a:gd name="T6" fmla="*/ 8893 w 226"/>
                <a:gd name="T7" fmla="*/ 0 h 148"/>
                <a:gd name="T8" fmla="*/ 4761 w 226"/>
                <a:gd name="T9" fmla="*/ 2378 h 148"/>
                <a:gd name="T10" fmla="*/ 0 w 226"/>
                <a:gd name="T11" fmla="*/ 5933 h 148"/>
                <a:gd name="T12" fmla="*/ 0 w 226"/>
                <a:gd name="T13" fmla="*/ 7508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7" y="58"/>
                    <a:pt x="226" y="51"/>
                    <a:pt x="226" y="3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20"/>
                    <a:pt x="177" y="28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F445A0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5" name="Freeform 437">
              <a:extLst>
                <a:ext uri="{FF2B5EF4-FFF2-40B4-BE49-F238E27FC236}">
                  <a16:creationId xmlns:a16="http://schemas.microsoft.com/office/drawing/2014/main" id="{7157C7BE-112B-4004-8B58-3B835C4EC1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1" y="2924"/>
              <a:ext cx="570" cy="395"/>
            </a:xfrm>
            <a:custGeom>
              <a:avLst/>
              <a:gdLst>
                <a:gd name="T0" fmla="*/ 8833 w 228"/>
                <a:gd name="T1" fmla="*/ 0 h 148"/>
                <a:gd name="T2" fmla="*/ 6408 w 228"/>
                <a:gd name="T3" fmla="*/ 1673 h 148"/>
                <a:gd name="T4" fmla="*/ 4770 w 228"/>
                <a:gd name="T5" fmla="*/ 2335 h 148"/>
                <a:gd name="T6" fmla="*/ 4738 w 228"/>
                <a:gd name="T7" fmla="*/ 2378 h 148"/>
                <a:gd name="T8" fmla="*/ 0 w 228"/>
                <a:gd name="T9" fmla="*/ 5933 h 148"/>
                <a:gd name="T10" fmla="*/ 50 w 228"/>
                <a:gd name="T11" fmla="*/ 7508 h 148"/>
                <a:gd name="T12" fmla="*/ 50 w 228"/>
                <a:gd name="T13" fmla="*/ 7508 h 148"/>
                <a:gd name="T14" fmla="*/ 4738 w 228"/>
                <a:gd name="T15" fmla="*/ 4011 h 148"/>
                <a:gd name="T16" fmla="*/ 4813 w 228"/>
                <a:gd name="T17" fmla="*/ 4011 h 148"/>
                <a:gd name="T18" fmla="*/ 6458 w 228"/>
                <a:gd name="T19" fmla="*/ 3291 h 148"/>
                <a:gd name="T20" fmla="*/ 8908 w 228"/>
                <a:gd name="T21" fmla="*/ 1524 h 148"/>
                <a:gd name="T22" fmla="*/ 8908 w 228"/>
                <a:gd name="T23" fmla="*/ 0 h 148"/>
                <a:gd name="T24" fmla="*/ 8833 w 228"/>
                <a:gd name="T25" fmla="*/ 0 h 148"/>
                <a:gd name="T26" fmla="*/ 50 w 228"/>
                <a:gd name="T27" fmla="*/ 5933 h 148"/>
                <a:gd name="T28" fmla="*/ 4738 w 228"/>
                <a:gd name="T29" fmla="*/ 2437 h 148"/>
                <a:gd name="T30" fmla="*/ 4813 w 228"/>
                <a:gd name="T31" fmla="*/ 2437 h 148"/>
                <a:gd name="T32" fmla="*/ 6458 w 228"/>
                <a:gd name="T33" fmla="*/ 1767 h 148"/>
                <a:gd name="T34" fmla="*/ 8833 w 228"/>
                <a:gd name="T35" fmla="*/ 307 h 148"/>
                <a:gd name="T36" fmla="*/ 8833 w 228"/>
                <a:gd name="T37" fmla="*/ 1524 h 148"/>
                <a:gd name="T38" fmla="*/ 6408 w 228"/>
                <a:gd name="T39" fmla="*/ 3248 h 148"/>
                <a:gd name="T40" fmla="*/ 4770 w 228"/>
                <a:gd name="T41" fmla="*/ 3918 h 148"/>
                <a:gd name="T42" fmla="*/ 4738 w 228"/>
                <a:gd name="T43" fmla="*/ 3918 h 148"/>
                <a:gd name="T44" fmla="*/ 83 w 228"/>
                <a:gd name="T45" fmla="*/ 7153 h 148"/>
                <a:gd name="T46" fmla="*/ 50 w 228"/>
                <a:gd name="T47" fmla="*/ 5933 h 1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8" h="148">
                  <a:moveTo>
                    <a:pt x="226" y="0"/>
                  </a:moveTo>
                  <a:cubicBezTo>
                    <a:pt x="226" y="14"/>
                    <a:pt x="200" y="22"/>
                    <a:pt x="164" y="33"/>
                  </a:cubicBezTo>
                  <a:cubicBezTo>
                    <a:pt x="151" y="37"/>
                    <a:pt x="137" y="41"/>
                    <a:pt x="122" y="46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67" y="65"/>
                    <a:pt x="0" y="89"/>
                    <a:pt x="0" y="117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21"/>
                    <a:pt x="68" y="98"/>
                    <a:pt x="121" y="79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37" y="74"/>
                    <a:pt x="152" y="69"/>
                    <a:pt x="165" y="65"/>
                  </a:cubicBezTo>
                  <a:cubicBezTo>
                    <a:pt x="202" y="54"/>
                    <a:pt x="228" y="46"/>
                    <a:pt x="228" y="30"/>
                  </a:cubicBezTo>
                  <a:cubicBezTo>
                    <a:pt x="228" y="0"/>
                    <a:pt x="228" y="0"/>
                    <a:pt x="228" y="0"/>
                  </a:cubicBezTo>
                  <a:lnTo>
                    <a:pt x="226" y="0"/>
                  </a:lnTo>
                  <a:close/>
                  <a:moveTo>
                    <a:pt x="1" y="117"/>
                  </a:moveTo>
                  <a:cubicBezTo>
                    <a:pt x="1" y="90"/>
                    <a:pt x="68" y="67"/>
                    <a:pt x="121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37" y="43"/>
                    <a:pt x="152" y="38"/>
                    <a:pt x="165" y="35"/>
                  </a:cubicBezTo>
                  <a:cubicBezTo>
                    <a:pt x="196" y="25"/>
                    <a:pt x="219" y="18"/>
                    <a:pt x="226" y="6"/>
                  </a:cubicBezTo>
                  <a:cubicBezTo>
                    <a:pt x="226" y="15"/>
                    <a:pt x="226" y="30"/>
                    <a:pt x="226" y="30"/>
                  </a:cubicBezTo>
                  <a:cubicBezTo>
                    <a:pt x="226" y="45"/>
                    <a:pt x="200" y="53"/>
                    <a:pt x="164" y="64"/>
                  </a:cubicBezTo>
                  <a:cubicBezTo>
                    <a:pt x="152" y="67"/>
                    <a:pt x="137" y="72"/>
                    <a:pt x="122" y="77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72" y="94"/>
                    <a:pt x="13" y="116"/>
                    <a:pt x="2" y="141"/>
                  </a:cubicBezTo>
                  <a:cubicBezTo>
                    <a:pt x="2" y="132"/>
                    <a:pt x="1" y="117"/>
                    <a:pt x="1" y="11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6" name="Freeform 438">
              <a:extLst>
                <a:ext uri="{FF2B5EF4-FFF2-40B4-BE49-F238E27FC236}">
                  <a16:creationId xmlns:a16="http://schemas.microsoft.com/office/drawing/2014/main" id="{33E99EAC-7B6D-4B3E-9BB6-91893EAF2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2967"/>
              <a:ext cx="530" cy="240"/>
            </a:xfrm>
            <a:custGeom>
              <a:avLst/>
              <a:gdLst>
                <a:gd name="T0" fmla="*/ 8283 w 212"/>
                <a:gd name="T1" fmla="*/ 0 h 90"/>
                <a:gd name="T2" fmla="*/ 4458 w 212"/>
                <a:gd name="T3" fmla="*/ 1971 h 90"/>
                <a:gd name="T4" fmla="*/ 0 w 212"/>
                <a:gd name="T5" fmla="*/ 4552 h 90"/>
                <a:gd name="T6" fmla="*/ 4458 w 212"/>
                <a:gd name="T7" fmla="*/ 1763 h 90"/>
                <a:gd name="T8" fmla="*/ 8283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0">
                  <a:moveTo>
                    <a:pt x="212" y="0"/>
                  </a:moveTo>
                  <a:cubicBezTo>
                    <a:pt x="197" y="13"/>
                    <a:pt x="158" y="24"/>
                    <a:pt x="114" y="39"/>
                  </a:cubicBezTo>
                  <a:cubicBezTo>
                    <a:pt x="71" y="55"/>
                    <a:pt x="18" y="69"/>
                    <a:pt x="0" y="90"/>
                  </a:cubicBezTo>
                  <a:cubicBezTo>
                    <a:pt x="18" y="69"/>
                    <a:pt x="71" y="51"/>
                    <a:pt x="114" y="35"/>
                  </a:cubicBezTo>
                  <a:cubicBezTo>
                    <a:pt x="158" y="20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7" name="Freeform 439">
              <a:extLst>
                <a:ext uri="{FF2B5EF4-FFF2-40B4-BE49-F238E27FC236}">
                  <a16:creationId xmlns:a16="http://schemas.microsoft.com/office/drawing/2014/main" id="{3B6C0F97-9C93-4043-BB92-25900C16C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2324"/>
              <a:ext cx="530" cy="243"/>
            </a:xfrm>
            <a:custGeom>
              <a:avLst/>
              <a:gdLst>
                <a:gd name="T0" fmla="*/ 8283 w 212"/>
                <a:gd name="T1" fmla="*/ 0 h 91"/>
                <a:gd name="T2" fmla="*/ 4458 w 212"/>
                <a:gd name="T3" fmla="*/ 1981 h 91"/>
                <a:gd name="T4" fmla="*/ 0 w 212"/>
                <a:gd name="T5" fmla="*/ 4628 h 91"/>
                <a:gd name="T6" fmla="*/ 4458 w 212"/>
                <a:gd name="T7" fmla="*/ 1827 h 91"/>
                <a:gd name="T8" fmla="*/ 8283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1">
                  <a:moveTo>
                    <a:pt x="212" y="0"/>
                  </a:moveTo>
                  <a:cubicBezTo>
                    <a:pt x="197" y="13"/>
                    <a:pt x="158" y="24"/>
                    <a:pt x="114" y="39"/>
                  </a:cubicBezTo>
                  <a:cubicBezTo>
                    <a:pt x="71" y="55"/>
                    <a:pt x="18" y="69"/>
                    <a:pt x="0" y="91"/>
                  </a:cubicBezTo>
                  <a:cubicBezTo>
                    <a:pt x="18" y="69"/>
                    <a:pt x="71" y="51"/>
                    <a:pt x="114" y="36"/>
                  </a:cubicBezTo>
                  <a:cubicBezTo>
                    <a:pt x="158" y="21"/>
                    <a:pt x="197" y="13"/>
                    <a:pt x="2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8" name="Freeform 440">
              <a:extLst>
                <a:ext uri="{FF2B5EF4-FFF2-40B4-BE49-F238E27FC236}">
                  <a16:creationId xmlns:a16="http://schemas.microsoft.com/office/drawing/2014/main" id="{36315FDC-8C0A-4660-AA31-04BFEB5AB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684"/>
              <a:ext cx="533" cy="240"/>
            </a:xfrm>
            <a:custGeom>
              <a:avLst/>
              <a:gdLst>
                <a:gd name="T0" fmla="*/ 8353 w 213"/>
                <a:gd name="T1" fmla="*/ 0 h 90"/>
                <a:gd name="T2" fmla="*/ 4514 w 213"/>
                <a:gd name="T3" fmla="*/ 1971 h 90"/>
                <a:gd name="T4" fmla="*/ 0 w 213"/>
                <a:gd name="T5" fmla="*/ 4552 h 90"/>
                <a:gd name="T6" fmla="*/ 4514 w 213"/>
                <a:gd name="T7" fmla="*/ 1763 h 90"/>
                <a:gd name="T8" fmla="*/ 8353 w 213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3" h="90">
                  <a:moveTo>
                    <a:pt x="213" y="0"/>
                  </a:moveTo>
                  <a:cubicBezTo>
                    <a:pt x="197" y="12"/>
                    <a:pt x="158" y="24"/>
                    <a:pt x="115" y="39"/>
                  </a:cubicBezTo>
                  <a:cubicBezTo>
                    <a:pt x="71" y="54"/>
                    <a:pt x="19" y="69"/>
                    <a:pt x="0" y="90"/>
                  </a:cubicBezTo>
                  <a:cubicBezTo>
                    <a:pt x="19" y="69"/>
                    <a:pt x="71" y="51"/>
                    <a:pt x="115" y="35"/>
                  </a:cubicBezTo>
                  <a:cubicBezTo>
                    <a:pt x="158" y="20"/>
                    <a:pt x="197" y="12"/>
                    <a:pt x="2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9" name="Freeform 441">
              <a:extLst>
                <a:ext uri="{FF2B5EF4-FFF2-40B4-BE49-F238E27FC236}">
                  <a16:creationId xmlns:a16="http://schemas.microsoft.com/office/drawing/2014/main" id="{94060307-1FBA-45BF-BF65-56E4EBACD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044"/>
              <a:ext cx="533" cy="240"/>
            </a:xfrm>
            <a:custGeom>
              <a:avLst/>
              <a:gdLst>
                <a:gd name="T0" fmla="*/ 8353 w 213"/>
                <a:gd name="T1" fmla="*/ 0 h 90"/>
                <a:gd name="T2" fmla="*/ 4514 w 213"/>
                <a:gd name="T3" fmla="*/ 1971 h 90"/>
                <a:gd name="T4" fmla="*/ 0 w 213"/>
                <a:gd name="T5" fmla="*/ 4552 h 90"/>
                <a:gd name="T6" fmla="*/ 4514 w 213"/>
                <a:gd name="T7" fmla="*/ 1763 h 90"/>
                <a:gd name="T8" fmla="*/ 8353 w 213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3" h="90">
                  <a:moveTo>
                    <a:pt x="213" y="0"/>
                  </a:moveTo>
                  <a:cubicBezTo>
                    <a:pt x="197" y="12"/>
                    <a:pt x="158" y="24"/>
                    <a:pt x="115" y="39"/>
                  </a:cubicBezTo>
                  <a:cubicBezTo>
                    <a:pt x="71" y="54"/>
                    <a:pt x="19" y="69"/>
                    <a:pt x="0" y="90"/>
                  </a:cubicBezTo>
                  <a:cubicBezTo>
                    <a:pt x="19" y="69"/>
                    <a:pt x="71" y="51"/>
                    <a:pt x="115" y="35"/>
                  </a:cubicBezTo>
                  <a:cubicBezTo>
                    <a:pt x="158" y="20"/>
                    <a:pt x="197" y="12"/>
                    <a:pt x="2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0" name="Freeform 442">
              <a:extLst>
                <a:ext uri="{FF2B5EF4-FFF2-40B4-BE49-F238E27FC236}">
                  <a16:creationId xmlns:a16="http://schemas.microsoft.com/office/drawing/2014/main" id="{41B27A17-3F19-4286-A8EA-4467CFBC7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223"/>
              <a:ext cx="533" cy="240"/>
            </a:xfrm>
            <a:custGeom>
              <a:avLst/>
              <a:gdLst>
                <a:gd name="T0" fmla="*/ 8353 w 213"/>
                <a:gd name="T1" fmla="*/ 0 h 90"/>
                <a:gd name="T2" fmla="*/ 4514 w 213"/>
                <a:gd name="T3" fmla="*/ 1971 h 90"/>
                <a:gd name="T4" fmla="*/ 0 w 213"/>
                <a:gd name="T5" fmla="*/ 4552 h 90"/>
                <a:gd name="T6" fmla="*/ 4514 w 213"/>
                <a:gd name="T7" fmla="*/ 1763 h 90"/>
                <a:gd name="T8" fmla="*/ 8353 w 213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3" h="90">
                  <a:moveTo>
                    <a:pt x="213" y="0"/>
                  </a:moveTo>
                  <a:cubicBezTo>
                    <a:pt x="197" y="13"/>
                    <a:pt x="158" y="24"/>
                    <a:pt x="115" y="39"/>
                  </a:cubicBezTo>
                  <a:cubicBezTo>
                    <a:pt x="71" y="55"/>
                    <a:pt x="19" y="69"/>
                    <a:pt x="0" y="90"/>
                  </a:cubicBezTo>
                  <a:cubicBezTo>
                    <a:pt x="19" y="69"/>
                    <a:pt x="71" y="51"/>
                    <a:pt x="115" y="35"/>
                  </a:cubicBezTo>
                  <a:cubicBezTo>
                    <a:pt x="158" y="20"/>
                    <a:pt x="197" y="13"/>
                    <a:pt x="2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1" name="Freeform 443">
              <a:extLst>
                <a:ext uri="{FF2B5EF4-FFF2-40B4-BE49-F238E27FC236}">
                  <a16:creationId xmlns:a16="http://schemas.microsoft.com/office/drawing/2014/main" id="{97611444-C7C0-494A-AD89-64E7C6B5A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527"/>
              <a:ext cx="193" cy="90"/>
            </a:xfrm>
            <a:custGeom>
              <a:avLst/>
              <a:gdLst>
                <a:gd name="T0" fmla="*/ 0 w 77"/>
                <a:gd name="T1" fmla="*/ 0 h 34"/>
                <a:gd name="T2" fmla="*/ 3040 w 77"/>
                <a:gd name="T3" fmla="*/ 1668 h 34"/>
                <a:gd name="T4" fmla="*/ 1810 w 77"/>
                <a:gd name="T5" fmla="*/ 924 h 34"/>
                <a:gd name="T6" fmla="*/ 0 w 7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34">
                  <a:moveTo>
                    <a:pt x="0" y="0"/>
                  </a:moveTo>
                  <a:cubicBezTo>
                    <a:pt x="10" y="3"/>
                    <a:pt x="66" y="22"/>
                    <a:pt x="77" y="34"/>
                  </a:cubicBezTo>
                  <a:cubicBezTo>
                    <a:pt x="70" y="31"/>
                    <a:pt x="50" y="21"/>
                    <a:pt x="46" y="19"/>
                  </a:cubicBezTo>
                  <a:cubicBezTo>
                    <a:pt x="41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2" name="Freeform 444">
              <a:extLst>
                <a:ext uri="{FF2B5EF4-FFF2-40B4-BE49-F238E27FC236}">
                  <a16:creationId xmlns:a16="http://schemas.microsoft.com/office/drawing/2014/main" id="{08818FCD-B7D6-4A74-A2BD-57B2A05D1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167"/>
              <a:ext cx="193" cy="90"/>
            </a:xfrm>
            <a:custGeom>
              <a:avLst/>
              <a:gdLst>
                <a:gd name="T0" fmla="*/ 0 w 77"/>
                <a:gd name="T1" fmla="*/ 0 h 34"/>
                <a:gd name="T2" fmla="*/ 3040 w 77"/>
                <a:gd name="T3" fmla="*/ 1668 h 34"/>
                <a:gd name="T4" fmla="*/ 1810 w 77"/>
                <a:gd name="T5" fmla="*/ 924 h 34"/>
                <a:gd name="T6" fmla="*/ 0 w 7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34">
                  <a:moveTo>
                    <a:pt x="0" y="0"/>
                  </a:moveTo>
                  <a:cubicBezTo>
                    <a:pt x="10" y="3"/>
                    <a:pt x="66" y="23"/>
                    <a:pt x="77" y="34"/>
                  </a:cubicBezTo>
                  <a:cubicBezTo>
                    <a:pt x="70" y="31"/>
                    <a:pt x="50" y="21"/>
                    <a:pt x="46" y="19"/>
                  </a:cubicBezTo>
                  <a:cubicBezTo>
                    <a:pt x="41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3" name="Freeform 445">
              <a:extLst>
                <a:ext uri="{FF2B5EF4-FFF2-40B4-BE49-F238E27FC236}">
                  <a16:creationId xmlns:a16="http://schemas.microsoft.com/office/drawing/2014/main" id="{1A7BFC3A-F7F4-43D0-8A43-92C1B3AA1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2633"/>
              <a:ext cx="193" cy="91"/>
            </a:xfrm>
            <a:custGeom>
              <a:avLst/>
              <a:gdLst>
                <a:gd name="T0" fmla="*/ 0 w 77"/>
                <a:gd name="T1" fmla="*/ 0 h 34"/>
                <a:gd name="T2" fmla="*/ 3040 w 77"/>
                <a:gd name="T3" fmla="*/ 1748 h 34"/>
                <a:gd name="T4" fmla="*/ 1777 w 77"/>
                <a:gd name="T5" fmla="*/ 918 h 34"/>
                <a:gd name="T6" fmla="*/ 0 w 7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34">
                  <a:moveTo>
                    <a:pt x="0" y="0"/>
                  </a:moveTo>
                  <a:cubicBezTo>
                    <a:pt x="9" y="3"/>
                    <a:pt x="66" y="22"/>
                    <a:pt x="77" y="34"/>
                  </a:cubicBezTo>
                  <a:cubicBezTo>
                    <a:pt x="70" y="30"/>
                    <a:pt x="50" y="20"/>
                    <a:pt x="45" y="18"/>
                  </a:cubicBezTo>
                  <a:cubicBezTo>
                    <a:pt x="41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4" name="Freeform 446">
              <a:extLst>
                <a:ext uri="{FF2B5EF4-FFF2-40B4-BE49-F238E27FC236}">
                  <a16:creationId xmlns:a16="http://schemas.microsoft.com/office/drawing/2014/main" id="{EF0A61ED-D3DA-4789-A648-2BBED6B4E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" y="1820"/>
              <a:ext cx="1131" cy="680"/>
            </a:xfrm>
            <a:custGeom>
              <a:avLst/>
              <a:gdLst>
                <a:gd name="T0" fmla="*/ 13600 w 452"/>
                <a:gd name="T1" fmla="*/ 2368 h 255"/>
                <a:gd name="T2" fmla="*/ 9994 w 452"/>
                <a:gd name="T3" fmla="*/ 4701 h 255"/>
                <a:gd name="T4" fmla="*/ 4702 w 452"/>
                <a:gd name="T5" fmla="*/ 7795 h 255"/>
                <a:gd name="T6" fmla="*/ 0 w 452"/>
                <a:gd name="T7" fmla="*/ 11320 h 255"/>
                <a:gd name="T8" fmla="*/ 0 w 452"/>
                <a:gd name="T9" fmla="*/ 12893 h 255"/>
                <a:gd name="T10" fmla="*/ 4702 w 452"/>
                <a:gd name="T11" fmla="*/ 9309 h 255"/>
                <a:gd name="T12" fmla="*/ 8302 w 452"/>
                <a:gd name="T13" fmla="*/ 7432 h 255"/>
                <a:gd name="T14" fmla="*/ 8302 w 452"/>
                <a:gd name="T15" fmla="*/ 7432 h 255"/>
                <a:gd name="T16" fmla="*/ 13600 w 452"/>
                <a:gd name="T17" fmla="*/ 3947 h 255"/>
                <a:gd name="T18" fmla="*/ 17718 w 452"/>
                <a:gd name="T19" fmla="*/ 1571 h 255"/>
                <a:gd name="T20" fmla="*/ 17718 w 452"/>
                <a:gd name="T21" fmla="*/ 0 h 255"/>
                <a:gd name="T22" fmla="*/ 13600 w 452"/>
                <a:gd name="T23" fmla="*/ 2368 h 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52" h="255">
                  <a:moveTo>
                    <a:pt x="347" y="47"/>
                  </a:moveTo>
                  <a:cubicBezTo>
                    <a:pt x="318" y="58"/>
                    <a:pt x="281" y="79"/>
                    <a:pt x="255" y="93"/>
                  </a:cubicBezTo>
                  <a:cubicBezTo>
                    <a:pt x="233" y="105"/>
                    <a:pt x="219" y="120"/>
                    <a:pt x="120" y="154"/>
                  </a:cubicBezTo>
                  <a:cubicBezTo>
                    <a:pt x="67" y="172"/>
                    <a:pt x="0" y="196"/>
                    <a:pt x="0" y="224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27"/>
                    <a:pt x="67" y="203"/>
                    <a:pt x="120" y="184"/>
                  </a:cubicBezTo>
                  <a:cubicBezTo>
                    <a:pt x="157" y="171"/>
                    <a:pt x="193" y="157"/>
                    <a:pt x="212" y="147"/>
                  </a:cubicBezTo>
                  <a:cubicBezTo>
                    <a:pt x="212" y="147"/>
                    <a:pt x="212" y="147"/>
                    <a:pt x="212" y="147"/>
                  </a:cubicBezTo>
                  <a:cubicBezTo>
                    <a:pt x="247" y="130"/>
                    <a:pt x="294" y="97"/>
                    <a:pt x="347" y="78"/>
                  </a:cubicBezTo>
                  <a:cubicBezTo>
                    <a:pt x="403" y="59"/>
                    <a:pt x="452" y="52"/>
                    <a:pt x="452" y="31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52" y="21"/>
                    <a:pt x="403" y="28"/>
                    <a:pt x="347" y="47"/>
                  </a:cubicBez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5" name="Freeform 447">
              <a:extLst>
                <a:ext uri="{FF2B5EF4-FFF2-40B4-BE49-F238E27FC236}">
                  <a16:creationId xmlns:a16="http://schemas.microsoft.com/office/drawing/2014/main" id="{613436E1-814A-4308-8C68-EB438286C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" y="2281"/>
              <a:ext cx="563" cy="398"/>
            </a:xfrm>
            <a:custGeom>
              <a:avLst/>
              <a:gdLst>
                <a:gd name="T0" fmla="*/ 0 w 225"/>
                <a:gd name="T1" fmla="*/ 7583 h 149"/>
                <a:gd name="T2" fmla="*/ 4702 w 225"/>
                <a:gd name="T3" fmla="*/ 4025 h 149"/>
                <a:gd name="T4" fmla="*/ 8823 w 225"/>
                <a:gd name="T5" fmla="*/ 1584 h 149"/>
                <a:gd name="T6" fmla="*/ 8823 w 225"/>
                <a:gd name="T7" fmla="*/ 0 h 149"/>
                <a:gd name="T8" fmla="*/ 4702 w 225"/>
                <a:gd name="T9" fmla="*/ 2441 h 149"/>
                <a:gd name="T10" fmla="*/ 0 w 225"/>
                <a:gd name="T11" fmla="*/ 5999 h 149"/>
                <a:gd name="T12" fmla="*/ 0 w 225"/>
                <a:gd name="T13" fmla="*/ 7583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0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0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F445A0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6" name="Freeform 448">
              <a:extLst>
                <a:ext uri="{FF2B5EF4-FFF2-40B4-BE49-F238E27FC236}">
                  <a16:creationId xmlns:a16="http://schemas.microsoft.com/office/drawing/2014/main" id="{1840BD57-D067-4549-94F5-82CB0054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" y="2743"/>
              <a:ext cx="563" cy="397"/>
            </a:xfrm>
            <a:custGeom>
              <a:avLst/>
              <a:gdLst>
                <a:gd name="T0" fmla="*/ 0 w 225"/>
                <a:gd name="T1" fmla="*/ 7511 h 149"/>
                <a:gd name="T2" fmla="*/ 4702 w 225"/>
                <a:gd name="T3" fmla="*/ 3975 h 149"/>
                <a:gd name="T4" fmla="*/ 8823 w 225"/>
                <a:gd name="T5" fmla="*/ 1569 h 149"/>
                <a:gd name="T6" fmla="*/ 8823 w 225"/>
                <a:gd name="T7" fmla="*/ 0 h 149"/>
                <a:gd name="T8" fmla="*/ 4702 w 225"/>
                <a:gd name="T9" fmla="*/ 2422 h 149"/>
                <a:gd name="T10" fmla="*/ 0 w 225"/>
                <a:gd name="T11" fmla="*/ 5942 h 149"/>
                <a:gd name="T12" fmla="*/ 0 w 225"/>
                <a:gd name="T13" fmla="*/ 7511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0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0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4CB7E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7" name="Freeform 449">
              <a:extLst>
                <a:ext uri="{FF2B5EF4-FFF2-40B4-BE49-F238E27FC236}">
                  <a16:creationId xmlns:a16="http://schemas.microsoft.com/office/drawing/2014/main" id="{CFE3BDF4-AF2E-40BC-A691-B55CFDF51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788"/>
              <a:ext cx="530" cy="240"/>
            </a:xfrm>
            <a:custGeom>
              <a:avLst/>
              <a:gdLst>
                <a:gd name="T0" fmla="*/ 8283 w 212"/>
                <a:gd name="T1" fmla="*/ 0 h 90"/>
                <a:gd name="T2" fmla="*/ 4458 w 212"/>
                <a:gd name="T3" fmla="*/ 1971 h 90"/>
                <a:gd name="T4" fmla="*/ 0 w 212"/>
                <a:gd name="T5" fmla="*/ 4552 h 90"/>
                <a:gd name="T6" fmla="*/ 4458 w 212"/>
                <a:gd name="T7" fmla="*/ 1763 h 90"/>
                <a:gd name="T8" fmla="*/ 8283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0">
                  <a:moveTo>
                    <a:pt x="212" y="0"/>
                  </a:moveTo>
                  <a:cubicBezTo>
                    <a:pt x="196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6" y="12"/>
                    <a:pt x="2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8" name="Freeform 450">
              <a:extLst>
                <a:ext uri="{FF2B5EF4-FFF2-40B4-BE49-F238E27FC236}">
                  <a16:creationId xmlns:a16="http://schemas.microsoft.com/office/drawing/2014/main" id="{E04941EB-52CA-4174-AEE5-63F951AC8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" y="2924"/>
              <a:ext cx="563" cy="395"/>
            </a:xfrm>
            <a:custGeom>
              <a:avLst/>
              <a:gdLst>
                <a:gd name="T0" fmla="*/ 0 w 225"/>
                <a:gd name="T1" fmla="*/ 7508 h 148"/>
                <a:gd name="T2" fmla="*/ 4702 w 225"/>
                <a:gd name="T3" fmla="*/ 3953 h 148"/>
                <a:gd name="T4" fmla="*/ 8823 w 225"/>
                <a:gd name="T5" fmla="*/ 1524 h 148"/>
                <a:gd name="T6" fmla="*/ 8823 w 225"/>
                <a:gd name="T7" fmla="*/ 0 h 148"/>
                <a:gd name="T8" fmla="*/ 4702 w 225"/>
                <a:gd name="T9" fmla="*/ 2378 h 148"/>
                <a:gd name="T10" fmla="*/ 0 w 225"/>
                <a:gd name="T11" fmla="*/ 5933 h 148"/>
                <a:gd name="T12" fmla="*/ 0 w 225"/>
                <a:gd name="T13" fmla="*/ 7508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0" y="78"/>
                  </a:cubicBezTo>
                  <a:cubicBezTo>
                    <a:pt x="176" y="58"/>
                    <a:pt x="225" y="51"/>
                    <a:pt x="225" y="3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0"/>
                    <a:pt x="176" y="28"/>
                    <a:pt x="120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F445A0"/>
            </a:soli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9" name="Freeform 451">
              <a:extLst>
                <a:ext uri="{FF2B5EF4-FFF2-40B4-BE49-F238E27FC236}">
                  <a16:creationId xmlns:a16="http://schemas.microsoft.com/office/drawing/2014/main" id="{94560A8E-E797-4639-8421-03902EF3E8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8" y="2924"/>
              <a:ext cx="568" cy="395"/>
            </a:xfrm>
            <a:custGeom>
              <a:avLst/>
              <a:gdLst>
                <a:gd name="T0" fmla="*/ 8823 w 227"/>
                <a:gd name="T1" fmla="*/ 0 h 148"/>
                <a:gd name="T2" fmla="*/ 6423 w 227"/>
                <a:gd name="T3" fmla="*/ 1673 h 148"/>
                <a:gd name="T4" fmla="*/ 4747 w 227"/>
                <a:gd name="T5" fmla="*/ 2335 h 148"/>
                <a:gd name="T6" fmla="*/ 4702 w 227"/>
                <a:gd name="T7" fmla="*/ 2378 h 148"/>
                <a:gd name="T8" fmla="*/ 0 w 227"/>
                <a:gd name="T9" fmla="*/ 5933 h 148"/>
                <a:gd name="T10" fmla="*/ 50 w 227"/>
                <a:gd name="T11" fmla="*/ 7508 h 148"/>
                <a:gd name="T12" fmla="*/ 50 w 227"/>
                <a:gd name="T13" fmla="*/ 7508 h 148"/>
                <a:gd name="T14" fmla="*/ 4747 w 227"/>
                <a:gd name="T15" fmla="*/ 4011 h 148"/>
                <a:gd name="T16" fmla="*/ 4777 w 227"/>
                <a:gd name="T17" fmla="*/ 4011 h 148"/>
                <a:gd name="T18" fmla="*/ 6423 w 227"/>
                <a:gd name="T19" fmla="*/ 3291 h 148"/>
                <a:gd name="T20" fmla="*/ 8898 w 227"/>
                <a:gd name="T21" fmla="*/ 1524 h 148"/>
                <a:gd name="T22" fmla="*/ 8898 w 227"/>
                <a:gd name="T23" fmla="*/ 0 h 148"/>
                <a:gd name="T24" fmla="*/ 8823 w 227"/>
                <a:gd name="T25" fmla="*/ 0 h 148"/>
                <a:gd name="T26" fmla="*/ 50 w 227"/>
                <a:gd name="T27" fmla="*/ 5933 h 148"/>
                <a:gd name="T28" fmla="*/ 4747 w 227"/>
                <a:gd name="T29" fmla="*/ 2437 h 148"/>
                <a:gd name="T30" fmla="*/ 4777 w 227"/>
                <a:gd name="T31" fmla="*/ 2437 h 148"/>
                <a:gd name="T32" fmla="*/ 6423 w 227"/>
                <a:gd name="T33" fmla="*/ 1767 h 148"/>
                <a:gd name="T34" fmla="*/ 8823 w 227"/>
                <a:gd name="T35" fmla="*/ 307 h 148"/>
                <a:gd name="T36" fmla="*/ 8823 w 227"/>
                <a:gd name="T37" fmla="*/ 1524 h 148"/>
                <a:gd name="T38" fmla="*/ 6423 w 227"/>
                <a:gd name="T39" fmla="*/ 3248 h 148"/>
                <a:gd name="T40" fmla="*/ 4747 w 227"/>
                <a:gd name="T41" fmla="*/ 3918 h 148"/>
                <a:gd name="T42" fmla="*/ 4702 w 227"/>
                <a:gd name="T43" fmla="*/ 3918 h 148"/>
                <a:gd name="T44" fmla="*/ 50 w 227"/>
                <a:gd name="T45" fmla="*/ 7153 h 148"/>
                <a:gd name="T46" fmla="*/ 50 w 227"/>
                <a:gd name="T47" fmla="*/ 5933 h 1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7" h="148">
                  <a:moveTo>
                    <a:pt x="225" y="0"/>
                  </a:moveTo>
                  <a:cubicBezTo>
                    <a:pt x="225" y="14"/>
                    <a:pt x="199" y="22"/>
                    <a:pt x="164" y="33"/>
                  </a:cubicBezTo>
                  <a:cubicBezTo>
                    <a:pt x="151" y="37"/>
                    <a:pt x="136" y="41"/>
                    <a:pt x="121" y="46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66" y="65"/>
                    <a:pt x="0" y="89"/>
                    <a:pt x="0" y="117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21"/>
                    <a:pt x="68" y="98"/>
                    <a:pt x="121" y="79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37" y="74"/>
                    <a:pt x="151" y="69"/>
                    <a:pt x="164" y="65"/>
                  </a:cubicBezTo>
                  <a:cubicBezTo>
                    <a:pt x="201" y="54"/>
                    <a:pt x="227" y="46"/>
                    <a:pt x="227" y="30"/>
                  </a:cubicBezTo>
                  <a:cubicBezTo>
                    <a:pt x="227" y="0"/>
                    <a:pt x="227" y="0"/>
                    <a:pt x="227" y="0"/>
                  </a:cubicBezTo>
                  <a:lnTo>
                    <a:pt x="225" y="0"/>
                  </a:lnTo>
                  <a:close/>
                  <a:moveTo>
                    <a:pt x="1" y="117"/>
                  </a:moveTo>
                  <a:cubicBezTo>
                    <a:pt x="1" y="90"/>
                    <a:pt x="68" y="67"/>
                    <a:pt x="121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37" y="43"/>
                    <a:pt x="151" y="38"/>
                    <a:pt x="164" y="35"/>
                  </a:cubicBezTo>
                  <a:cubicBezTo>
                    <a:pt x="195" y="25"/>
                    <a:pt x="219" y="18"/>
                    <a:pt x="225" y="6"/>
                  </a:cubicBezTo>
                  <a:cubicBezTo>
                    <a:pt x="225" y="15"/>
                    <a:pt x="225" y="30"/>
                    <a:pt x="225" y="30"/>
                  </a:cubicBezTo>
                  <a:cubicBezTo>
                    <a:pt x="225" y="45"/>
                    <a:pt x="199" y="53"/>
                    <a:pt x="164" y="64"/>
                  </a:cubicBezTo>
                  <a:cubicBezTo>
                    <a:pt x="151" y="67"/>
                    <a:pt x="136" y="72"/>
                    <a:pt x="121" y="77"/>
                  </a:cubicBezTo>
                  <a:cubicBezTo>
                    <a:pt x="120" y="77"/>
                    <a:pt x="120" y="77"/>
                    <a:pt x="120" y="77"/>
                  </a:cubicBezTo>
                  <a:cubicBezTo>
                    <a:pt x="72" y="94"/>
                    <a:pt x="12" y="116"/>
                    <a:pt x="1" y="141"/>
                  </a:cubicBezTo>
                  <a:cubicBezTo>
                    <a:pt x="1" y="132"/>
                    <a:pt x="1" y="117"/>
                    <a:pt x="1" y="11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0" name="Freeform 452">
              <a:extLst>
                <a:ext uri="{FF2B5EF4-FFF2-40B4-BE49-F238E27FC236}">
                  <a16:creationId xmlns:a16="http://schemas.microsoft.com/office/drawing/2014/main" id="{11DCF40C-4134-4E43-9E6D-28AB104C9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967"/>
              <a:ext cx="530" cy="240"/>
            </a:xfrm>
            <a:custGeom>
              <a:avLst/>
              <a:gdLst>
                <a:gd name="T0" fmla="*/ 8283 w 212"/>
                <a:gd name="T1" fmla="*/ 0 h 90"/>
                <a:gd name="T2" fmla="*/ 4458 w 212"/>
                <a:gd name="T3" fmla="*/ 1971 h 90"/>
                <a:gd name="T4" fmla="*/ 0 w 212"/>
                <a:gd name="T5" fmla="*/ 4552 h 90"/>
                <a:gd name="T6" fmla="*/ 4458 w 212"/>
                <a:gd name="T7" fmla="*/ 1763 h 90"/>
                <a:gd name="T8" fmla="*/ 8283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0">
                  <a:moveTo>
                    <a:pt x="212" y="0"/>
                  </a:moveTo>
                  <a:cubicBezTo>
                    <a:pt x="196" y="13"/>
                    <a:pt x="157" y="24"/>
                    <a:pt x="114" y="39"/>
                  </a:cubicBezTo>
                  <a:cubicBezTo>
                    <a:pt x="70" y="55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6" y="13"/>
                    <a:pt x="2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1" name="Freeform 453">
              <a:extLst>
                <a:ext uri="{FF2B5EF4-FFF2-40B4-BE49-F238E27FC236}">
                  <a16:creationId xmlns:a16="http://schemas.microsoft.com/office/drawing/2014/main" id="{A7476F2F-75EB-4475-B062-7DAF03360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132"/>
              <a:ext cx="525" cy="253"/>
            </a:xfrm>
            <a:custGeom>
              <a:avLst/>
              <a:gdLst>
                <a:gd name="T0" fmla="*/ 8208 w 210"/>
                <a:gd name="T1" fmla="*/ 0 h 95"/>
                <a:gd name="T2" fmla="*/ 4458 w 210"/>
                <a:gd name="T3" fmla="*/ 2213 h 95"/>
                <a:gd name="T4" fmla="*/ 0 w 210"/>
                <a:gd name="T5" fmla="*/ 4780 h 95"/>
                <a:gd name="T6" fmla="*/ 4458 w 210"/>
                <a:gd name="T7" fmla="*/ 2021 h 95"/>
                <a:gd name="T8" fmla="*/ 8208 w 210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0" h="95">
                  <a:moveTo>
                    <a:pt x="210" y="0"/>
                  </a:moveTo>
                  <a:cubicBezTo>
                    <a:pt x="194" y="12"/>
                    <a:pt x="157" y="29"/>
                    <a:pt x="114" y="44"/>
                  </a:cubicBezTo>
                  <a:cubicBezTo>
                    <a:pt x="70" y="60"/>
                    <a:pt x="18" y="74"/>
                    <a:pt x="0" y="95"/>
                  </a:cubicBezTo>
                  <a:cubicBezTo>
                    <a:pt x="18" y="74"/>
                    <a:pt x="70" y="56"/>
                    <a:pt x="114" y="40"/>
                  </a:cubicBezTo>
                  <a:cubicBezTo>
                    <a:pt x="157" y="25"/>
                    <a:pt x="194" y="12"/>
                    <a:pt x="2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2" name="Freeform 454">
              <a:extLst>
                <a:ext uri="{FF2B5EF4-FFF2-40B4-BE49-F238E27FC236}">
                  <a16:creationId xmlns:a16="http://schemas.microsoft.com/office/drawing/2014/main" id="{6FDC535A-8457-4D74-894D-6985724AC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324"/>
              <a:ext cx="530" cy="243"/>
            </a:xfrm>
            <a:custGeom>
              <a:avLst/>
              <a:gdLst>
                <a:gd name="T0" fmla="*/ 8283 w 212"/>
                <a:gd name="T1" fmla="*/ 0 h 91"/>
                <a:gd name="T2" fmla="*/ 4458 w 212"/>
                <a:gd name="T3" fmla="*/ 1981 h 91"/>
                <a:gd name="T4" fmla="*/ 0 w 212"/>
                <a:gd name="T5" fmla="*/ 4628 h 91"/>
                <a:gd name="T6" fmla="*/ 4458 w 212"/>
                <a:gd name="T7" fmla="*/ 1827 h 91"/>
                <a:gd name="T8" fmla="*/ 8283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1">
                  <a:moveTo>
                    <a:pt x="212" y="0"/>
                  </a:moveTo>
                  <a:cubicBezTo>
                    <a:pt x="196" y="13"/>
                    <a:pt x="157" y="24"/>
                    <a:pt x="114" y="39"/>
                  </a:cubicBezTo>
                  <a:cubicBezTo>
                    <a:pt x="70" y="55"/>
                    <a:pt x="18" y="69"/>
                    <a:pt x="0" y="91"/>
                  </a:cubicBezTo>
                  <a:cubicBezTo>
                    <a:pt x="18" y="69"/>
                    <a:pt x="70" y="51"/>
                    <a:pt x="114" y="36"/>
                  </a:cubicBezTo>
                  <a:cubicBezTo>
                    <a:pt x="157" y="21"/>
                    <a:pt x="196" y="13"/>
                    <a:pt x="2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3" name="Freeform 455">
              <a:extLst>
                <a:ext uri="{FF2B5EF4-FFF2-40B4-BE49-F238E27FC236}">
                  <a16:creationId xmlns:a16="http://schemas.microsoft.com/office/drawing/2014/main" id="{280C854E-0C41-43E1-945F-3EBDC9BF8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" y="2633"/>
              <a:ext cx="195" cy="91"/>
            </a:xfrm>
            <a:custGeom>
              <a:avLst/>
              <a:gdLst>
                <a:gd name="T0" fmla="*/ 0 w 78"/>
                <a:gd name="T1" fmla="*/ 0 h 34"/>
                <a:gd name="T2" fmla="*/ 3050 w 78"/>
                <a:gd name="T3" fmla="*/ 1748 h 34"/>
                <a:gd name="T4" fmla="*/ 1800 w 78"/>
                <a:gd name="T5" fmla="*/ 918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34">
                  <a:moveTo>
                    <a:pt x="0" y="0"/>
                  </a:moveTo>
                  <a:cubicBezTo>
                    <a:pt x="10" y="3"/>
                    <a:pt x="67" y="22"/>
                    <a:pt x="78" y="34"/>
                  </a:cubicBezTo>
                  <a:cubicBezTo>
                    <a:pt x="70" y="30"/>
                    <a:pt x="50" y="20"/>
                    <a:pt x="46" y="18"/>
                  </a:cubicBezTo>
                  <a:cubicBezTo>
                    <a:pt x="41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4" name="Freeform 456">
              <a:extLst>
                <a:ext uri="{FF2B5EF4-FFF2-40B4-BE49-F238E27FC236}">
                  <a16:creationId xmlns:a16="http://schemas.microsoft.com/office/drawing/2014/main" id="{7BE2962C-2A06-44DE-840E-AC842C7AB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1897"/>
              <a:ext cx="445" cy="200"/>
            </a:xfrm>
            <a:custGeom>
              <a:avLst/>
              <a:gdLst>
                <a:gd name="T0" fmla="*/ 0 w 178"/>
                <a:gd name="T1" fmla="*/ 3789 h 75"/>
                <a:gd name="T2" fmla="*/ 4425 w 178"/>
                <a:gd name="T3" fmla="*/ 1003 h 75"/>
                <a:gd name="T4" fmla="*/ 6958 w 178"/>
                <a:gd name="T5" fmla="*/ 0 h 75"/>
                <a:gd name="T6" fmla="*/ 3833 w 178"/>
                <a:gd name="T7" fmla="*/ 1421 h 75"/>
                <a:gd name="T8" fmla="*/ 0 w 178"/>
                <a:gd name="T9" fmla="*/ 3789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75">
                  <a:moveTo>
                    <a:pt x="0" y="75"/>
                  </a:moveTo>
                  <a:cubicBezTo>
                    <a:pt x="19" y="63"/>
                    <a:pt x="74" y="32"/>
                    <a:pt x="113" y="20"/>
                  </a:cubicBezTo>
                  <a:cubicBezTo>
                    <a:pt x="151" y="8"/>
                    <a:pt x="174" y="1"/>
                    <a:pt x="178" y="0"/>
                  </a:cubicBezTo>
                  <a:cubicBezTo>
                    <a:pt x="164" y="8"/>
                    <a:pt x="119" y="20"/>
                    <a:pt x="98" y="28"/>
                  </a:cubicBezTo>
                  <a:cubicBezTo>
                    <a:pt x="77" y="37"/>
                    <a:pt x="6" y="74"/>
                    <a:pt x="0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57" name="Group 457">
            <a:extLst>
              <a:ext uri="{FF2B5EF4-FFF2-40B4-BE49-F238E27FC236}">
                <a16:creationId xmlns:a16="http://schemas.microsoft.com/office/drawing/2014/main" id="{32DD144B-5FFB-47AE-A207-6083CFA7D21B}"/>
              </a:ext>
            </a:extLst>
          </p:cNvPr>
          <p:cNvGrpSpPr>
            <a:grpSpLocks/>
          </p:cNvGrpSpPr>
          <p:nvPr/>
        </p:nvGrpSpPr>
        <p:grpSpPr bwMode="auto">
          <a:xfrm>
            <a:off x="8605838" y="1452563"/>
            <a:ext cx="919162" cy="4686300"/>
            <a:chOff x="4461" y="915"/>
            <a:chExt cx="579" cy="2952"/>
          </a:xfrm>
        </p:grpSpPr>
        <p:sp>
          <p:nvSpPr>
            <p:cNvPr id="23558" name="Freeform 458">
              <a:extLst>
                <a:ext uri="{FF2B5EF4-FFF2-40B4-BE49-F238E27FC236}">
                  <a16:creationId xmlns:a16="http://schemas.microsoft.com/office/drawing/2014/main" id="{283FD261-5475-4638-BD0C-1070AE14A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" y="1792"/>
              <a:ext cx="197" cy="32"/>
            </a:xfrm>
            <a:custGeom>
              <a:avLst/>
              <a:gdLst>
                <a:gd name="T0" fmla="*/ 229 w 79"/>
                <a:gd name="T1" fmla="*/ 0 h 12"/>
                <a:gd name="T2" fmla="*/ 0 w 79"/>
                <a:gd name="T3" fmla="*/ 307 h 12"/>
                <a:gd name="T4" fmla="*/ 229 w 79"/>
                <a:gd name="T5" fmla="*/ 605 h 12"/>
                <a:gd name="T6" fmla="*/ 3052 w 79"/>
                <a:gd name="T7" fmla="*/ 605 h 12"/>
                <a:gd name="T8" fmla="*/ 2977 w 79"/>
                <a:gd name="T9" fmla="*/ 307 h 12"/>
                <a:gd name="T10" fmla="*/ 3052 w 79"/>
                <a:gd name="T11" fmla="*/ 0 h 12"/>
                <a:gd name="T12" fmla="*/ 229 w 7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2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Freeform 459">
              <a:extLst>
                <a:ext uri="{FF2B5EF4-FFF2-40B4-BE49-F238E27FC236}">
                  <a16:creationId xmlns:a16="http://schemas.microsoft.com/office/drawing/2014/main" id="{48D7E161-A49C-40F1-842E-867D5F6A7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853"/>
              <a:ext cx="210" cy="35"/>
            </a:xfrm>
            <a:custGeom>
              <a:avLst/>
              <a:gdLst>
                <a:gd name="T0" fmla="*/ 238 w 84"/>
                <a:gd name="T1" fmla="*/ 0 h 13"/>
                <a:gd name="T2" fmla="*/ 0 w 84"/>
                <a:gd name="T3" fmla="*/ 369 h 13"/>
                <a:gd name="T4" fmla="*/ 238 w 84"/>
                <a:gd name="T5" fmla="*/ 681 h 13"/>
                <a:gd name="T6" fmla="*/ 3283 w 84"/>
                <a:gd name="T7" fmla="*/ 681 h 13"/>
                <a:gd name="T8" fmla="*/ 3175 w 84"/>
                <a:gd name="T9" fmla="*/ 369 h 13"/>
                <a:gd name="T10" fmla="*/ 3283 w 84"/>
                <a:gd name="T11" fmla="*/ 0 h 13"/>
                <a:gd name="T12" fmla="*/ 238 w 84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3">
                  <a:moveTo>
                    <a:pt x="6" y="0"/>
                  </a:moveTo>
                  <a:cubicBezTo>
                    <a:pt x="2" y="0"/>
                    <a:pt x="0" y="3"/>
                    <a:pt x="0" y="7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Freeform 460">
              <a:extLst>
                <a:ext uri="{FF2B5EF4-FFF2-40B4-BE49-F238E27FC236}">
                  <a16:creationId xmlns:a16="http://schemas.microsoft.com/office/drawing/2014/main" id="{40F4CDAE-19F8-4C67-A455-D95C5EEA5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853"/>
              <a:ext cx="210" cy="35"/>
            </a:xfrm>
            <a:custGeom>
              <a:avLst/>
              <a:gdLst>
                <a:gd name="T0" fmla="*/ 238 w 84"/>
                <a:gd name="T1" fmla="*/ 0 h 13"/>
                <a:gd name="T2" fmla="*/ 0 w 84"/>
                <a:gd name="T3" fmla="*/ 369 h 13"/>
                <a:gd name="T4" fmla="*/ 238 w 84"/>
                <a:gd name="T5" fmla="*/ 681 h 13"/>
                <a:gd name="T6" fmla="*/ 3283 w 84"/>
                <a:gd name="T7" fmla="*/ 681 h 13"/>
                <a:gd name="T8" fmla="*/ 3175 w 84"/>
                <a:gd name="T9" fmla="*/ 369 h 13"/>
                <a:gd name="T10" fmla="*/ 3283 w 84"/>
                <a:gd name="T11" fmla="*/ 0 h 13"/>
                <a:gd name="T12" fmla="*/ 238 w 84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3">
                  <a:moveTo>
                    <a:pt x="6" y="0"/>
                  </a:moveTo>
                  <a:cubicBezTo>
                    <a:pt x="2" y="0"/>
                    <a:pt x="0" y="3"/>
                    <a:pt x="0" y="7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6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461">
              <a:extLst>
                <a:ext uri="{FF2B5EF4-FFF2-40B4-BE49-F238E27FC236}">
                  <a16:creationId xmlns:a16="http://schemas.microsoft.com/office/drawing/2014/main" id="{6ACBE3C9-2624-4499-9797-EF990151D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725"/>
              <a:ext cx="118" cy="32"/>
            </a:xfrm>
            <a:custGeom>
              <a:avLst/>
              <a:gdLst>
                <a:gd name="T0" fmla="*/ 472 w 47"/>
                <a:gd name="T1" fmla="*/ 0 h 12"/>
                <a:gd name="T2" fmla="*/ 0 w 47"/>
                <a:gd name="T3" fmla="*/ 605 h 12"/>
                <a:gd name="T4" fmla="*/ 1865 w 47"/>
                <a:gd name="T5" fmla="*/ 605 h 12"/>
                <a:gd name="T6" fmla="*/ 1790 w 47"/>
                <a:gd name="T7" fmla="*/ 307 h 12"/>
                <a:gd name="T8" fmla="*/ 1865 w 47"/>
                <a:gd name="T9" fmla="*/ 0 h 12"/>
                <a:gd name="T10" fmla="*/ 472 w 47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12">
                  <a:moveTo>
                    <a:pt x="12" y="0"/>
                  </a:moveTo>
                  <a:cubicBezTo>
                    <a:pt x="7" y="4"/>
                    <a:pt x="3" y="8"/>
                    <a:pt x="0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462">
              <a:extLst>
                <a:ext uri="{FF2B5EF4-FFF2-40B4-BE49-F238E27FC236}">
                  <a16:creationId xmlns:a16="http://schemas.microsoft.com/office/drawing/2014/main" id="{A788C53A-1AC7-4EC2-B226-255DA735A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1859"/>
              <a:ext cx="201" cy="24"/>
            </a:xfrm>
            <a:custGeom>
              <a:avLst/>
              <a:gdLst>
                <a:gd name="T0" fmla="*/ 284 w 80"/>
                <a:gd name="T1" fmla="*/ 0 h 9"/>
                <a:gd name="T2" fmla="*/ 3138 w 80"/>
                <a:gd name="T3" fmla="*/ 0 h 9"/>
                <a:gd name="T4" fmla="*/ 1636 w 80"/>
                <a:gd name="T5" fmla="*/ 205 h 9"/>
                <a:gd name="T6" fmla="*/ 158 w 80"/>
                <a:gd name="T7" fmla="*/ 363 h 9"/>
                <a:gd name="T8" fmla="*/ 284 w 8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9">
                  <a:moveTo>
                    <a:pt x="7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3" y="0"/>
                    <a:pt x="80" y="2"/>
                    <a:pt x="41" y="4"/>
                  </a:cubicBezTo>
                  <a:cubicBezTo>
                    <a:pt x="16" y="4"/>
                    <a:pt x="4" y="5"/>
                    <a:pt x="4" y="7"/>
                  </a:cubicBezTo>
                  <a:cubicBezTo>
                    <a:pt x="2" y="9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463">
              <a:extLst>
                <a:ext uri="{FF2B5EF4-FFF2-40B4-BE49-F238E27FC236}">
                  <a16:creationId xmlns:a16="http://schemas.microsoft.com/office/drawing/2014/main" id="{90BE2807-227B-47CE-9CB8-3EF69D7AC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" y="1795"/>
              <a:ext cx="197" cy="24"/>
            </a:xfrm>
            <a:custGeom>
              <a:avLst/>
              <a:gdLst>
                <a:gd name="T0" fmla="*/ 262 w 79"/>
                <a:gd name="T1" fmla="*/ 0 h 9"/>
                <a:gd name="T2" fmla="*/ 3052 w 79"/>
                <a:gd name="T3" fmla="*/ 0 h 9"/>
                <a:gd name="T4" fmla="*/ 1474 w 79"/>
                <a:gd name="T5" fmla="*/ 93 h 9"/>
                <a:gd name="T6" fmla="*/ 105 w 79"/>
                <a:gd name="T7" fmla="*/ 363 h 9"/>
                <a:gd name="T8" fmla="*/ 262 w 7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9">
                  <a:moveTo>
                    <a:pt x="7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3" y="0"/>
                    <a:pt x="78" y="1"/>
                    <a:pt x="38" y="2"/>
                  </a:cubicBezTo>
                  <a:cubicBezTo>
                    <a:pt x="13" y="3"/>
                    <a:pt x="4" y="5"/>
                    <a:pt x="3" y="7"/>
                  </a:cubicBezTo>
                  <a:cubicBezTo>
                    <a:pt x="2" y="9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464">
              <a:extLst>
                <a:ext uri="{FF2B5EF4-FFF2-40B4-BE49-F238E27FC236}">
                  <a16:creationId xmlns:a16="http://schemas.microsoft.com/office/drawing/2014/main" id="{7497009D-59B2-43D1-88CF-500E50FE7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" y="1792"/>
              <a:ext cx="197" cy="32"/>
            </a:xfrm>
            <a:custGeom>
              <a:avLst/>
              <a:gdLst>
                <a:gd name="T0" fmla="*/ 229 w 79"/>
                <a:gd name="T1" fmla="*/ 0 h 12"/>
                <a:gd name="T2" fmla="*/ 0 w 79"/>
                <a:gd name="T3" fmla="*/ 307 h 12"/>
                <a:gd name="T4" fmla="*/ 229 w 79"/>
                <a:gd name="T5" fmla="*/ 605 h 12"/>
                <a:gd name="T6" fmla="*/ 3052 w 79"/>
                <a:gd name="T7" fmla="*/ 605 h 12"/>
                <a:gd name="T8" fmla="*/ 2977 w 79"/>
                <a:gd name="T9" fmla="*/ 307 h 12"/>
                <a:gd name="T10" fmla="*/ 3052 w 79"/>
                <a:gd name="T11" fmla="*/ 0 h 12"/>
                <a:gd name="T12" fmla="*/ 229 w 7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2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6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465">
              <a:extLst>
                <a:ext uri="{FF2B5EF4-FFF2-40B4-BE49-F238E27FC236}">
                  <a16:creationId xmlns:a16="http://schemas.microsoft.com/office/drawing/2014/main" id="{360C2860-9B68-4EE8-909C-AEEBE5B71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725"/>
              <a:ext cx="118" cy="32"/>
            </a:xfrm>
            <a:custGeom>
              <a:avLst/>
              <a:gdLst>
                <a:gd name="T0" fmla="*/ 472 w 47"/>
                <a:gd name="T1" fmla="*/ 0 h 12"/>
                <a:gd name="T2" fmla="*/ 0 w 47"/>
                <a:gd name="T3" fmla="*/ 605 h 12"/>
                <a:gd name="T4" fmla="*/ 1865 w 47"/>
                <a:gd name="T5" fmla="*/ 605 h 12"/>
                <a:gd name="T6" fmla="*/ 1790 w 47"/>
                <a:gd name="T7" fmla="*/ 307 h 12"/>
                <a:gd name="T8" fmla="*/ 1865 w 47"/>
                <a:gd name="T9" fmla="*/ 0 h 12"/>
                <a:gd name="T10" fmla="*/ 472 w 47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12">
                  <a:moveTo>
                    <a:pt x="12" y="0"/>
                  </a:moveTo>
                  <a:cubicBezTo>
                    <a:pt x="7" y="4"/>
                    <a:pt x="3" y="8"/>
                    <a:pt x="0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12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466">
              <a:extLst>
                <a:ext uri="{FF2B5EF4-FFF2-40B4-BE49-F238E27FC236}">
                  <a16:creationId xmlns:a16="http://schemas.microsoft.com/office/drawing/2014/main" id="{D6C40CFC-6807-40B8-8E36-4CDC965FC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2499"/>
              <a:ext cx="563" cy="416"/>
            </a:xfrm>
            <a:custGeom>
              <a:avLst/>
              <a:gdLst>
                <a:gd name="T0" fmla="*/ 8823 w 225"/>
                <a:gd name="T1" fmla="*/ 6280 h 156"/>
                <a:gd name="T2" fmla="*/ 4234 w 225"/>
                <a:gd name="T3" fmla="*/ 3491 h 156"/>
                <a:gd name="T4" fmla="*/ 0 w 225"/>
                <a:gd name="T5" fmla="*/ 0 h 156"/>
                <a:gd name="T6" fmla="*/ 0 w 225"/>
                <a:gd name="T7" fmla="*/ 1613 h 156"/>
                <a:gd name="T8" fmla="*/ 4234 w 225"/>
                <a:gd name="T9" fmla="*/ 5155 h 156"/>
                <a:gd name="T10" fmla="*/ 8823 w 225"/>
                <a:gd name="T11" fmla="*/ 7885 h 156"/>
                <a:gd name="T12" fmla="*/ 8823 w 225"/>
                <a:gd name="T13" fmla="*/ 628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56">
                  <a:moveTo>
                    <a:pt x="225" y="124"/>
                  </a:moveTo>
                  <a:cubicBezTo>
                    <a:pt x="225" y="103"/>
                    <a:pt x="139" y="80"/>
                    <a:pt x="108" y="69"/>
                  </a:cubicBezTo>
                  <a:cubicBezTo>
                    <a:pt x="77" y="57"/>
                    <a:pt x="0" y="28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60"/>
                    <a:pt x="77" y="90"/>
                    <a:pt x="108" y="102"/>
                  </a:cubicBezTo>
                  <a:cubicBezTo>
                    <a:pt x="139" y="114"/>
                    <a:pt x="225" y="135"/>
                    <a:pt x="225" y="156"/>
                  </a:cubicBezTo>
                  <a:lnTo>
                    <a:pt x="225" y="124"/>
                  </a:lnTo>
                  <a:close/>
                </a:path>
              </a:pathLst>
            </a:custGeom>
            <a:solidFill>
              <a:srgbClr val="00ACE5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Freeform 467">
              <a:extLst>
                <a:ext uri="{FF2B5EF4-FFF2-40B4-BE49-F238E27FC236}">
                  <a16:creationId xmlns:a16="http://schemas.microsoft.com/office/drawing/2014/main" id="{6D25A954-9F95-4476-87BF-0C678FD66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1859"/>
              <a:ext cx="563" cy="416"/>
            </a:xfrm>
            <a:custGeom>
              <a:avLst/>
              <a:gdLst>
                <a:gd name="T0" fmla="*/ 8823 w 225"/>
                <a:gd name="T1" fmla="*/ 6280 h 156"/>
                <a:gd name="T2" fmla="*/ 4234 w 225"/>
                <a:gd name="T3" fmla="*/ 3435 h 156"/>
                <a:gd name="T4" fmla="*/ 0 w 225"/>
                <a:gd name="T5" fmla="*/ 0 h 156"/>
                <a:gd name="T6" fmla="*/ 0 w 225"/>
                <a:gd name="T7" fmla="*/ 1613 h 156"/>
                <a:gd name="T8" fmla="*/ 4234 w 225"/>
                <a:gd name="T9" fmla="*/ 5155 h 156"/>
                <a:gd name="T10" fmla="*/ 8823 w 225"/>
                <a:gd name="T11" fmla="*/ 7885 h 156"/>
                <a:gd name="T12" fmla="*/ 8823 w 225"/>
                <a:gd name="T13" fmla="*/ 628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56">
                  <a:moveTo>
                    <a:pt x="225" y="124"/>
                  </a:moveTo>
                  <a:cubicBezTo>
                    <a:pt x="225" y="103"/>
                    <a:pt x="139" y="80"/>
                    <a:pt x="108" y="68"/>
                  </a:cubicBezTo>
                  <a:cubicBezTo>
                    <a:pt x="77" y="57"/>
                    <a:pt x="0" y="28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9"/>
                    <a:pt x="77" y="90"/>
                    <a:pt x="108" y="102"/>
                  </a:cubicBezTo>
                  <a:cubicBezTo>
                    <a:pt x="139" y="114"/>
                    <a:pt x="225" y="135"/>
                    <a:pt x="225" y="156"/>
                  </a:cubicBezTo>
                  <a:lnTo>
                    <a:pt x="225" y="124"/>
                  </a:lnTo>
                  <a:close/>
                </a:path>
              </a:pathLst>
            </a:custGeom>
            <a:solidFill>
              <a:srgbClr val="00ACE5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468">
              <a:extLst>
                <a:ext uri="{FF2B5EF4-FFF2-40B4-BE49-F238E27FC236}">
                  <a16:creationId xmlns:a16="http://schemas.microsoft.com/office/drawing/2014/main" id="{9243DBED-91E6-4CFA-89C3-9D226082C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1219"/>
              <a:ext cx="563" cy="416"/>
            </a:xfrm>
            <a:custGeom>
              <a:avLst/>
              <a:gdLst>
                <a:gd name="T0" fmla="*/ 8823 w 225"/>
                <a:gd name="T1" fmla="*/ 6280 h 156"/>
                <a:gd name="T2" fmla="*/ 4234 w 225"/>
                <a:gd name="T3" fmla="*/ 3435 h 156"/>
                <a:gd name="T4" fmla="*/ 0 w 225"/>
                <a:gd name="T5" fmla="*/ 0 h 156"/>
                <a:gd name="T6" fmla="*/ 0 w 225"/>
                <a:gd name="T7" fmla="*/ 1613 h 156"/>
                <a:gd name="T8" fmla="*/ 4234 w 225"/>
                <a:gd name="T9" fmla="*/ 5099 h 156"/>
                <a:gd name="T10" fmla="*/ 8823 w 225"/>
                <a:gd name="T11" fmla="*/ 7885 h 156"/>
                <a:gd name="T12" fmla="*/ 8823 w 225"/>
                <a:gd name="T13" fmla="*/ 628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56">
                  <a:moveTo>
                    <a:pt x="225" y="124"/>
                  </a:moveTo>
                  <a:cubicBezTo>
                    <a:pt x="225" y="102"/>
                    <a:pt x="139" y="80"/>
                    <a:pt x="108" y="68"/>
                  </a:cubicBezTo>
                  <a:cubicBezTo>
                    <a:pt x="77" y="56"/>
                    <a:pt x="0" y="27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9"/>
                    <a:pt x="77" y="89"/>
                    <a:pt x="108" y="101"/>
                  </a:cubicBezTo>
                  <a:cubicBezTo>
                    <a:pt x="139" y="113"/>
                    <a:pt x="225" y="134"/>
                    <a:pt x="225" y="156"/>
                  </a:cubicBezTo>
                  <a:lnTo>
                    <a:pt x="225" y="124"/>
                  </a:lnTo>
                  <a:close/>
                </a:path>
              </a:pathLst>
            </a:custGeom>
            <a:solidFill>
              <a:srgbClr val="00ACE5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469">
              <a:extLst>
                <a:ext uri="{FF2B5EF4-FFF2-40B4-BE49-F238E27FC236}">
                  <a16:creationId xmlns:a16="http://schemas.microsoft.com/office/drawing/2014/main" id="{B1F1CC5C-B48A-4D2B-ACBC-6F665D1AD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3141"/>
              <a:ext cx="563" cy="416"/>
            </a:xfrm>
            <a:custGeom>
              <a:avLst/>
              <a:gdLst>
                <a:gd name="T0" fmla="*/ 8823 w 225"/>
                <a:gd name="T1" fmla="*/ 6280 h 156"/>
                <a:gd name="T2" fmla="*/ 4234 w 225"/>
                <a:gd name="T3" fmla="*/ 3435 h 156"/>
                <a:gd name="T4" fmla="*/ 0 w 225"/>
                <a:gd name="T5" fmla="*/ 0 h 156"/>
                <a:gd name="T6" fmla="*/ 0 w 225"/>
                <a:gd name="T7" fmla="*/ 1613 h 156"/>
                <a:gd name="T8" fmla="*/ 4234 w 225"/>
                <a:gd name="T9" fmla="*/ 5099 h 156"/>
                <a:gd name="T10" fmla="*/ 8823 w 225"/>
                <a:gd name="T11" fmla="*/ 7885 h 156"/>
                <a:gd name="T12" fmla="*/ 8823 w 225"/>
                <a:gd name="T13" fmla="*/ 628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56">
                  <a:moveTo>
                    <a:pt x="225" y="124"/>
                  </a:moveTo>
                  <a:cubicBezTo>
                    <a:pt x="225" y="103"/>
                    <a:pt x="139" y="80"/>
                    <a:pt x="108" y="68"/>
                  </a:cubicBezTo>
                  <a:cubicBezTo>
                    <a:pt x="77" y="56"/>
                    <a:pt x="0" y="27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9"/>
                    <a:pt x="77" y="90"/>
                    <a:pt x="108" y="101"/>
                  </a:cubicBezTo>
                  <a:cubicBezTo>
                    <a:pt x="139" y="113"/>
                    <a:pt x="225" y="135"/>
                    <a:pt x="225" y="156"/>
                  </a:cubicBezTo>
                  <a:lnTo>
                    <a:pt x="225" y="124"/>
                  </a:lnTo>
                  <a:close/>
                </a:path>
              </a:pathLst>
            </a:custGeom>
            <a:solidFill>
              <a:srgbClr val="00ACE5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470">
              <a:extLst>
                <a:ext uri="{FF2B5EF4-FFF2-40B4-BE49-F238E27FC236}">
                  <a16:creationId xmlns:a16="http://schemas.microsoft.com/office/drawing/2014/main" id="{C6FE34B4-A726-4B88-B6DA-D650BC094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" y="2549"/>
              <a:ext cx="273" cy="174"/>
            </a:xfrm>
            <a:custGeom>
              <a:avLst/>
              <a:gdLst>
                <a:gd name="T0" fmla="*/ 521 w 109"/>
                <a:gd name="T1" fmla="*/ 94 h 65"/>
                <a:gd name="T2" fmla="*/ 1931 w 109"/>
                <a:gd name="T3" fmla="*/ 1384 h 65"/>
                <a:gd name="T4" fmla="*/ 1413 w 109"/>
                <a:gd name="T5" fmla="*/ 1590 h 65"/>
                <a:gd name="T6" fmla="*/ 2202 w 109"/>
                <a:gd name="T7" fmla="*/ 2573 h 65"/>
                <a:gd name="T8" fmla="*/ 4290 w 109"/>
                <a:gd name="T9" fmla="*/ 2666 h 65"/>
                <a:gd name="T10" fmla="*/ 2985 w 109"/>
                <a:gd name="T11" fmla="*/ 2880 h 65"/>
                <a:gd name="T12" fmla="*/ 2748 w 109"/>
                <a:gd name="T13" fmla="*/ 3338 h 65"/>
                <a:gd name="T14" fmla="*/ 1856 w 109"/>
                <a:gd name="T15" fmla="*/ 2781 h 65"/>
                <a:gd name="T16" fmla="*/ 942 w 109"/>
                <a:gd name="T17" fmla="*/ 2107 h 65"/>
                <a:gd name="T18" fmla="*/ 313 w 109"/>
                <a:gd name="T19" fmla="*/ 1282 h 65"/>
                <a:gd name="T20" fmla="*/ 396 w 109"/>
                <a:gd name="T21" fmla="*/ 0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" h="65">
                  <a:moveTo>
                    <a:pt x="13" y="2"/>
                  </a:moveTo>
                  <a:cubicBezTo>
                    <a:pt x="11" y="20"/>
                    <a:pt x="38" y="22"/>
                    <a:pt x="49" y="27"/>
                  </a:cubicBezTo>
                  <a:cubicBezTo>
                    <a:pt x="47" y="31"/>
                    <a:pt x="38" y="27"/>
                    <a:pt x="36" y="31"/>
                  </a:cubicBezTo>
                  <a:cubicBezTo>
                    <a:pt x="34" y="37"/>
                    <a:pt x="49" y="50"/>
                    <a:pt x="56" y="50"/>
                  </a:cubicBezTo>
                  <a:cubicBezTo>
                    <a:pt x="64" y="50"/>
                    <a:pt x="101" y="49"/>
                    <a:pt x="109" y="52"/>
                  </a:cubicBezTo>
                  <a:cubicBezTo>
                    <a:pt x="106" y="51"/>
                    <a:pt x="79" y="54"/>
                    <a:pt x="76" y="56"/>
                  </a:cubicBezTo>
                  <a:cubicBezTo>
                    <a:pt x="73" y="59"/>
                    <a:pt x="69" y="61"/>
                    <a:pt x="70" y="65"/>
                  </a:cubicBezTo>
                  <a:cubicBezTo>
                    <a:pt x="62" y="63"/>
                    <a:pt x="55" y="58"/>
                    <a:pt x="47" y="54"/>
                  </a:cubicBezTo>
                  <a:cubicBezTo>
                    <a:pt x="40" y="50"/>
                    <a:pt x="31" y="46"/>
                    <a:pt x="24" y="41"/>
                  </a:cubicBezTo>
                  <a:cubicBezTo>
                    <a:pt x="18" y="37"/>
                    <a:pt x="12" y="31"/>
                    <a:pt x="8" y="25"/>
                  </a:cubicBezTo>
                  <a:cubicBezTo>
                    <a:pt x="4" y="19"/>
                    <a:pt x="0" y="9"/>
                    <a:pt x="10" y="0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471">
              <a:extLst>
                <a:ext uri="{FF2B5EF4-FFF2-40B4-BE49-F238E27FC236}">
                  <a16:creationId xmlns:a16="http://schemas.microsoft.com/office/drawing/2014/main" id="{23C9A488-A914-46EE-ADFD-DA176D26B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2712"/>
              <a:ext cx="222" cy="61"/>
            </a:xfrm>
            <a:custGeom>
              <a:avLst/>
              <a:gdLst>
                <a:gd name="T0" fmla="*/ 0 w 89"/>
                <a:gd name="T1" fmla="*/ 90 h 23"/>
                <a:gd name="T2" fmla="*/ 2173 w 89"/>
                <a:gd name="T3" fmla="*/ 1140 h 23"/>
                <a:gd name="T4" fmla="*/ 3447 w 89"/>
                <a:gd name="T5" fmla="*/ 1140 h 23"/>
                <a:gd name="T6" fmla="*/ 1786 w 89"/>
                <a:gd name="T7" fmla="*/ 745 h 23"/>
                <a:gd name="T8" fmla="*/ 1581 w 89"/>
                <a:gd name="T9" fmla="*/ 353 h 23"/>
                <a:gd name="T10" fmla="*/ 229 w 89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23">
                  <a:moveTo>
                    <a:pt x="0" y="2"/>
                  </a:moveTo>
                  <a:cubicBezTo>
                    <a:pt x="9" y="6"/>
                    <a:pt x="56" y="23"/>
                    <a:pt x="56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17" y="9"/>
                    <a:pt x="6" y="0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472">
              <a:extLst>
                <a:ext uri="{FF2B5EF4-FFF2-40B4-BE49-F238E27FC236}">
                  <a16:creationId xmlns:a16="http://schemas.microsoft.com/office/drawing/2014/main" id="{E1BBA24A-416A-4439-BD76-E4A4AA7BB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2805"/>
              <a:ext cx="73" cy="67"/>
            </a:xfrm>
            <a:custGeom>
              <a:avLst/>
              <a:gdLst>
                <a:gd name="T0" fmla="*/ 0 w 29"/>
                <a:gd name="T1" fmla="*/ 884 h 25"/>
                <a:gd name="T2" fmla="*/ 609 w 29"/>
                <a:gd name="T3" fmla="*/ 1235 h 25"/>
                <a:gd name="T4" fmla="*/ 1040 w 29"/>
                <a:gd name="T5" fmla="*/ 461 h 25"/>
                <a:gd name="T6" fmla="*/ 368 w 29"/>
                <a:gd name="T7" fmla="*/ 927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5">
                  <a:moveTo>
                    <a:pt x="0" y="17"/>
                  </a:moveTo>
                  <a:cubicBezTo>
                    <a:pt x="2" y="17"/>
                    <a:pt x="14" y="22"/>
                    <a:pt x="15" y="24"/>
                  </a:cubicBezTo>
                  <a:cubicBezTo>
                    <a:pt x="16" y="25"/>
                    <a:pt x="29" y="17"/>
                    <a:pt x="26" y="9"/>
                  </a:cubicBezTo>
                  <a:cubicBezTo>
                    <a:pt x="24" y="0"/>
                    <a:pt x="22" y="21"/>
                    <a:pt x="9" y="18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473">
              <a:extLst>
                <a:ext uri="{FF2B5EF4-FFF2-40B4-BE49-F238E27FC236}">
                  <a16:creationId xmlns:a16="http://schemas.microsoft.com/office/drawing/2014/main" id="{DE4D776E-C02C-4C70-A0C3-410D44093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2656"/>
              <a:ext cx="42" cy="29"/>
            </a:xfrm>
            <a:custGeom>
              <a:avLst/>
              <a:gdLst>
                <a:gd name="T0" fmla="*/ 74 w 17"/>
                <a:gd name="T1" fmla="*/ 480 h 11"/>
                <a:gd name="T2" fmla="*/ 378 w 17"/>
                <a:gd name="T3" fmla="*/ 438 h 11"/>
                <a:gd name="T4" fmla="*/ 524 w 17"/>
                <a:gd name="T5" fmla="*/ 0 h 11"/>
                <a:gd name="T6" fmla="*/ 0 w 17"/>
                <a:gd name="T7" fmla="*/ 293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1">
                  <a:moveTo>
                    <a:pt x="2" y="10"/>
                  </a:moveTo>
                  <a:cubicBezTo>
                    <a:pt x="4" y="11"/>
                    <a:pt x="8" y="10"/>
                    <a:pt x="10" y="9"/>
                  </a:cubicBezTo>
                  <a:cubicBezTo>
                    <a:pt x="13" y="8"/>
                    <a:pt x="17" y="3"/>
                    <a:pt x="14" y="0"/>
                  </a:cubicBezTo>
                  <a:cubicBezTo>
                    <a:pt x="12" y="7"/>
                    <a:pt x="5" y="6"/>
                    <a:pt x="0" y="6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474">
              <a:extLst>
                <a:ext uri="{FF2B5EF4-FFF2-40B4-BE49-F238E27FC236}">
                  <a16:creationId xmlns:a16="http://schemas.microsoft.com/office/drawing/2014/main" id="{610DE752-6122-47BD-BEB6-94CA6854F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2709"/>
              <a:ext cx="13" cy="38"/>
            </a:xfrm>
            <a:custGeom>
              <a:avLst/>
              <a:gdLst>
                <a:gd name="T0" fmla="*/ 88 w 5"/>
                <a:gd name="T1" fmla="*/ 0 h 14"/>
                <a:gd name="T2" fmla="*/ 0 w 5"/>
                <a:gd name="T3" fmla="*/ 76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4">
                  <a:moveTo>
                    <a:pt x="2" y="0"/>
                  </a:moveTo>
                  <a:cubicBezTo>
                    <a:pt x="5" y="5"/>
                    <a:pt x="5" y="11"/>
                    <a:pt x="0" y="14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475">
              <a:extLst>
                <a:ext uri="{FF2B5EF4-FFF2-40B4-BE49-F238E27FC236}">
                  <a16:creationId xmlns:a16="http://schemas.microsoft.com/office/drawing/2014/main" id="{22096915-DE13-4A1A-93EF-2F3B6B3FE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2781"/>
              <a:ext cx="60" cy="32"/>
            </a:xfrm>
            <a:custGeom>
              <a:avLst/>
              <a:gdLst>
                <a:gd name="T0" fmla="*/ 0 w 24"/>
                <a:gd name="T1" fmla="*/ 456 h 12"/>
                <a:gd name="T2" fmla="*/ 595 w 24"/>
                <a:gd name="T3" fmla="*/ 605 h 12"/>
                <a:gd name="T4" fmla="*/ 863 w 24"/>
                <a:gd name="T5" fmla="*/ 456 h 12"/>
                <a:gd name="T6" fmla="*/ 863 w 24"/>
                <a:gd name="T7" fmla="*/ 0 h 12"/>
                <a:gd name="T8" fmla="*/ 675 w 24"/>
                <a:gd name="T9" fmla="*/ 307 h 12"/>
                <a:gd name="T10" fmla="*/ 470 w 24"/>
                <a:gd name="T11" fmla="*/ 307 h 12"/>
                <a:gd name="T12" fmla="*/ 208 w 24"/>
                <a:gd name="T13" fmla="*/ 363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2">
                  <a:moveTo>
                    <a:pt x="0" y="9"/>
                  </a:moveTo>
                  <a:cubicBezTo>
                    <a:pt x="5" y="10"/>
                    <a:pt x="10" y="11"/>
                    <a:pt x="15" y="12"/>
                  </a:cubicBezTo>
                  <a:cubicBezTo>
                    <a:pt x="18" y="12"/>
                    <a:pt x="21" y="12"/>
                    <a:pt x="22" y="9"/>
                  </a:cubicBezTo>
                  <a:cubicBezTo>
                    <a:pt x="24" y="7"/>
                    <a:pt x="24" y="2"/>
                    <a:pt x="22" y="0"/>
                  </a:cubicBezTo>
                  <a:cubicBezTo>
                    <a:pt x="20" y="2"/>
                    <a:pt x="21" y="5"/>
                    <a:pt x="17" y="6"/>
                  </a:cubicBezTo>
                  <a:cubicBezTo>
                    <a:pt x="16" y="6"/>
                    <a:pt x="14" y="6"/>
                    <a:pt x="12" y="6"/>
                  </a:cubicBezTo>
                  <a:cubicBezTo>
                    <a:pt x="10" y="6"/>
                    <a:pt x="7" y="7"/>
                    <a:pt x="5" y="7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476">
              <a:extLst>
                <a:ext uri="{FF2B5EF4-FFF2-40B4-BE49-F238E27FC236}">
                  <a16:creationId xmlns:a16="http://schemas.microsoft.com/office/drawing/2014/main" id="{0F02AE92-9E53-4EBD-9749-AD17A0FEB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" y="1907"/>
              <a:ext cx="273" cy="173"/>
            </a:xfrm>
            <a:custGeom>
              <a:avLst/>
              <a:gdLst>
                <a:gd name="T0" fmla="*/ 521 w 109"/>
                <a:gd name="T1" fmla="*/ 93 h 65"/>
                <a:gd name="T2" fmla="*/ 1931 w 109"/>
                <a:gd name="T3" fmla="*/ 1360 h 65"/>
                <a:gd name="T4" fmla="*/ 1413 w 109"/>
                <a:gd name="T5" fmla="*/ 1602 h 65"/>
                <a:gd name="T6" fmla="*/ 2202 w 109"/>
                <a:gd name="T7" fmla="*/ 2507 h 65"/>
                <a:gd name="T8" fmla="*/ 4290 w 109"/>
                <a:gd name="T9" fmla="*/ 2600 h 65"/>
                <a:gd name="T10" fmla="*/ 2985 w 109"/>
                <a:gd name="T11" fmla="*/ 2813 h 65"/>
                <a:gd name="T12" fmla="*/ 2748 w 109"/>
                <a:gd name="T13" fmla="*/ 3258 h 65"/>
                <a:gd name="T14" fmla="*/ 1856 w 109"/>
                <a:gd name="T15" fmla="*/ 2712 h 65"/>
                <a:gd name="T16" fmla="*/ 942 w 109"/>
                <a:gd name="T17" fmla="*/ 2111 h 65"/>
                <a:gd name="T18" fmla="*/ 313 w 109"/>
                <a:gd name="T19" fmla="*/ 1262 h 65"/>
                <a:gd name="T20" fmla="*/ 396 w 109"/>
                <a:gd name="T21" fmla="*/ 0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" h="65">
                  <a:moveTo>
                    <a:pt x="13" y="2"/>
                  </a:moveTo>
                  <a:cubicBezTo>
                    <a:pt x="11" y="21"/>
                    <a:pt x="38" y="23"/>
                    <a:pt x="49" y="27"/>
                  </a:cubicBezTo>
                  <a:cubicBezTo>
                    <a:pt x="47" y="31"/>
                    <a:pt x="38" y="27"/>
                    <a:pt x="36" y="32"/>
                  </a:cubicBezTo>
                  <a:cubicBezTo>
                    <a:pt x="34" y="37"/>
                    <a:pt x="49" y="50"/>
                    <a:pt x="56" y="50"/>
                  </a:cubicBezTo>
                  <a:cubicBezTo>
                    <a:pt x="64" y="50"/>
                    <a:pt x="101" y="50"/>
                    <a:pt x="109" y="52"/>
                  </a:cubicBezTo>
                  <a:cubicBezTo>
                    <a:pt x="106" y="52"/>
                    <a:pt x="79" y="54"/>
                    <a:pt x="76" y="56"/>
                  </a:cubicBezTo>
                  <a:cubicBezTo>
                    <a:pt x="73" y="59"/>
                    <a:pt x="69" y="62"/>
                    <a:pt x="70" y="65"/>
                  </a:cubicBezTo>
                  <a:cubicBezTo>
                    <a:pt x="62" y="64"/>
                    <a:pt x="55" y="58"/>
                    <a:pt x="47" y="54"/>
                  </a:cubicBezTo>
                  <a:cubicBezTo>
                    <a:pt x="40" y="51"/>
                    <a:pt x="31" y="46"/>
                    <a:pt x="24" y="42"/>
                  </a:cubicBezTo>
                  <a:cubicBezTo>
                    <a:pt x="18" y="37"/>
                    <a:pt x="12" y="31"/>
                    <a:pt x="8" y="25"/>
                  </a:cubicBezTo>
                  <a:cubicBezTo>
                    <a:pt x="4" y="20"/>
                    <a:pt x="0" y="10"/>
                    <a:pt x="10" y="0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477">
              <a:extLst>
                <a:ext uri="{FF2B5EF4-FFF2-40B4-BE49-F238E27FC236}">
                  <a16:creationId xmlns:a16="http://schemas.microsoft.com/office/drawing/2014/main" id="{F235C0E1-106C-4406-B6A0-829FD4F4F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2072"/>
              <a:ext cx="222" cy="61"/>
            </a:xfrm>
            <a:custGeom>
              <a:avLst/>
              <a:gdLst>
                <a:gd name="T0" fmla="*/ 0 w 89"/>
                <a:gd name="T1" fmla="*/ 90 h 23"/>
                <a:gd name="T2" fmla="*/ 2173 w 89"/>
                <a:gd name="T3" fmla="*/ 1140 h 23"/>
                <a:gd name="T4" fmla="*/ 3447 w 89"/>
                <a:gd name="T5" fmla="*/ 1082 h 23"/>
                <a:gd name="T6" fmla="*/ 1786 w 89"/>
                <a:gd name="T7" fmla="*/ 690 h 23"/>
                <a:gd name="T8" fmla="*/ 1581 w 89"/>
                <a:gd name="T9" fmla="*/ 353 h 23"/>
                <a:gd name="T10" fmla="*/ 229 w 89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23">
                  <a:moveTo>
                    <a:pt x="0" y="2"/>
                  </a:moveTo>
                  <a:cubicBezTo>
                    <a:pt x="9" y="6"/>
                    <a:pt x="56" y="23"/>
                    <a:pt x="56" y="23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17" y="9"/>
                    <a:pt x="6" y="0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478">
              <a:extLst>
                <a:ext uri="{FF2B5EF4-FFF2-40B4-BE49-F238E27FC236}">
                  <a16:creationId xmlns:a16="http://schemas.microsoft.com/office/drawing/2014/main" id="{7D3D1777-CFA5-412D-B721-738D2A169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2165"/>
              <a:ext cx="73" cy="67"/>
            </a:xfrm>
            <a:custGeom>
              <a:avLst/>
              <a:gdLst>
                <a:gd name="T0" fmla="*/ 0 w 29"/>
                <a:gd name="T1" fmla="*/ 825 h 25"/>
                <a:gd name="T2" fmla="*/ 609 w 29"/>
                <a:gd name="T3" fmla="*/ 1193 h 25"/>
                <a:gd name="T4" fmla="*/ 1040 w 29"/>
                <a:gd name="T5" fmla="*/ 402 h 25"/>
                <a:gd name="T6" fmla="*/ 368 w 29"/>
                <a:gd name="T7" fmla="*/ 884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5">
                  <a:moveTo>
                    <a:pt x="0" y="16"/>
                  </a:moveTo>
                  <a:cubicBezTo>
                    <a:pt x="2" y="17"/>
                    <a:pt x="14" y="22"/>
                    <a:pt x="15" y="23"/>
                  </a:cubicBezTo>
                  <a:cubicBezTo>
                    <a:pt x="16" y="25"/>
                    <a:pt x="29" y="17"/>
                    <a:pt x="26" y="8"/>
                  </a:cubicBezTo>
                  <a:cubicBezTo>
                    <a:pt x="24" y="0"/>
                    <a:pt x="22" y="20"/>
                    <a:pt x="9" y="17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479">
              <a:extLst>
                <a:ext uri="{FF2B5EF4-FFF2-40B4-BE49-F238E27FC236}">
                  <a16:creationId xmlns:a16="http://schemas.microsoft.com/office/drawing/2014/main" id="{18A1783F-BA45-4960-9F18-5CBD2CB0E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2013"/>
              <a:ext cx="42" cy="30"/>
            </a:xfrm>
            <a:custGeom>
              <a:avLst/>
              <a:gdLst>
                <a:gd name="T0" fmla="*/ 74 w 17"/>
                <a:gd name="T1" fmla="*/ 611 h 11"/>
                <a:gd name="T2" fmla="*/ 378 w 17"/>
                <a:gd name="T3" fmla="*/ 551 h 11"/>
                <a:gd name="T4" fmla="*/ 524 w 17"/>
                <a:gd name="T5" fmla="*/ 0 h 11"/>
                <a:gd name="T6" fmla="*/ 0 w 17"/>
                <a:gd name="T7" fmla="*/ 38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1">
                  <a:moveTo>
                    <a:pt x="2" y="11"/>
                  </a:moveTo>
                  <a:cubicBezTo>
                    <a:pt x="4" y="11"/>
                    <a:pt x="8" y="11"/>
                    <a:pt x="10" y="10"/>
                  </a:cubicBezTo>
                  <a:cubicBezTo>
                    <a:pt x="13" y="8"/>
                    <a:pt x="17" y="3"/>
                    <a:pt x="14" y="0"/>
                  </a:cubicBezTo>
                  <a:cubicBezTo>
                    <a:pt x="12" y="7"/>
                    <a:pt x="5" y="7"/>
                    <a:pt x="0" y="7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480">
              <a:extLst>
                <a:ext uri="{FF2B5EF4-FFF2-40B4-BE49-F238E27FC236}">
                  <a16:creationId xmlns:a16="http://schemas.microsoft.com/office/drawing/2014/main" id="{31B0FCDF-00C1-4AB4-825C-F9BAF764E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2139"/>
              <a:ext cx="60" cy="32"/>
            </a:xfrm>
            <a:custGeom>
              <a:avLst/>
              <a:gdLst>
                <a:gd name="T0" fmla="*/ 0 w 24"/>
                <a:gd name="T1" fmla="*/ 456 h 12"/>
                <a:gd name="T2" fmla="*/ 595 w 24"/>
                <a:gd name="T3" fmla="*/ 605 h 12"/>
                <a:gd name="T4" fmla="*/ 863 w 24"/>
                <a:gd name="T5" fmla="*/ 456 h 12"/>
                <a:gd name="T6" fmla="*/ 863 w 24"/>
                <a:gd name="T7" fmla="*/ 0 h 12"/>
                <a:gd name="T8" fmla="*/ 675 w 24"/>
                <a:gd name="T9" fmla="*/ 363 h 12"/>
                <a:gd name="T10" fmla="*/ 470 w 24"/>
                <a:gd name="T11" fmla="*/ 363 h 12"/>
                <a:gd name="T12" fmla="*/ 208 w 24"/>
                <a:gd name="T13" fmla="*/ 363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2">
                  <a:moveTo>
                    <a:pt x="0" y="9"/>
                  </a:moveTo>
                  <a:cubicBezTo>
                    <a:pt x="5" y="10"/>
                    <a:pt x="10" y="12"/>
                    <a:pt x="15" y="12"/>
                  </a:cubicBezTo>
                  <a:cubicBezTo>
                    <a:pt x="18" y="12"/>
                    <a:pt x="21" y="12"/>
                    <a:pt x="22" y="9"/>
                  </a:cubicBezTo>
                  <a:cubicBezTo>
                    <a:pt x="24" y="7"/>
                    <a:pt x="24" y="2"/>
                    <a:pt x="22" y="0"/>
                  </a:cubicBezTo>
                  <a:cubicBezTo>
                    <a:pt x="20" y="2"/>
                    <a:pt x="21" y="5"/>
                    <a:pt x="17" y="7"/>
                  </a:cubicBezTo>
                  <a:cubicBezTo>
                    <a:pt x="16" y="7"/>
                    <a:pt x="14" y="7"/>
                    <a:pt x="12" y="7"/>
                  </a:cubicBezTo>
                  <a:cubicBezTo>
                    <a:pt x="10" y="7"/>
                    <a:pt x="7" y="8"/>
                    <a:pt x="5" y="7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481">
              <a:extLst>
                <a:ext uri="{FF2B5EF4-FFF2-40B4-BE49-F238E27FC236}">
                  <a16:creationId xmlns:a16="http://schemas.microsoft.com/office/drawing/2014/main" id="{757A37E2-4570-400C-8C37-040FB8DF6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" y="1267"/>
              <a:ext cx="273" cy="173"/>
            </a:xfrm>
            <a:custGeom>
              <a:avLst/>
              <a:gdLst>
                <a:gd name="T0" fmla="*/ 521 w 109"/>
                <a:gd name="T1" fmla="*/ 93 h 65"/>
                <a:gd name="T2" fmla="*/ 1931 w 109"/>
                <a:gd name="T3" fmla="*/ 1360 h 65"/>
                <a:gd name="T4" fmla="*/ 1413 w 109"/>
                <a:gd name="T5" fmla="*/ 1565 h 65"/>
                <a:gd name="T6" fmla="*/ 2202 w 109"/>
                <a:gd name="T7" fmla="*/ 2507 h 65"/>
                <a:gd name="T8" fmla="*/ 4290 w 109"/>
                <a:gd name="T9" fmla="*/ 2600 h 65"/>
                <a:gd name="T10" fmla="*/ 2985 w 109"/>
                <a:gd name="T11" fmla="*/ 2813 h 65"/>
                <a:gd name="T12" fmla="*/ 2748 w 109"/>
                <a:gd name="T13" fmla="*/ 3258 h 65"/>
                <a:gd name="T14" fmla="*/ 1856 w 109"/>
                <a:gd name="T15" fmla="*/ 2712 h 65"/>
                <a:gd name="T16" fmla="*/ 942 w 109"/>
                <a:gd name="T17" fmla="*/ 2055 h 65"/>
                <a:gd name="T18" fmla="*/ 313 w 109"/>
                <a:gd name="T19" fmla="*/ 1262 h 65"/>
                <a:gd name="T20" fmla="*/ 396 w 109"/>
                <a:gd name="T21" fmla="*/ 0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" h="65">
                  <a:moveTo>
                    <a:pt x="13" y="2"/>
                  </a:moveTo>
                  <a:cubicBezTo>
                    <a:pt x="11" y="20"/>
                    <a:pt x="38" y="22"/>
                    <a:pt x="49" y="27"/>
                  </a:cubicBezTo>
                  <a:cubicBezTo>
                    <a:pt x="47" y="31"/>
                    <a:pt x="38" y="27"/>
                    <a:pt x="36" y="31"/>
                  </a:cubicBezTo>
                  <a:cubicBezTo>
                    <a:pt x="34" y="37"/>
                    <a:pt x="49" y="50"/>
                    <a:pt x="56" y="50"/>
                  </a:cubicBezTo>
                  <a:cubicBezTo>
                    <a:pt x="64" y="50"/>
                    <a:pt x="101" y="49"/>
                    <a:pt x="109" y="52"/>
                  </a:cubicBezTo>
                  <a:cubicBezTo>
                    <a:pt x="106" y="51"/>
                    <a:pt x="79" y="54"/>
                    <a:pt x="76" y="56"/>
                  </a:cubicBezTo>
                  <a:cubicBezTo>
                    <a:pt x="73" y="59"/>
                    <a:pt x="69" y="61"/>
                    <a:pt x="70" y="65"/>
                  </a:cubicBezTo>
                  <a:cubicBezTo>
                    <a:pt x="62" y="63"/>
                    <a:pt x="55" y="58"/>
                    <a:pt x="47" y="54"/>
                  </a:cubicBezTo>
                  <a:cubicBezTo>
                    <a:pt x="40" y="50"/>
                    <a:pt x="31" y="46"/>
                    <a:pt x="24" y="41"/>
                  </a:cubicBezTo>
                  <a:cubicBezTo>
                    <a:pt x="18" y="37"/>
                    <a:pt x="12" y="31"/>
                    <a:pt x="8" y="25"/>
                  </a:cubicBezTo>
                  <a:cubicBezTo>
                    <a:pt x="4" y="19"/>
                    <a:pt x="0" y="9"/>
                    <a:pt x="10" y="0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482">
              <a:extLst>
                <a:ext uri="{FF2B5EF4-FFF2-40B4-BE49-F238E27FC236}">
                  <a16:creationId xmlns:a16="http://schemas.microsoft.com/office/drawing/2014/main" id="{6521365D-3394-4614-8D53-BDA472E7E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1429"/>
              <a:ext cx="222" cy="62"/>
            </a:xfrm>
            <a:custGeom>
              <a:avLst/>
              <a:gdLst>
                <a:gd name="T0" fmla="*/ 0 w 89"/>
                <a:gd name="T1" fmla="*/ 94 h 23"/>
                <a:gd name="T2" fmla="*/ 2173 w 89"/>
                <a:gd name="T3" fmla="*/ 1213 h 23"/>
                <a:gd name="T4" fmla="*/ 3447 w 89"/>
                <a:gd name="T5" fmla="*/ 1213 h 23"/>
                <a:gd name="T6" fmla="*/ 1786 w 89"/>
                <a:gd name="T7" fmla="*/ 784 h 23"/>
                <a:gd name="T8" fmla="*/ 1581 w 89"/>
                <a:gd name="T9" fmla="*/ 369 h 23"/>
                <a:gd name="T10" fmla="*/ 229 w 89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23">
                  <a:moveTo>
                    <a:pt x="0" y="2"/>
                  </a:moveTo>
                  <a:cubicBezTo>
                    <a:pt x="9" y="6"/>
                    <a:pt x="56" y="23"/>
                    <a:pt x="56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17" y="9"/>
                    <a:pt x="6" y="0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483">
              <a:extLst>
                <a:ext uri="{FF2B5EF4-FFF2-40B4-BE49-F238E27FC236}">
                  <a16:creationId xmlns:a16="http://schemas.microsoft.com/office/drawing/2014/main" id="{C67C2284-DEDE-48A8-91D5-C51BD302E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523"/>
              <a:ext cx="73" cy="66"/>
            </a:xfrm>
            <a:custGeom>
              <a:avLst/>
              <a:gdLst>
                <a:gd name="T0" fmla="*/ 0 w 29"/>
                <a:gd name="T1" fmla="*/ 829 h 25"/>
                <a:gd name="T2" fmla="*/ 609 w 29"/>
                <a:gd name="T3" fmla="*/ 1156 h 25"/>
                <a:gd name="T4" fmla="*/ 1040 w 29"/>
                <a:gd name="T5" fmla="*/ 438 h 25"/>
                <a:gd name="T6" fmla="*/ 368 w 29"/>
                <a:gd name="T7" fmla="*/ 884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5">
                  <a:moveTo>
                    <a:pt x="0" y="17"/>
                  </a:moveTo>
                  <a:cubicBezTo>
                    <a:pt x="2" y="17"/>
                    <a:pt x="14" y="22"/>
                    <a:pt x="15" y="24"/>
                  </a:cubicBezTo>
                  <a:cubicBezTo>
                    <a:pt x="16" y="25"/>
                    <a:pt x="29" y="17"/>
                    <a:pt x="26" y="9"/>
                  </a:cubicBezTo>
                  <a:cubicBezTo>
                    <a:pt x="24" y="0"/>
                    <a:pt x="22" y="21"/>
                    <a:pt x="9" y="18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484">
              <a:extLst>
                <a:ext uri="{FF2B5EF4-FFF2-40B4-BE49-F238E27FC236}">
                  <a16:creationId xmlns:a16="http://schemas.microsoft.com/office/drawing/2014/main" id="{F9D3B041-83F6-4656-BBFD-7C4269E5C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1373"/>
              <a:ext cx="42" cy="30"/>
            </a:xfrm>
            <a:custGeom>
              <a:avLst/>
              <a:gdLst>
                <a:gd name="T0" fmla="*/ 74 w 17"/>
                <a:gd name="T1" fmla="*/ 551 h 11"/>
                <a:gd name="T2" fmla="*/ 378 w 17"/>
                <a:gd name="T3" fmla="*/ 505 h 11"/>
                <a:gd name="T4" fmla="*/ 524 w 17"/>
                <a:gd name="T5" fmla="*/ 0 h 11"/>
                <a:gd name="T6" fmla="*/ 0 w 17"/>
                <a:gd name="T7" fmla="*/ 32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1">
                  <a:moveTo>
                    <a:pt x="2" y="10"/>
                  </a:moveTo>
                  <a:cubicBezTo>
                    <a:pt x="4" y="11"/>
                    <a:pt x="8" y="10"/>
                    <a:pt x="10" y="9"/>
                  </a:cubicBezTo>
                  <a:cubicBezTo>
                    <a:pt x="13" y="8"/>
                    <a:pt x="17" y="3"/>
                    <a:pt x="14" y="0"/>
                  </a:cubicBezTo>
                  <a:cubicBezTo>
                    <a:pt x="12" y="7"/>
                    <a:pt x="5" y="6"/>
                    <a:pt x="0" y="6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485">
              <a:extLst>
                <a:ext uri="{FF2B5EF4-FFF2-40B4-BE49-F238E27FC236}">
                  <a16:creationId xmlns:a16="http://schemas.microsoft.com/office/drawing/2014/main" id="{56B2AF8F-5E14-4D19-A65B-ACD516760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1427"/>
              <a:ext cx="13" cy="37"/>
            </a:xfrm>
            <a:custGeom>
              <a:avLst/>
              <a:gdLst>
                <a:gd name="T0" fmla="*/ 88 w 5"/>
                <a:gd name="T1" fmla="*/ 0 h 14"/>
                <a:gd name="T2" fmla="*/ 0 w 5"/>
                <a:gd name="T3" fmla="*/ 685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4">
                  <a:moveTo>
                    <a:pt x="2" y="0"/>
                  </a:moveTo>
                  <a:cubicBezTo>
                    <a:pt x="5" y="5"/>
                    <a:pt x="5" y="11"/>
                    <a:pt x="0" y="14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Freeform 486">
              <a:extLst>
                <a:ext uri="{FF2B5EF4-FFF2-40B4-BE49-F238E27FC236}">
                  <a16:creationId xmlns:a16="http://schemas.microsoft.com/office/drawing/2014/main" id="{B767466C-93C7-429A-AA4D-7192852C5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1499"/>
              <a:ext cx="60" cy="32"/>
            </a:xfrm>
            <a:custGeom>
              <a:avLst/>
              <a:gdLst>
                <a:gd name="T0" fmla="*/ 0 w 24"/>
                <a:gd name="T1" fmla="*/ 456 h 12"/>
                <a:gd name="T2" fmla="*/ 595 w 24"/>
                <a:gd name="T3" fmla="*/ 605 h 12"/>
                <a:gd name="T4" fmla="*/ 863 w 24"/>
                <a:gd name="T5" fmla="*/ 456 h 12"/>
                <a:gd name="T6" fmla="*/ 863 w 24"/>
                <a:gd name="T7" fmla="*/ 0 h 12"/>
                <a:gd name="T8" fmla="*/ 675 w 24"/>
                <a:gd name="T9" fmla="*/ 307 h 12"/>
                <a:gd name="T10" fmla="*/ 470 w 24"/>
                <a:gd name="T11" fmla="*/ 307 h 12"/>
                <a:gd name="T12" fmla="*/ 208 w 24"/>
                <a:gd name="T13" fmla="*/ 363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2">
                  <a:moveTo>
                    <a:pt x="0" y="9"/>
                  </a:moveTo>
                  <a:cubicBezTo>
                    <a:pt x="5" y="10"/>
                    <a:pt x="10" y="11"/>
                    <a:pt x="15" y="12"/>
                  </a:cubicBezTo>
                  <a:cubicBezTo>
                    <a:pt x="18" y="12"/>
                    <a:pt x="21" y="12"/>
                    <a:pt x="22" y="9"/>
                  </a:cubicBezTo>
                  <a:cubicBezTo>
                    <a:pt x="24" y="7"/>
                    <a:pt x="24" y="2"/>
                    <a:pt x="22" y="0"/>
                  </a:cubicBezTo>
                  <a:cubicBezTo>
                    <a:pt x="20" y="2"/>
                    <a:pt x="21" y="5"/>
                    <a:pt x="17" y="6"/>
                  </a:cubicBezTo>
                  <a:cubicBezTo>
                    <a:pt x="16" y="6"/>
                    <a:pt x="14" y="6"/>
                    <a:pt x="12" y="6"/>
                  </a:cubicBezTo>
                  <a:cubicBezTo>
                    <a:pt x="10" y="6"/>
                    <a:pt x="7" y="7"/>
                    <a:pt x="5" y="7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487">
              <a:extLst>
                <a:ext uri="{FF2B5EF4-FFF2-40B4-BE49-F238E27FC236}">
                  <a16:creationId xmlns:a16="http://schemas.microsoft.com/office/drawing/2014/main" id="{D1407DB2-24F7-44C8-891F-3445357B7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" y="3189"/>
              <a:ext cx="273" cy="174"/>
            </a:xfrm>
            <a:custGeom>
              <a:avLst/>
              <a:gdLst>
                <a:gd name="T0" fmla="*/ 521 w 109"/>
                <a:gd name="T1" fmla="*/ 94 h 65"/>
                <a:gd name="T2" fmla="*/ 1931 w 109"/>
                <a:gd name="T3" fmla="*/ 1384 h 65"/>
                <a:gd name="T4" fmla="*/ 1413 w 109"/>
                <a:gd name="T5" fmla="*/ 1590 h 65"/>
                <a:gd name="T6" fmla="*/ 2202 w 109"/>
                <a:gd name="T7" fmla="*/ 2573 h 65"/>
                <a:gd name="T8" fmla="*/ 4290 w 109"/>
                <a:gd name="T9" fmla="*/ 2666 h 65"/>
                <a:gd name="T10" fmla="*/ 2985 w 109"/>
                <a:gd name="T11" fmla="*/ 2880 h 65"/>
                <a:gd name="T12" fmla="*/ 2748 w 109"/>
                <a:gd name="T13" fmla="*/ 3338 h 65"/>
                <a:gd name="T14" fmla="*/ 1856 w 109"/>
                <a:gd name="T15" fmla="*/ 2781 h 65"/>
                <a:gd name="T16" fmla="*/ 942 w 109"/>
                <a:gd name="T17" fmla="*/ 2107 h 65"/>
                <a:gd name="T18" fmla="*/ 313 w 109"/>
                <a:gd name="T19" fmla="*/ 1282 h 65"/>
                <a:gd name="T20" fmla="*/ 396 w 109"/>
                <a:gd name="T21" fmla="*/ 0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" h="65">
                  <a:moveTo>
                    <a:pt x="13" y="2"/>
                  </a:moveTo>
                  <a:cubicBezTo>
                    <a:pt x="11" y="20"/>
                    <a:pt x="38" y="22"/>
                    <a:pt x="49" y="27"/>
                  </a:cubicBezTo>
                  <a:cubicBezTo>
                    <a:pt x="47" y="31"/>
                    <a:pt x="38" y="27"/>
                    <a:pt x="36" y="31"/>
                  </a:cubicBezTo>
                  <a:cubicBezTo>
                    <a:pt x="34" y="37"/>
                    <a:pt x="49" y="50"/>
                    <a:pt x="56" y="50"/>
                  </a:cubicBezTo>
                  <a:cubicBezTo>
                    <a:pt x="64" y="50"/>
                    <a:pt x="101" y="49"/>
                    <a:pt x="109" y="52"/>
                  </a:cubicBezTo>
                  <a:cubicBezTo>
                    <a:pt x="106" y="51"/>
                    <a:pt x="79" y="54"/>
                    <a:pt x="76" y="56"/>
                  </a:cubicBezTo>
                  <a:cubicBezTo>
                    <a:pt x="73" y="59"/>
                    <a:pt x="69" y="61"/>
                    <a:pt x="70" y="65"/>
                  </a:cubicBezTo>
                  <a:cubicBezTo>
                    <a:pt x="62" y="63"/>
                    <a:pt x="55" y="58"/>
                    <a:pt x="47" y="54"/>
                  </a:cubicBezTo>
                  <a:cubicBezTo>
                    <a:pt x="40" y="50"/>
                    <a:pt x="31" y="46"/>
                    <a:pt x="24" y="41"/>
                  </a:cubicBezTo>
                  <a:cubicBezTo>
                    <a:pt x="18" y="37"/>
                    <a:pt x="12" y="31"/>
                    <a:pt x="8" y="25"/>
                  </a:cubicBezTo>
                  <a:cubicBezTo>
                    <a:pt x="4" y="19"/>
                    <a:pt x="0" y="9"/>
                    <a:pt x="10" y="0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488">
              <a:extLst>
                <a:ext uri="{FF2B5EF4-FFF2-40B4-BE49-F238E27FC236}">
                  <a16:creationId xmlns:a16="http://schemas.microsoft.com/office/drawing/2014/main" id="{01DC194D-2D92-4D44-A62E-4A46BF201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3352"/>
              <a:ext cx="222" cy="61"/>
            </a:xfrm>
            <a:custGeom>
              <a:avLst/>
              <a:gdLst>
                <a:gd name="T0" fmla="*/ 0 w 89"/>
                <a:gd name="T1" fmla="*/ 90 h 23"/>
                <a:gd name="T2" fmla="*/ 2173 w 89"/>
                <a:gd name="T3" fmla="*/ 1140 h 23"/>
                <a:gd name="T4" fmla="*/ 3447 w 89"/>
                <a:gd name="T5" fmla="*/ 1140 h 23"/>
                <a:gd name="T6" fmla="*/ 1786 w 89"/>
                <a:gd name="T7" fmla="*/ 745 h 23"/>
                <a:gd name="T8" fmla="*/ 1581 w 89"/>
                <a:gd name="T9" fmla="*/ 353 h 23"/>
                <a:gd name="T10" fmla="*/ 229 w 89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23">
                  <a:moveTo>
                    <a:pt x="0" y="2"/>
                  </a:moveTo>
                  <a:cubicBezTo>
                    <a:pt x="9" y="6"/>
                    <a:pt x="56" y="23"/>
                    <a:pt x="56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17" y="9"/>
                    <a:pt x="6" y="0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489">
              <a:extLst>
                <a:ext uri="{FF2B5EF4-FFF2-40B4-BE49-F238E27FC236}">
                  <a16:creationId xmlns:a16="http://schemas.microsoft.com/office/drawing/2014/main" id="{EC0E58FB-3D68-41C3-9283-E768647E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3445"/>
              <a:ext cx="73" cy="67"/>
            </a:xfrm>
            <a:custGeom>
              <a:avLst/>
              <a:gdLst>
                <a:gd name="T0" fmla="*/ 0 w 29"/>
                <a:gd name="T1" fmla="*/ 884 h 25"/>
                <a:gd name="T2" fmla="*/ 609 w 29"/>
                <a:gd name="T3" fmla="*/ 1235 h 25"/>
                <a:gd name="T4" fmla="*/ 1040 w 29"/>
                <a:gd name="T5" fmla="*/ 461 h 25"/>
                <a:gd name="T6" fmla="*/ 368 w 29"/>
                <a:gd name="T7" fmla="*/ 927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5">
                  <a:moveTo>
                    <a:pt x="0" y="17"/>
                  </a:moveTo>
                  <a:cubicBezTo>
                    <a:pt x="2" y="17"/>
                    <a:pt x="14" y="22"/>
                    <a:pt x="15" y="24"/>
                  </a:cubicBezTo>
                  <a:cubicBezTo>
                    <a:pt x="16" y="25"/>
                    <a:pt x="29" y="17"/>
                    <a:pt x="26" y="9"/>
                  </a:cubicBezTo>
                  <a:cubicBezTo>
                    <a:pt x="24" y="0"/>
                    <a:pt x="22" y="21"/>
                    <a:pt x="9" y="18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Freeform 490">
              <a:extLst>
                <a:ext uri="{FF2B5EF4-FFF2-40B4-BE49-F238E27FC236}">
                  <a16:creationId xmlns:a16="http://schemas.microsoft.com/office/drawing/2014/main" id="{4D482B3C-84E0-48C7-9D5C-B960F7712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3296"/>
              <a:ext cx="42" cy="29"/>
            </a:xfrm>
            <a:custGeom>
              <a:avLst/>
              <a:gdLst>
                <a:gd name="T0" fmla="*/ 74 w 17"/>
                <a:gd name="T1" fmla="*/ 480 h 11"/>
                <a:gd name="T2" fmla="*/ 378 w 17"/>
                <a:gd name="T3" fmla="*/ 438 h 11"/>
                <a:gd name="T4" fmla="*/ 524 w 17"/>
                <a:gd name="T5" fmla="*/ 0 h 11"/>
                <a:gd name="T6" fmla="*/ 0 w 17"/>
                <a:gd name="T7" fmla="*/ 293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1">
                  <a:moveTo>
                    <a:pt x="2" y="10"/>
                  </a:moveTo>
                  <a:cubicBezTo>
                    <a:pt x="4" y="11"/>
                    <a:pt x="8" y="10"/>
                    <a:pt x="10" y="9"/>
                  </a:cubicBezTo>
                  <a:cubicBezTo>
                    <a:pt x="13" y="8"/>
                    <a:pt x="17" y="3"/>
                    <a:pt x="14" y="0"/>
                  </a:cubicBezTo>
                  <a:cubicBezTo>
                    <a:pt x="12" y="7"/>
                    <a:pt x="5" y="6"/>
                    <a:pt x="0" y="6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Freeform 491">
              <a:extLst>
                <a:ext uri="{FF2B5EF4-FFF2-40B4-BE49-F238E27FC236}">
                  <a16:creationId xmlns:a16="http://schemas.microsoft.com/office/drawing/2014/main" id="{AC2768A0-7673-4466-920C-F7D678A84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3349"/>
              <a:ext cx="13" cy="38"/>
            </a:xfrm>
            <a:custGeom>
              <a:avLst/>
              <a:gdLst>
                <a:gd name="T0" fmla="*/ 88 w 5"/>
                <a:gd name="T1" fmla="*/ 0 h 14"/>
                <a:gd name="T2" fmla="*/ 0 w 5"/>
                <a:gd name="T3" fmla="*/ 76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4">
                  <a:moveTo>
                    <a:pt x="2" y="0"/>
                  </a:moveTo>
                  <a:cubicBezTo>
                    <a:pt x="5" y="5"/>
                    <a:pt x="5" y="11"/>
                    <a:pt x="0" y="14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Freeform 492">
              <a:extLst>
                <a:ext uri="{FF2B5EF4-FFF2-40B4-BE49-F238E27FC236}">
                  <a16:creationId xmlns:a16="http://schemas.microsoft.com/office/drawing/2014/main" id="{60AC385C-19AF-4E64-81FA-EECAD0EA9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3421"/>
              <a:ext cx="60" cy="32"/>
            </a:xfrm>
            <a:custGeom>
              <a:avLst/>
              <a:gdLst>
                <a:gd name="T0" fmla="*/ 0 w 24"/>
                <a:gd name="T1" fmla="*/ 456 h 12"/>
                <a:gd name="T2" fmla="*/ 595 w 24"/>
                <a:gd name="T3" fmla="*/ 605 h 12"/>
                <a:gd name="T4" fmla="*/ 863 w 24"/>
                <a:gd name="T5" fmla="*/ 456 h 12"/>
                <a:gd name="T6" fmla="*/ 863 w 24"/>
                <a:gd name="T7" fmla="*/ 0 h 12"/>
                <a:gd name="T8" fmla="*/ 675 w 24"/>
                <a:gd name="T9" fmla="*/ 307 h 12"/>
                <a:gd name="T10" fmla="*/ 470 w 24"/>
                <a:gd name="T11" fmla="*/ 307 h 12"/>
                <a:gd name="T12" fmla="*/ 208 w 24"/>
                <a:gd name="T13" fmla="*/ 363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2">
                  <a:moveTo>
                    <a:pt x="0" y="9"/>
                  </a:moveTo>
                  <a:cubicBezTo>
                    <a:pt x="5" y="10"/>
                    <a:pt x="10" y="11"/>
                    <a:pt x="15" y="12"/>
                  </a:cubicBezTo>
                  <a:cubicBezTo>
                    <a:pt x="18" y="12"/>
                    <a:pt x="21" y="12"/>
                    <a:pt x="22" y="9"/>
                  </a:cubicBezTo>
                  <a:cubicBezTo>
                    <a:pt x="24" y="7"/>
                    <a:pt x="24" y="2"/>
                    <a:pt x="22" y="0"/>
                  </a:cubicBezTo>
                  <a:cubicBezTo>
                    <a:pt x="20" y="2"/>
                    <a:pt x="21" y="5"/>
                    <a:pt x="17" y="6"/>
                  </a:cubicBezTo>
                  <a:cubicBezTo>
                    <a:pt x="16" y="6"/>
                    <a:pt x="14" y="6"/>
                    <a:pt x="12" y="6"/>
                  </a:cubicBezTo>
                  <a:cubicBezTo>
                    <a:pt x="10" y="6"/>
                    <a:pt x="7" y="7"/>
                    <a:pt x="5" y="7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Freeform 493">
              <a:extLst>
                <a:ext uri="{FF2B5EF4-FFF2-40B4-BE49-F238E27FC236}">
                  <a16:creationId xmlns:a16="http://schemas.microsoft.com/office/drawing/2014/main" id="{0A46FDA3-7F0A-4EA1-9691-32E11A3EF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1152"/>
              <a:ext cx="197" cy="32"/>
            </a:xfrm>
            <a:custGeom>
              <a:avLst/>
              <a:gdLst>
                <a:gd name="T0" fmla="*/ 229 w 79"/>
                <a:gd name="T1" fmla="*/ 0 h 12"/>
                <a:gd name="T2" fmla="*/ 0 w 79"/>
                <a:gd name="T3" fmla="*/ 307 h 12"/>
                <a:gd name="T4" fmla="*/ 229 w 79"/>
                <a:gd name="T5" fmla="*/ 605 h 12"/>
                <a:gd name="T6" fmla="*/ 3052 w 79"/>
                <a:gd name="T7" fmla="*/ 605 h 12"/>
                <a:gd name="T8" fmla="*/ 2948 w 79"/>
                <a:gd name="T9" fmla="*/ 307 h 12"/>
                <a:gd name="T10" fmla="*/ 3052 w 79"/>
                <a:gd name="T11" fmla="*/ 0 h 12"/>
                <a:gd name="T12" fmla="*/ 229 w 7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2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Freeform 494">
              <a:extLst>
                <a:ext uri="{FF2B5EF4-FFF2-40B4-BE49-F238E27FC236}">
                  <a16:creationId xmlns:a16="http://schemas.microsoft.com/office/drawing/2014/main" id="{664241B6-C346-4EED-89ED-430E72129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216"/>
              <a:ext cx="211" cy="32"/>
            </a:xfrm>
            <a:custGeom>
              <a:avLst/>
              <a:gdLst>
                <a:gd name="T0" fmla="*/ 239 w 84"/>
                <a:gd name="T1" fmla="*/ 0 h 12"/>
                <a:gd name="T2" fmla="*/ 0 w 84"/>
                <a:gd name="T3" fmla="*/ 307 h 12"/>
                <a:gd name="T4" fmla="*/ 239 w 84"/>
                <a:gd name="T5" fmla="*/ 605 h 12"/>
                <a:gd name="T6" fmla="*/ 3343 w 84"/>
                <a:gd name="T7" fmla="*/ 605 h 12"/>
                <a:gd name="T8" fmla="*/ 3263 w 84"/>
                <a:gd name="T9" fmla="*/ 307 h 12"/>
                <a:gd name="T10" fmla="*/ 3343 w 84"/>
                <a:gd name="T11" fmla="*/ 0 h 12"/>
                <a:gd name="T12" fmla="*/ 239 w 84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2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Freeform 495">
              <a:extLst>
                <a:ext uri="{FF2B5EF4-FFF2-40B4-BE49-F238E27FC236}">
                  <a16:creationId xmlns:a16="http://schemas.microsoft.com/office/drawing/2014/main" id="{BDBC3671-D66A-4ABC-A65C-15B0C18FB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216"/>
              <a:ext cx="211" cy="32"/>
            </a:xfrm>
            <a:custGeom>
              <a:avLst/>
              <a:gdLst>
                <a:gd name="T0" fmla="*/ 239 w 84"/>
                <a:gd name="T1" fmla="*/ 0 h 12"/>
                <a:gd name="T2" fmla="*/ 0 w 84"/>
                <a:gd name="T3" fmla="*/ 307 h 12"/>
                <a:gd name="T4" fmla="*/ 239 w 84"/>
                <a:gd name="T5" fmla="*/ 605 h 12"/>
                <a:gd name="T6" fmla="*/ 3343 w 84"/>
                <a:gd name="T7" fmla="*/ 605 h 12"/>
                <a:gd name="T8" fmla="*/ 3263 w 84"/>
                <a:gd name="T9" fmla="*/ 307 h 12"/>
                <a:gd name="T10" fmla="*/ 3343 w 84"/>
                <a:gd name="T11" fmla="*/ 0 h 12"/>
                <a:gd name="T12" fmla="*/ 239 w 84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2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6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Freeform 496">
              <a:extLst>
                <a:ext uri="{FF2B5EF4-FFF2-40B4-BE49-F238E27FC236}">
                  <a16:creationId xmlns:a16="http://schemas.microsoft.com/office/drawing/2014/main" id="{D361C14F-974B-451D-A72C-893C8685D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280"/>
              <a:ext cx="120" cy="35"/>
            </a:xfrm>
            <a:custGeom>
              <a:avLst/>
              <a:gdLst>
                <a:gd name="T0" fmla="*/ 238 w 48"/>
                <a:gd name="T1" fmla="*/ 0 h 13"/>
                <a:gd name="T2" fmla="*/ 0 w 48"/>
                <a:gd name="T3" fmla="*/ 312 h 13"/>
                <a:gd name="T4" fmla="*/ 238 w 48"/>
                <a:gd name="T5" fmla="*/ 681 h 13"/>
                <a:gd name="T6" fmla="*/ 1875 w 48"/>
                <a:gd name="T7" fmla="*/ 681 h 13"/>
                <a:gd name="T8" fmla="*/ 1770 w 48"/>
                <a:gd name="T9" fmla="*/ 369 h 13"/>
                <a:gd name="T10" fmla="*/ 1875 w 48"/>
                <a:gd name="T11" fmla="*/ 0 h 13"/>
                <a:gd name="T12" fmla="*/ 238 w 48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Freeform 497">
              <a:extLst>
                <a:ext uri="{FF2B5EF4-FFF2-40B4-BE49-F238E27FC236}">
                  <a16:creationId xmlns:a16="http://schemas.microsoft.com/office/drawing/2014/main" id="{B4494D32-2AD5-478E-84D6-6DC114495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" y="1085"/>
              <a:ext cx="120" cy="32"/>
            </a:xfrm>
            <a:custGeom>
              <a:avLst/>
              <a:gdLst>
                <a:gd name="T0" fmla="*/ 520 w 48"/>
                <a:gd name="T1" fmla="*/ 0 h 12"/>
                <a:gd name="T2" fmla="*/ 0 w 48"/>
                <a:gd name="T3" fmla="*/ 605 h 12"/>
                <a:gd name="T4" fmla="*/ 1875 w 48"/>
                <a:gd name="T5" fmla="*/ 605 h 12"/>
                <a:gd name="T6" fmla="*/ 1770 w 48"/>
                <a:gd name="T7" fmla="*/ 307 h 12"/>
                <a:gd name="T8" fmla="*/ 1875 w 48"/>
                <a:gd name="T9" fmla="*/ 0 h 12"/>
                <a:gd name="T10" fmla="*/ 520 w 48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12">
                  <a:moveTo>
                    <a:pt x="13" y="0"/>
                  </a:moveTo>
                  <a:cubicBezTo>
                    <a:pt x="7" y="4"/>
                    <a:pt x="3" y="8"/>
                    <a:pt x="0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Freeform 498">
              <a:extLst>
                <a:ext uri="{FF2B5EF4-FFF2-40B4-BE49-F238E27FC236}">
                  <a16:creationId xmlns:a16="http://schemas.microsoft.com/office/drawing/2014/main" id="{4F141BA6-93C2-4439-9D6D-5B208F803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219"/>
              <a:ext cx="201" cy="26"/>
            </a:xfrm>
            <a:custGeom>
              <a:avLst/>
              <a:gdLst>
                <a:gd name="T0" fmla="*/ 239 w 80"/>
                <a:gd name="T1" fmla="*/ 55 h 10"/>
                <a:gd name="T2" fmla="*/ 3105 w 80"/>
                <a:gd name="T3" fmla="*/ 55 h 10"/>
                <a:gd name="T4" fmla="*/ 1603 w 80"/>
                <a:gd name="T5" fmla="*/ 177 h 10"/>
                <a:gd name="T6" fmla="*/ 126 w 80"/>
                <a:gd name="T7" fmla="*/ 372 h 10"/>
                <a:gd name="T8" fmla="*/ 239 w 80"/>
                <a:gd name="T9" fmla="*/ 5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10">
                  <a:moveTo>
                    <a:pt x="6" y="1"/>
                  </a:moveTo>
                  <a:cubicBezTo>
                    <a:pt x="78" y="1"/>
                    <a:pt x="78" y="1"/>
                    <a:pt x="78" y="1"/>
                  </a:cubicBezTo>
                  <a:cubicBezTo>
                    <a:pt x="72" y="0"/>
                    <a:pt x="80" y="2"/>
                    <a:pt x="40" y="4"/>
                  </a:cubicBezTo>
                  <a:cubicBezTo>
                    <a:pt x="15" y="5"/>
                    <a:pt x="4" y="5"/>
                    <a:pt x="3" y="8"/>
                  </a:cubicBezTo>
                  <a:cubicBezTo>
                    <a:pt x="2" y="10"/>
                    <a:pt x="0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Freeform 499">
              <a:extLst>
                <a:ext uri="{FF2B5EF4-FFF2-40B4-BE49-F238E27FC236}">
                  <a16:creationId xmlns:a16="http://schemas.microsoft.com/office/drawing/2014/main" id="{8B182DED-E11D-44FE-A7D9-D210493A8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1155"/>
              <a:ext cx="197" cy="24"/>
            </a:xfrm>
            <a:custGeom>
              <a:avLst/>
              <a:gdLst>
                <a:gd name="T0" fmla="*/ 229 w 79"/>
                <a:gd name="T1" fmla="*/ 0 h 9"/>
                <a:gd name="T2" fmla="*/ 3052 w 79"/>
                <a:gd name="T3" fmla="*/ 0 h 9"/>
                <a:gd name="T4" fmla="*/ 1474 w 79"/>
                <a:gd name="T5" fmla="*/ 149 h 9"/>
                <a:gd name="T6" fmla="*/ 105 w 79"/>
                <a:gd name="T7" fmla="*/ 363 h 9"/>
                <a:gd name="T8" fmla="*/ 229 w 7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9">
                  <a:moveTo>
                    <a:pt x="6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3" y="0"/>
                    <a:pt x="77" y="1"/>
                    <a:pt x="38" y="3"/>
                  </a:cubicBezTo>
                  <a:cubicBezTo>
                    <a:pt x="13" y="4"/>
                    <a:pt x="3" y="5"/>
                    <a:pt x="3" y="7"/>
                  </a:cubicBezTo>
                  <a:cubicBezTo>
                    <a:pt x="1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Freeform 500">
              <a:extLst>
                <a:ext uri="{FF2B5EF4-FFF2-40B4-BE49-F238E27FC236}">
                  <a16:creationId xmlns:a16="http://schemas.microsoft.com/office/drawing/2014/main" id="{155FA7DF-0C8B-4724-BB09-7CA655EC5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285"/>
              <a:ext cx="108" cy="24"/>
            </a:xfrm>
            <a:custGeom>
              <a:avLst/>
              <a:gdLst>
                <a:gd name="T0" fmla="*/ 284 w 43"/>
                <a:gd name="T1" fmla="*/ 0 h 9"/>
                <a:gd name="T2" fmla="*/ 1710 w 43"/>
                <a:gd name="T3" fmla="*/ 0 h 9"/>
                <a:gd name="T4" fmla="*/ 158 w 43"/>
                <a:gd name="T5" fmla="*/ 363 h 9"/>
                <a:gd name="T6" fmla="*/ 284 w 43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9">
                  <a:moveTo>
                    <a:pt x="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37" y="0"/>
                    <a:pt x="4" y="1"/>
                    <a:pt x="4" y="7"/>
                  </a:cubicBezTo>
                  <a:cubicBezTo>
                    <a:pt x="2" y="9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Freeform 501">
              <a:extLst>
                <a:ext uri="{FF2B5EF4-FFF2-40B4-BE49-F238E27FC236}">
                  <a16:creationId xmlns:a16="http://schemas.microsoft.com/office/drawing/2014/main" id="{A0E78392-9A9C-412A-9A6B-58998CFEA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1152"/>
              <a:ext cx="197" cy="32"/>
            </a:xfrm>
            <a:custGeom>
              <a:avLst/>
              <a:gdLst>
                <a:gd name="T0" fmla="*/ 229 w 79"/>
                <a:gd name="T1" fmla="*/ 0 h 12"/>
                <a:gd name="T2" fmla="*/ 0 w 79"/>
                <a:gd name="T3" fmla="*/ 307 h 12"/>
                <a:gd name="T4" fmla="*/ 229 w 79"/>
                <a:gd name="T5" fmla="*/ 605 h 12"/>
                <a:gd name="T6" fmla="*/ 3052 w 79"/>
                <a:gd name="T7" fmla="*/ 605 h 12"/>
                <a:gd name="T8" fmla="*/ 2948 w 79"/>
                <a:gd name="T9" fmla="*/ 307 h 12"/>
                <a:gd name="T10" fmla="*/ 3052 w 79"/>
                <a:gd name="T11" fmla="*/ 0 h 12"/>
                <a:gd name="T12" fmla="*/ 229 w 7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2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6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Freeform 502">
              <a:extLst>
                <a:ext uri="{FF2B5EF4-FFF2-40B4-BE49-F238E27FC236}">
                  <a16:creationId xmlns:a16="http://schemas.microsoft.com/office/drawing/2014/main" id="{4D461A2C-9DCD-47E8-992F-1D621ED34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" y="1085"/>
              <a:ext cx="120" cy="32"/>
            </a:xfrm>
            <a:custGeom>
              <a:avLst/>
              <a:gdLst>
                <a:gd name="T0" fmla="*/ 520 w 48"/>
                <a:gd name="T1" fmla="*/ 0 h 12"/>
                <a:gd name="T2" fmla="*/ 0 w 48"/>
                <a:gd name="T3" fmla="*/ 605 h 12"/>
                <a:gd name="T4" fmla="*/ 1875 w 48"/>
                <a:gd name="T5" fmla="*/ 605 h 12"/>
                <a:gd name="T6" fmla="*/ 1770 w 48"/>
                <a:gd name="T7" fmla="*/ 307 h 12"/>
                <a:gd name="T8" fmla="*/ 1875 w 48"/>
                <a:gd name="T9" fmla="*/ 0 h 12"/>
                <a:gd name="T10" fmla="*/ 520 w 48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12">
                  <a:moveTo>
                    <a:pt x="13" y="0"/>
                  </a:moveTo>
                  <a:cubicBezTo>
                    <a:pt x="7" y="4"/>
                    <a:pt x="3" y="8"/>
                    <a:pt x="0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13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Freeform 503">
              <a:extLst>
                <a:ext uri="{FF2B5EF4-FFF2-40B4-BE49-F238E27FC236}">
                  <a16:creationId xmlns:a16="http://schemas.microsoft.com/office/drawing/2014/main" id="{8DE56310-326F-43D6-9F21-28298E1D3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280"/>
              <a:ext cx="120" cy="35"/>
            </a:xfrm>
            <a:custGeom>
              <a:avLst/>
              <a:gdLst>
                <a:gd name="T0" fmla="*/ 238 w 48"/>
                <a:gd name="T1" fmla="*/ 0 h 13"/>
                <a:gd name="T2" fmla="*/ 0 w 48"/>
                <a:gd name="T3" fmla="*/ 312 h 13"/>
                <a:gd name="T4" fmla="*/ 238 w 48"/>
                <a:gd name="T5" fmla="*/ 681 h 13"/>
                <a:gd name="T6" fmla="*/ 1875 w 48"/>
                <a:gd name="T7" fmla="*/ 681 h 13"/>
                <a:gd name="T8" fmla="*/ 1770 w 48"/>
                <a:gd name="T9" fmla="*/ 369 h 13"/>
                <a:gd name="T10" fmla="*/ 1875 w 48"/>
                <a:gd name="T11" fmla="*/ 0 h 13"/>
                <a:gd name="T12" fmla="*/ 238 w 48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6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Freeform 504">
              <a:extLst>
                <a:ext uri="{FF2B5EF4-FFF2-40B4-BE49-F238E27FC236}">
                  <a16:creationId xmlns:a16="http://schemas.microsoft.com/office/drawing/2014/main" id="{18B4CD90-24DF-46BF-A265-14D5BF41F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355"/>
              <a:ext cx="140" cy="34"/>
            </a:xfrm>
            <a:custGeom>
              <a:avLst/>
              <a:gdLst>
                <a:gd name="T0" fmla="*/ 1958 w 56"/>
                <a:gd name="T1" fmla="*/ 0 h 13"/>
                <a:gd name="T2" fmla="*/ 2188 w 56"/>
                <a:gd name="T3" fmla="*/ 288 h 13"/>
                <a:gd name="T4" fmla="*/ 1958 w 56"/>
                <a:gd name="T5" fmla="*/ 609 h 13"/>
                <a:gd name="T6" fmla="*/ 0 w 56"/>
                <a:gd name="T7" fmla="*/ 609 h 13"/>
                <a:gd name="T8" fmla="*/ 158 w 56"/>
                <a:gd name="T9" fmla="*/ 322 h 13"/>
                <a:gd name="T10" fmla="*/ 0 w 56"/>
                <a:gd name="T11" fmla="*/ 0 h 13"/>
                <a:gd name="T12" fmla="*/ 1958 w 56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13">
                  <a:moveTo>
                    <a:pt x="50" y="0"/>
                  </a:moveTo>
                  <a:cubicBezTo>
                    <a:pt x="53" y="0"/>
                    <a:pt x="56" y="3"/>
                    <a:pt x="56" y="6"/>
                  </a:cubicBezTo>
                  <a:cubicBezTo>
                    <a:pt x="56" y="10"/>
                    <a:pt x="53" y="13"/>
                    <a:pt x="5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Freeform 505">
              <a:extLst>
                <a:ext uri="{FF2B5EF4-FFF2-40B4-BE49-F238E27FC236}">
                  <a16:creationId xmlns:a16="http://schemas.microsoft.com/office/drawing/2014/main" id="{12C92A0B-F214-4088-8080-6314CE5DB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" y="1360"/>
              <a:ext cx="158" cy="24"/>
            </a:xfrm>
            <a:custGeom>
              <a:avLst/>
              <a:gdLst>
                <a:gd name="T0" fmla="*/ 2207 w 63"/>
                <a:gd name="T1" fmla="*/ 0 h 9"/>
                <a:gd name="T2" fmla="*/ 0 w 63"/>
                <a:gd name="T3" fmla="*/ 0 h 9"/>
                <a:gd name="T4" fmla="*/ 2332 w 63"/>
                <a:gd name="T5" fmla="*/ 363 h 9"/>
                <a:gd name="T6" fmla="*/ 2207 w 63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9">
                  <a:moveTo>
                    <a:pt x="5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0" y="1"/>
                    <a:pt x="59" y="7"/>
                  </a:cubicBezTo>
                  <a:cubicBezTo>
                    <a:pt x="61" y="9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Freeform 506">
              <a:extLst>
                <a:ext uri="{FF2B5EF4-FFF2-40B4-BE49-F238E27FC236}">
                  <a16:creationId xmlns:a16="http://schemas.microsoft.com/office/drawing/2014/main" id="{670AB48E-14D2-4777-AA70-D2E8F0F3E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355"/>
              <a:ext cx="140" cy="34"/>
            </a:xfrm>
            <a:custGeom>
              <a:avLst/>
              <a:gdLst>
                <a:gd name="T0" fmla="*/ 1958 w 56"/>
                <a:gd name="T1" fmla="*/ 0 h 13"/>
                <a:gd name="T2" fmla="*/ 2188 w 56"/>
                <a:gd name="T3" fmla="*/ 288 h 13"/>
                <a:gd name="T4" fmla="*/ 1958 w 56"/>
                <a:gd name="T5" fmla="*/ 609 h 13"/>
                <a:gd name="T6" fmla="*/ 0 w 56"/>
                <a:gd name="T7" fmla="*/ 609 h 13"/>
                <a:gd name="T8" fmla="*/ 158 w 56"/>
                <a:gd name="T9" fmla="*/ 322 h 13"/>
                <a:gd name="T10" fmla="*/ 0 w 56"/>
                <a:gd name="T11" fmla="*/ 0 h 13"/>
                <a:gd name="T12" fmla="*/ 1958 w 56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13">
                  <a:moveTo>
                    <a:pt x="50" y="0"/>
                  </a:moveTo>
                  <a:cubicBezTo>
                    <a:pt x="53" y="0"/>
                    <a:pt x="56" y="3"/>
                    <a:pt x="56" y="6"/>
                  </a:cubicBezTo>
                  <a:cubicBezTo>
                    <a:pt x="56" y="10"/>
                    <a:pt x="53" y="13"/>
                    <a:pt x="5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Freeform 507">
              <a:extLst>
                <a:ext uri="{FF2B5EF4-FFF2-40B4-BE49-F238E27FC236}">
                  <a16:creationId xmlns:a16="http://schemas.microsoft.com/office/drawing/2014/main" id="{3E044D42-649F-40BB-B0A1-35FE34D12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1485"/>
              <a:ext cx="198" cy="35"/>
            </a:xfrm>
            <a:custGeom>
              <a:avLst/>
              <a:gdLst>
                <a:gd name="T0" fmla="*/ 2882 w 79"/>
                <a:gd name="T1" fmla="*/ 681 h 13"/>
                <a:gd name="T2" fmla="*/ 3115 w 79"/>
                <a:gd name="T3" fmla="*/ 369 h 13"/>
                <a:gd name="T4" fmla="*/ 2882 w 79"/>
                <a:gd name="T5" fmla="*/ 0 h 13"/>
                <a:gd name="T6" fmla="*/ 0 w 79"/>
                <a:gd name="T7" fmla="*/ 0 h 13"/>
                <a:gd name="T8" fmla="*/ 125 w 79"/>
                <a:gd name="T9" fmla="*/ 369 h 13"/>
                <a:gd name="T10" fmla="*/ 0 w 79"/>
                <a:gd name="T11" fmla="*/ 681 h 13"/>
                <a:gd name="T12" fmla="*/ 2882 w 79"/>
                <a:gd name="T13" fmla="*/ 68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3">
                  <a:moveTo>
                    <a:pt x="73" y="13"/>
                  </a:moveTo>
                  <a:cubicBezTo>
                    <a:pt x="76" y="13"/>
                    <a:pt x="79" y="10"/>
                    <a:pt x="79" y="7"/>
                  </a:cubicBezTo>
                  <a:cubicBezTo>
                    <a:pt x="79" y="3"/>
                    <a:pt x="76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73" y="13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Freeform 508">
              <a:extLst>
                <a:ext uri="{FF2B5EF4-FFF2-40B4-BE49-F238E27FC236}">
                  <a16:creationId xmlns:a16="http://schemas.microsoft.com/office/drawing/2014/main" id="{1E368AD7-F8BE-49DE-8055-AAE01E606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" y="1549"/>
              <a:ext cx="212" cy="35"/>
            </a:xfrm>
            <a:custGeom>
              <a:avLst/>
              <a:gdLst>
                <a:gd name="T0" fmla="*/ 0 w 85"/>
                <a:gd name="T1" fmla="*/ 0 h 13"/>
                <a:gd name="T2" fmla="*/ 105 w 85"/>
                <a:gd name="T3" fmla="*/ 312 h 13"/>
                <a:gd name="T4" fmla="*/ 0 w 85"/>
                <a:gd name="T5" fmla="*/ 681 h 13"/>
                <a:gd name="T6" fmla="*/ 3023 w 85"/>
                <a:gd name="T7" fmla="*/ 681 h 13"/>
                <a:gd name="T8" fmla="*/ 3290 w 85"/>
                <a:gd name="T9" fmla="*/ 312 h 13"/>
                <a:gd name="T10" fmla="*/ 3023 w 85"/>
                <a:gd name="T11" fmla="*/ 0 h 13"/>
                <a:gd name="T12" fmla="*/ 0 w 85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13">
                  <a:moveTo>
                    <a:pt x="0" y="0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82" y="13"/>
                    <a:pt x="85" y="10"/>
                    <a:pt x="85" y="6"/>
                  </a:cubicBezTo>
                  <a:cubicBezTo>
                    <a:pt x="85" y="3"/>
                    <a:pt x="82" y="0"/>
                    <a:pt x="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Freeform 509">
              <a:extLst>
                <a:ext uri="{FF2B5EF4-FFF2-40B4-BE49-F238E27FC236}">
                  <a16:creationId xmlns:a16="http://schemas.microsoft.com/office/drawing/2014/main" id="{8B0B1964-8D3D-4FA0-85C6-9FC34594B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616"/>
              <a:ext cx="102" cy="32"/>
            </a:xfrm>
            <a:custGeom>
              <a:avLst/>
              <a:gdLst>
                <a:gd name="T0" fmla="*/ 0 w 41"/>
                <a:gd name="T1" fmla="*/ 0 h 12"/>
                <a:gd name="T2" fmla="*/ 154 w 41"/>
                <a:gd name="T3" fmla="*/ 363 h 12"/>
                <a:gd name="T4" fmla="*/ 0 w 41"/>
                <a:gd name="T5" fmla="*/ 605 h 12"/>
                <a:gd name="T6" fmla="*/ 0 w 41"/>
                <a:gd name="T7" fmla="*/ 605 h 12"/>
                <a:gd name="T8" fmla="*/ 1572 w 41"/>
                <a:gd name="T9" fmla="*/ 0 h 12"/>
                <a:gd name="T10" fmla="*/ 0 w 4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2">
                  <a:moveTo>
                    <a:pt x="0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5" y="8"/>
                    <a:pt x="29" y="4"/>
                    <a:pt x="4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0" name="Freeform 510">
              <a:extLst>
                <a:ext uri="{FF2B5EF4-FFF2-40B4-BE49-F238E27FC236}">
                  <a16:creationId xmlns:a16="http://schemas.microsoft.com/office/drawing/2014/main" id="{91069C91-ED8C-487F-AF3E-382DEEFA3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1419"/>
              <a:ext cx="175" cy="34"/>
            </a:xfrm>
            <a:custGeom>
              <a:avLst/>
              <a:gdLst>
                <a:gd name="T0" fmla="*/ 158 w 70"/>
                <a:gd name="T1" fmla="*/ 322 h 13"/>
                <a:gd name="T2" fmla="*/ 0 w 70"/>
                <a:gd name="T3" fmla="*/ 609 h 13"/>
                <a:gd name="T4" fmla="*/ 2470 w 70"/>
                <a:gd name="T5" fmla="*/ 609 h 13"/>
                <a:gd name="T6" fmla="*/ 2738 w 70"/>
                <a:gd name="T7" fmla="*/ 322 h 13"/>
                <a:gd name="T8" fmla="*/ 2470 w 70"/>
                <a:gd name="T9" fmla="*/ 0 h 13"/>
                <a:gd name="T10" fmla="*/ 0 w 70"/>
                <a:gd name="T11" fmla="*/ 0 h 13"/>
                <a:gd name="T12" fmla="*/ 158 w 70"/>
                <a:gd name="T13" fmla="*/ 322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13">
                  <a:moveTo>
                    <a:pt x="4" y="7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7" y="13"/>
                    <a:pt x="70" y="10"/>
                    <a:pt x="70" y="7"/>
                  </a:cubicBezTo>
                  <a:cubicBezTo>
                    <a:pt x="70" y="3"/>
                    <a:pt x="67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Freeform 511">
              <a:extLst>
                <a:ext uri="{FF2B5EF4-FFF2-40B4-BE49-F238E27FC236}">
                  <a16:creationId xmlns:a16="http://schemas.microsoft.com/office/drawing/2014/main" id="{BF84FD95-A148-4AA4-9FAB-DAEE64317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1549"/>
              <a:ext cx="563" cy="395"/>
            </a:xfrm>
            <a:custGeom>
              <a:avLst/>
              <a:gdLst>
                <a:gd name="T0" fmla="*/ 0 w 225"/>
                <a:gd name="T1" fmla="*/ 7508 h 148"/>
                <a:gd name="T2" fmla="*/ 4702 w 225"/>
                <a:gd name="T3" fmla="*/ 3953 h 148"/>
                <a:gd name="T4" fmla="*/ 8823 w 225"/>
                <a:gd name="T5" fmla="*/ 1583 h 148"/>
                <a:gd name="T6" fmla="*/ 8823 w 225"/>
                <a:gd name="T7" fmla="*/ 0 h 148"/>
                <a:gd name="T8" fmla="*/ 4702 w 225"/>
                <a:gd name="T9" fmla="*/ 2378 h 148"/>
                <a:gd name="T10" fmla="*/ 0 w 225"/>
                <a:gd name="T11" fmla="*/ 5933 h 148"/>
                <a:gd name="T12" fmla="*/ 0 w 225"/>
                <a:gd name="T13" fmla="*/ 7508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8">
                  <a:moveTo>
                    <a:pt x="0" y="148"/>
                  </a:moveTo>
                  <a:cubicBezTo>
                    <a:pt x="0" y="120"/>
                    <a:pt x="66" y="97"/>
                    <a:pt x="120" y="78"/>
                  </a:cubicBezTo>
                  <a:cubicBezTo>
                    <a:pt x="176" y="59"/>
                    <a:pt x="225" y="51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0" y="47"/>
                  </a:cubicBezTo>
                  <a:cubicBezTo>
                    <a:pt x="66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9D2F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Freeform 512">
              <a:extLst>
                <a:ext uri="{FF2B5EF4-FFF2-40B4-BE49-F238E27FC236}">
                  <a16:creationId xmlns:a16="http://schemas.microsoft.com/office/drawing/2014/main" id="{B76EDA51-D9A6-494A-B453-4F2F9CC26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915"/>
              <a:ext cx="563" cy="397"/>
            </a:xfrm>
            <a:custGeom>
              <a:avLst/>
              <a:gdLst>
                <a:gd name="T0" fmla="*/ 0 w 225"/>
                <a:gd name="T1" fmla="*/ 7511 h 149"/>
                <a:gd name="T2" fmla="*/ 4702 w 225"/>
                <a:gd name="T3" fmla="*/ 3975 h 149"/>
                <a:gd name="T4" fmla="*/ 8823 w 225"/>
                <a:gd name="T5" fmla="*/ 1569 h 149"/>
                <a:gd name="T6" fmla="*/ 8823 w 225"/>
                <a:gd name="T7" fmla="*/ 0 h 149"/>
                <a:gd name="T8" fmla="*/ 4702 w 225"/>
                <a:gd name="T9" fmla="*/ 2422 h 149"/>
                <a:gd name="T10" fmla="*/ 0 w 225"/>
                <a:gd name="T11" fmla="*/ 5942 h 149"/>
                <a:gd name="T12" fmla="*/ 0 w 225"/>
                <a:gd name="T13" fmla="*/ 7511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9">
                  <a:moveTo>
                    <a:pt x="0" y="149"/>
                  </a:moveTo>
                  <a:cubicBezTo>
                    <a:pt x="0" y="121"/>
                    <a:pt x="66" y="98"/>
                    <a:pt x="120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0" y="48"/>
                  </a:cubicBezTo>
                  <a:cubicBezTo>
                    <a:pt x="66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9D2F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Freeform 513">
              <a:extLst>
                <a:ext uri="{FF2B5EF4-FFF2-40B4-BE49-F238E27FC236}">
                  <a16:creationId xmlns:a16="http://schemas.microsoft.com/office/drawing/2014/main" id="{DA92A7C1-C964-4EF1-8F9C-40503A9EB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1592"/>
              <a:ext cx="533" cy="243"/>
            </a:xfrm>
            <a:custGeom>
              <a:avLst/>
              <a:gdLst>
                <a:gd name="T0" fmla="*/ 8353 w 213"/>
                <a:gd name="T1" fmla="*/ 0 h 91"/>
                <a:gd name="T2" fmla="*/ 4514 w 213"/>
                <a:gd name="T3" fmla="*/ 2040 h 91"/>
                <a:gd name="T4" fmla="*/ 0 w 213"/>
                <a:gd name="T5" fmla="*/ 4628 h 91"/>
                <a:gd name="T6" fmla="*/ 4514 w 213"/>
                <a:gd name="T7" fmla="*/ 1827 h 91"/>
                <a:gd name="T8" fmla="*/ 8353 w 213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3" h="91">
                  <a:moveTo>
                    <a:pt x="213" y="0"/>
                  </a:moveTo>
                  <a:cubicBezTo>
                    <a:pt x="197" y="13"/>
                    <a:pt x="158" y="24"/>
                    <a:pt x="115" y="40"/>
                  </a:cubicBezTo>
                  <a:cubicBezTo>
                    <a:pt x="71" y="55"/>
                    <a:pt x="18" y="70"/>
                    <a:pt x="0" y="91"/>
                  </a:cubicBezTo>
                  <a:cubicBezTo>
                    <a:pt x="18" y="70"/>
                    <a:pt x="71" y="51"/>
                    <a:pt x="115" y="36"/>
                  </a:cubicBezTo>
                  <a:cubicBezTo>
                    <a:pt x="158" y="21"/>
                    <a:pt x="197" y="13"/>
                    <a:pt x="2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Freeform 514">
              <a:extLst>
                <a:ext uri="{FF2B5EF4-FFF2-40B4-BE49-F238E27FC236}">
                  <a16:creationId xmlns:a16="http://schemas.microsoft.com/office/drawing/2014/main" id="{37CC8D36-7E49-41ED-AF2C-A5BE18D87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960"/>
              <a:ext cx="533" cy="243"/>
            </a:xfrm>
            <a:custGeom>
              <a:avLst/>
              <a:gdLst>
                <a:gd name="T0" fmla="*/ 8353 w 213"/>
                <a:gd name="T1" fmla="*/ 0 h 91"/>
                <a:gd name="T2" fmla="*/ 4514 w 213"/>
                <a:gd name="T3" fmla="*/ 1981 h 91"/>
                <a:gd name="T4" fmla="*/ 0 w 213"/>
                <a:gd name="T5" fmla="*/ 4628 h 91"/>
                <a:gd name="T6" fmla="*/ 4514 w 213"/>
                <a:gd name="T7" fmla="*/ 1827 h 91"/>
                <a:gd name="T8" fmla="*/ 8353 w 213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3" h="91">
                  <a:moveTo>
                    <a:pt x="213" y="0"/>
                  </a:moveTo>
                  <a:cubicBezTo>
                    <a:pt x="197" y="13"/>
                    <a:pt x="158" y="24"/>
                    <a:pt x="115" y="39"/>
                  </a:cubicBezTo>
                  <a:cubicBezTo>
                    <a:pt x="71" y="55"/>
                    <a:pt x="18" y="69"/>
                    <a:pt x="0" y="91"/>
                  </a:cubicBezTo>
                  <a:cubicBezTo>
                    <a:pt x="18" y="69"/>
                    <a:pt x="71" y="51"/>
                    <a:pt x="115" y="36"/>
                  </a:cubicBezTo>
                  <a:cubicBezTo>
                    <a:pt x="158" y="20"/>
                    <a:pt x="197" y="13"/>
                    <a:pt x="2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5" name="Freeform 515">
              <a:extLst>
                <a:ext uri="{FF2B5EF4-FFF2-40B4-BE49-F238E27FC236}">
                  <a16:creationId xmlns:a16="http://schemas.microsoft.com/office/drawing/2014/main" id="{77492E7F-7A7F-49EB-9225-EBC750133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440"/>
              <a:ext cx="193" cy="91"/>
            </a:xfrm>
            <a:custGeom>
              <a:avLst/>
              <a:gdLst>
                <a:gd name="T0" fmla="*/ 0 w 77"/>
                <a:gd name="T1" fmla="*/ 0 h 34"/>
                <a:gd name="T2" fmla="*/ 3040 w 77"/>
                <a:gd name="T3" fmla="*/ 1748 h 34"/>
                <a:gd name="T4" fmla="*/ 1777 w 77"/>
                <a:gd name="T5" fmla="*/ 918 h 34"/>
                <a:gd name="T6" fmla="*/ 0 w 7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34">
                  <a:moveTo>
                    <a:pt x="0" y="0"/>
                  </a:moveTo>
                  <a:cubicBezTo>
                    <a:pt x="10" y="3"/>
                    <a:pt x="66" y="22"/>
                    <a:pt x="77" y="34"/>
                  </a:cubicBezTo>
                  <a:cubicBezTo>
                    <a:pt x="70" y="30"/>
                    <a:pt x="50" y="20"/>
                    <a:pt x="45" y="18"/>
                  </a:cubicBezTo>
                  <a:cubicBezTo>
                    <a:pt x="41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Freeform 516">
              <a:extLst>
                <a:ext uri="{FF2B5EF4-FFF2-40B4-BE49-F238E27FC236}">
                  <a16:creationId xmlns:a16="http://schemas.microsoft.com/office/drawing/2014/main" id="{ACE13805-59F7-433D-89A8-687829125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2077"/>
              <a:ext cx="193" cy="91"/>
            </a:xfrm>
            <a:custGeom>
              <a:avLst/>
              <a:gdLst>
                <a:gd name="T0" fmla="*/ 0 w 77"/>
                <a:gd name="T1" fmla="*/ 0 h 34"/>
                <a:gd name="T2" fmla="*/ 3040 w 77"/>
                <a:gd name="T3" fmla="*/ 1748 h 34"/>
                <a:gd name="T4" fmla="*/ 1777 w 77"/>
                <a:gd name="T5" fmla="*/ 918 h 34"/>
                <a:gd name="T6" fmla="*/ 0 w 7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34">
                  <a:moveTo>
                    <a:pt x="0" y="0"/>
                  </a:moveTo>
                  <a:cubicBezTo>
                    <a:pt x="10" y="3"/>
                    <a:pt x="66" y="22"/>
                    <a:pt x="77" y="34"/>
                  </a:cubicBezTo>
                  <a:cubicBezTo>
                    <a:pt x="70" y="30"/>
                    <a:pt x="50" y="20"/>
                    <a:pt x="45" y="18"/>
                  </a:cubicBezTo>
                  <a:cubicBezTo>
                    <a:pt x="41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Freeform 517">
              <a:extLst>
                <a:ext uri="{FF2B5EF4-FFF2-40B4-BE49-F238E27FC236}">
                  <a16:creationId xmlns:a16="http://schemas.microsoft.com/office/drawing/2014/main" id="{00D7CBC4-9652-4FC5-9BF5-EC03A3583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2717"/>
              <a:ext cx="193" cy="91"/>
            </a:xfrm>
            <a:custGeom>
              <a:avLst/>
              <a:gdLst>
                <a:gd name="T0" fmla="*/ 0 w 77"/>
                <a:gd name="T1" fmla="*/ 0 h 34"/>
                <a:gd name="T2" fmla="*/ 3040 w 77"/>
                <a:gd name="T3" fmla="*/ 1748 h 34"/>
                <a:gd name="T4" fmla="*/ 1777 w 77"/>
                <a:gd name="T5" fmla="*/ 982 h 34"/>
                <a:gd name="T6" fmla="*/ 0 w 7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34">
                  <a:moveTo>
                    <a:pt x="0" y="0"/>
                  </a:moveTo>
                  <a:cubicBezTo>
                    <a:pt x="10" y="3"/>
                    <a:pt x="66" y="23"/>
                    <a:pt x="77" y="34"/>
                  </a:cubicBezTo>
                  <a:cubicBezTo>
                    <a:pt x="70" y="31"/>
                    <a:pt x="50" y="21"/>
                    <a:pt x="45" y="19"/>
                  </a:cubicBezTo>
                  <a:cubicBezTo>
                    <a:pt x="41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Freeform 518">
              <a:extLst>
                <a:ext uri="{FF2B5EF4-FFF2-40B4-BE49-F238E27FC236}">
                  <a16:creationId xmlns:a16="http://schemas.microsoft.com/office/drawing/2014/main" id="{63C9E560-F51B-4836-9C69-A86247BCF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3360"/>
              <a:ext cx="193" cy="91"/>
            </a:xfrm>
            <a:custGeom>
              <a:avLst/>
              <a:gdLst>
                <a:gd name="T0" fmla="*/ 0 w 77"/>
                <a:gd name="T1" fmla="*/ 0 h 34"/>
                <a:gd name="T2" fmla="*/ 3040 w 77"/>
                <a:gd name="T3" fmla="*/ 1748 h 34"/>
                <a:gd name="T4" fmla="*/ 1777 w 77"/>
                <a:gd name="T5" fmla="*/ 982 h 34"/>
                <a:gd name="T6" fmla="*/ 0 w 7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34">
                  <a:moveTo>
                    <a:pt x="0" y="0"/>
                  </a:moveTo>
                  <a:cubicBezTo>
                    <a:pt x="10" y="3"/>
                    <a:pt x="66" y="23"/>
                    <a:pt x="77" y="34"/>
                  </a:cubicBezTo>
                  <a:cubicBezTo>
                    <a:pt x="70" y="31"/>
                    <a:pt x="50" y="21"/>
                    <a:pt x="45" y="19"/>
                  </a:cubicBezTo>
                  <a:cubicBezTo>
                    <a:pt x="41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Freeform 519">
              <a:extLst>
                <a:ext uri="{FF2B5EF4-FFF2-40B4-BE49-F238E27FC236}">
                  <a16:creationId xmlns:a16="http://schemas.microsoft.com/office/drawing/2014/main" id="{14A9000C-2C5D-4BEB-B72A-27291F66F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1485"/>
              <a:ext cx="198" cy="35"/>
            </a:xfrm>
            <a:custGeom>
              <a:avLst/>
              <a:gdLst>
                <a:gd name="T0" fmla="*/ 2882 w 79"/>
                <a:gd name="T1" fmla="*/ 681 h 13"/>
                <a:gd name="T2" fmla="*/ 3115 w 79"/>
                <a:gd name="T3" fmla="*/ 369 h 13"/>
                <a:gd name="T4" fmla="*/ 2882 w 79"/>
                <a:gd name="T5" fmla="*/ 0 h 13"/>
                <a:gd name="T6" fmla="*/ 0 w 79"/>
                <a:gd name="T7" fmla="*/ 0 h 13"/>
                <a:gd name="T8" fmla="*/ 125 w 79"/>
                <a:gd name="T9" fmla="*/ 369 h 13"/>
                <a:gd name="T10" fmla="*/ 0 w 79"/>
                <a:gd name="T11" fmla="*/ 681 h 13"/>
                <a:gd name="T12" fmla="*/ 2882 w 79"/>
                <a:gd name="T13" fmla="*/ 68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3">
                  <a:moveTo>
                    <a:pt x="73" y="13"/>
                  </a:moveTo>
                  <a:cubicBezTo>
                    <a:pt x="76" y="13"/>
                    <a:pt x="79" y="10"/>
                    <a:pt x="79" y="7"/>
                  </a:cubicBezTo>
                  <a:cubicBezTo>
                    <a:pt x="79" y="3"/>
                    <a:pt x="76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73" y="13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Freeform 520">
              <a:extLst>
                <a:ext uri="{FF2B5EF4-FFF2-40B4-BE49-F238E27FC236}">
                  <a16:creationId xmlns:a16="http://schemas.microsoft.com/office/drawing/2014/main" id="{A667A836-689E-4667-820A-B134908D5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1419"/>
              <a:ext cx="175" cy="34"/>
            </a:xfrm>
            <a:custGeom>
              <a:avLst/>
              <a:gdLst>
                <a:gd name="T0" fmla="*/ 158 w 70"/>
                <a:gd name="T1" fmla="*/ 322 h 13"/>
                <a:gd name="T2" fmla="*/ 0 w 70"/>
                <a:gd name="T3" fmla="*/ 609 h 13"/>
                <a:gd name="T4" fmla="*/ 2470 w 70"/>
                <a:gd name="T5" fmla="*/ 609 h 13"/>
                <a:gd name="T6" fmla="*/ 2738 w 70"/>
                <a:gd name="T7" fmla="*/ 322 h 13"/>
                <a:gd name="T8" fmla="*/ 2470 w 70"/>
                <a:gd name="T9" fmla="*/ 0 h 13"/>
                <a:gd name="T10" fmla="*/ 0 w 70"/>
                <a:gd name="T11" fmla="*/ 0 h 13"/>
                <a:gd name="T12" fmla="*/ 158 w 70"/>
                <a:gd name="T13" fmla="*/ 322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13">
                  <a:moveTo>
                    <a:pt x="4" y="7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7" y="13"/>
                    <a:pt x="70" y="10"/>
                    <a:pt x="70" y="7"/>
                  </a:cubicBezTo>
                  <a:cubicBezTo>
                    <a:pt x="70" y="3"/>
                    <a:pt x="67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7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Freeform 521">
              <a:extLst>
                <a:ext uri="{FF2B5EF4-FFF2-40B4-BE49-F238E27FC236}">
                  <a16:creationId xmlns:a16="http://schemas.microsoft.com/office/drawing/2014/main" id="{421D92BE-C0E9-4531-9837-7C6DC7A27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1424"/>
              <a:ext cx="142" cy="11"/>
            </a:xfrm>
            <a:custGeom>
              <a:avLst/>
              <a:gdLst>
                <a:gd name="T0" fmla="*/ 0 w 57"/>
                <a:gd name="T1" fmla="*/ 0 h 4"/>
                <a:gd name="T2" fmla="*/ 2197 w 57"/>
                <a:gd name="T3" fmla="*/ 0 h 4"/>
                <a:gd name="T4" fmla="*/ 75 w 57"/>
                <a:gd name="T5" fmla="*/ 228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4">
                  <a:moveTo>
                    <a:pt x="0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9" y="1"/>
                    <a:pt x="2" y="3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Freeform 522">
              <a:extLst>
                <a:ext uri="{FF2B5EF4-FFF2-40B4-BE49-F238E27FC236}">
                  <a16:creationId xmlns:a16="http://schemas.microsoft.com/office/drawing/2014/main" id="{E4AF8B47-12C0-4527-8E8A-02B9ED9F6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1491"/>
              <a:ext cx="162" cy="10"/>
            </a:xfrm>
            <a:custGeom>
              <a:avLst/>
              <a:gdLst>
                <a:gd name="T0" fmla="*/ 0 w 65"/>
                <a:gd name="T1" fmla="*/ 0 h 4"/>
                <a:gd name="T2" fmla="*/ 2510 w 65"/>
                <a:gd name="T3" fmla="*/ 0 h 4"/>
                <a:gd name="T4" fmla="*/ 30 w 65"/>
                <a:gd name="T5" fmla="*/ 158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4">
                  <a:moveTo>
                    <a:pt x="0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57" y="0"/>
                    <a:pt x="2" y="2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Freeform 523">
              <a:extLst>
                <a:ext uri="{FF2B5EF4-FFF2-40B4-BE49-F238E27FC236}">
                  <a16:creationId xmlns:a16="http://schemas.microsoft.com/office/drawing/2014/main" id="{C7BB6C25-82C4-482C-B7F6-0B1D9F0BE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" y="1555"/>
              <a:ext cx="162" cy="10"/>
            </a:xfrm>
            <a:custGeom>
              <a:avLst/>
              <a:gdLst>
                <a:gd name="T0" fmla="*/ 0 w 65"/>
                <a:gd name="T1" fmla="*/ 0 h 4"/>
                <a:gd name="T2" fmla="*/ 2510 w 65"/>
                <a:gd name="T3" fmla="*/ 0 h 4"/>
                <a:gd name="T4" fmla="*/ 30 w 65"/>
                <a:gd name="T5" fmla="*/ 158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4">
                  <a:moveTo>
                    <a:pt x="0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57" y="0"/>
                    <a:pt x="1" y="2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Freeform 524">
              <a:extLst>
                <a:ext uri="{FF2B5EF4-FFF2-40B4-BE49-F238E27FC236}">
                  <a16:creationId xmlns:a16="http://schemas.microsoft.com/office/drawing/2014/main" id="{81749ABB-119A-4204-B294-092C29B28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" y="1621"/>
              <a:ext cx="60" cy="8"/>
            </a:xfrm>
            <a:custGeom>
              <a:avLst/>
              <a:gdLst>
                <a:gd name="T0" fmla="*/ 0 w 24"/>
                <a:gd name="T1" fmla="*/ 0 h 3"/>
                <a:gd name="T2" fmla="*/ 938 w 24"/>
                <a:gd name="T3" fmla="*/ 0 h 3"/>
                <a:gd name="T4" fmla="*/ 83 w 24"/>
                <a:gd name="T5" fmla="*/ 149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3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2" y="2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Freeform 525">
              <a:extLst>
                <a:ext uri="{FF2B5EF4-FFF2-40B4-BE49-F238E27FC236}">
                  <a16:creationId xmlns:a16="http://schemas.microsoft.com/office/drawing/2014/main" id="{BDC90C06-9D0E-4B8A-BDF1-2BF0C722A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" y="1549"/>
              <a:ext cx="212" cy="35"/>
            </a:xfrm>
            <a:custGeom>
              <a:avLst/>
              <a:gdLst>
                <a:gd name="T0" fmla="*/ 0 w 85"/>
                <a:gd name="T1" fmla="*/ 0 h 13"/>
                <a:gd name="T2" fmla="*/ 105 w 85"/>
                <a:gd name="T3" fmla="*/ 312 h 13"/>
                <a:gd name="T4" fmla="*/ 0 w 85"/>
                <a:gd name="T5" fmla="*/ 681 h 13"/>
                <a:gd name="T6" fmla="*/ 3023 w 85"/>
                <a:gd name="T7" fmla="*/ 681 h 13"/>
                <a:gd name="T8" fmla="*/ 3290 w 85"/>
                <a:gd name="T9" fmla="*/ 312 h 13"/>
                <a:gd name="T10" fmla="*/ 3023 w 85"/>
                <a:gd name="T11" fmla="*/ 0 h 13"/>
                <a:gd name="T12" fmla="*/ 0 w 85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13">
                  <a:moveTo>
                    <a:pt x="0" y="0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82" y="13"/>
                    <a:pt x="85" y="10"/>
                    <a:pt x="85" y="6"/>
                  </a:cubicBezTo>
                  <a:cubicBezTo>
                    <a:pt x="85" y="3"/>
                    <a:pt x="82" y="0"/>
                    <a:pt x="78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Freeform 526">
              <a:extLst>
                <a:ext uri="{FF2B5EF4-FFF2-40B4-BE49-F238E27FC236}">
                  <a16:creationId xmlns:a16="http://schemas.microsoft.com/office/drawing/2014/main" id="{6DC42D7D-DB06-4CDB-BF51-8B70DB8A1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616"/>
              <a:ext cx="102" cy="32"/>
            </a:xfrm>
            <a:custGeom>
              <a:avLst/>
              <a:gdLst>
                <a:gd name="T0" fmla="*/ 0 w 41"/>
                <a:gd name="T1" fmla="*/ 0 h 12"/>
                <a:gd name="T2" fmla="*/ 154 w 41"/>
                <a:gd name="T3" fmla="*/ 363 h 12"/>
                <a:gd name="T4" fmla="*/ 0 w 41"/>
                <a:gd name="T5" fmla="*/ 605 h 12"/>
                <a:gd name="T6" fmla="*/ 0 w 41"/>
                <a:gd name="T7" fmla="*/ 605 h 12"/>
                <a:gd name="T8" fmla="*/ 1572 w 41"/>
                <a:gd name="T9" fmla="*/ 0 h 12"/>
                <a:gd name="T10" fmla="*/ 0 w 4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2">
                  <a:moveTo>
                    <a:pt x="0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5" y="8"/>
                    <a:pt x="29" y="4"/>
                    <a:pt x="41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Freeform 527">
              <a:extLst>
                <a:ext uri="{FF2B5EF4-FFF2-40B4-BE49-F238E27FC236}">
                  <a16:creationId xmlns:a16="http://schemas.microsoft.com/office/drawing/2014/main" id="{FFB4F56A-E8BA-4FC1-88CF-5EA50BF4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" y="2013"/>
              <a:ext cx="42" cy="30"/>
            </a:xfrm>
            <a:custGeom>
              <a:avLst/>
              <a:gdLst>
                <a:gd name="T0" fmla="*/ 74 w 17"/>
                <a:gd name="T1" fmla="*/ 551 h 11"/>
                <a:gd name="T2" fmla="*/ 410 w 17"/>
                <a:gd name="T3" fmla="*/ 505 h 11"/>
                <a:gd name="T4" fmla="*/ 524 w 17"/>
                <a:gd name="T5" fmla="*/ 0 h 11"/>
                <a:gd name="T6" fmla="*/ 0 w 17"/>
                <a:gd name="T7" fmla="*/ 32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1">
                  <a:moveTo>
                    <a:pt x="2" y="10"/>
                  </a:moveTo>
                  <a:cubicBezTo>
                    <a:pt x="5" y="11"/>
                    <a:pt x="9" y="10"/>
                    <a:pt x="11" y="9"/>
                  </a:cubicBezTo>
                  <a:cubicBezTo>
                    <a:pt x="13" y="7"/>
                    <a:pt x="17" y="2"/>
                    <a:pt x="14" y="0"/>
                  </a:cubicBezTo>
                  <a:cubicBezTo>
                    <a:pt x="13" y="7"/>
                    <a:pt x="6" y="6"/>
                    <a:pt x="0" y="6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8" name="Freeform 528">
              <a:extLst>
                <a:ext uri="{FF2B5EF4-FFF2-40B4-BE49-F238E27FC236}">
                  <a16:creationId xmlns:a16="http://schemas.microsoft.com/office/drawing/2014/main" id="{B988FB3C-DEAA-4033-A51E-4225918AF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1920"/>
              <a:ext cx="123" cy="32"/>
            </a:xfrm>
            <a:custGeom>
              <a:avLst/>
              <a:gdLst>
                <a:gd name="T0" fmla="*/ 284 w 49"/>
                <a:gd name="T1" fmla="*/ 0 h 12"/>
                <a:gd name="T2" fmla="*/ 0 w 49"/>
                <a:gd name="T3" fmla="*/ 307 h 12"/>
                <a:gd name="T4" fmla="*/ 284 w 49"/>
                <a:gd name="T5" fmla="*/ 605 h 12"/>
                <a:gd name="T6" fmla="*/ 1948 w 49"/>
                <a:gd name="T7" fmla="*/ 605 h 12"/>
                <a:gd name="T8" fmla="*/ 1790 w 49"/>
                <a:gd name="T9" fmla="*/ 363 h 12"/>
                <a:gd name="T10" fmla="*/ 1948 w 49"/>
                <a:gd name="T11" fmla="*/ 0 h 12"/>
                <a:gd name="T12" fmla="*/ 284 w 4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Freeform 529">
              <a:extLst>
                <a:ext uri="{FF2B5EF4-FFF2-40B4-BE49-F238E27FC236}">
                  <a16:creationId xmlns:a16="http://schemas.microsoft.com/office/drawing/2014/main" id="{5CEE75F4-2DE7-4B9B-B674-61770E760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1925"/>
              <a:ext cx="108" cy="24"/>
            </a:xfrm>
            <a:custGeom>
              <a:avLst/>
              <a:gdLst>
                <a:gd name="T0" fmla="*/ 284 w 43"/>
                <a:gd name="T1" fmla="*/ 0 h 9"/>
                <a:gd name="T2" fmla="*/ 1710 w 43"/>
                <a:gd name="T3" fmla="*/ 0 h 9"/>
                <a:gd name="T4" fmla="*/ 126 w 43"/>
                <a:gd name="T5" fmla="*/ 363 h 9"/>
                <a:gd name="T6" fmla="*/ 284 w 43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9">
                  <a:moveTo>
                    <a:pt x="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37" y="0"/>
                    <a:pt x="3" y="1"/>
                    <a:pt x="3" y="7"/>
                  </a:cubicBezTo>
                  <a:cubicBezTo>
                    <a:pt x="2" y="9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0" name="Freeform 530">
              <a:extLst>
                <a:ext uri="{FF2B5EF4-FFF2-40B4-BE49-F238E27FC236}">
                  <a16:creationId xmlns:a16="http://schemas.microsoft.com/office/drawing/2014/main" id="{B7EB1B68-1475-4057-AB7E-FBE58ACDF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1920"/>
              <a:ext cx="123" cy="32"/>
            </a:xfrm>
            <a:custGeom>
              <a:avLst/>
              <a:gdLst>
                <a:gd name="T0" fmla="*/ 284 w 49"/>
                <a:gd name="T1" fmla="*/ 0 h 12"/>
                <a:gd name="T2" fmla="*/ 0 w 49"/>
                <a:gd name="T3" fmla="*/ 307 h 12"/>
                <a:gd name="T4" fmla="*/ 284 w 49"/>
                <a:gd name="T5" fmla="*/ 605 h 12"/>
                <a:gd name="T6" fmla="*/ 1948 w 49"/>
                <a:gd name="T7" fmla="*/ 605 h 12"/>
                <a:gd name="T8" fmla="*/ 1790 w 49"/>
                <a:gd name="T9" fmla="*/ 363 h 12"/>
                <a:gd name="T10" fmla="*/ 1948 w 49"/>
                <a:gd name="T11" fmla="*/ 0 h 12"/>
                <a:gd name="T12" fmla="*/ 284 w 4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7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1" name="Freeform 531">
              <a:extLst>
                <a:ext uri="{FF2B5EF4-FFF2-40B4-BE49-F238E27FC236}">
                  <a16:creationId xmlns:a16="http://schemas.microsoft.com/office/drawing/2014/main" id="{79BA4658-A9CF-4934-94EC-47D48B1DB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1995"/>
              <a:ext cx="141" cy="32"/>
            </a:xfrm>
            <a:custGeom>
              <a:avLst/>
              <a:gdLst>
                <a:gd name="T0" fmla="*/ 2009 w 56"/>
                <a:gd name="T1" fmla="*/ 0 h 12"/>
                <a:gd name="T2" fmla="*/ 2251 w 56"/>
                <a:gd name="T3" fmla="*/ 307 h 12"/>
                <a:gd name="T4" fmla="*/ 2009 w 56"/>
                <a:gd name="T5" fmla="*/ 605 h 12"/>
                <a:gd name="T6" fmla="*/ 0 w 56"/>
                <a:gd name="T7" fmla="*/ 605 h 12"/>
                <a:gd name="T8" fmla="*/ 126 w 56"/>
                <a:gd name="T9" fmla="*/ 363 h 12"/>
                <a:gd name="T10" fmla="*/ 0 w 56"/>
                <a:gd name="T11" fmla="*/ 0 h 12"/>
                <a:gd name="T12" fmla="*/ 2009 w 56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12">
                  <a:moveTo>
                    <a:pt x="50" y="0"/>
                  </a:moveTo>
                  <a:cubicBezTo>
                    <a:pt x="53" y="0"/>
                    <a:pt x="56" y="3"/>
                    <a:pt x="56" y="6"/>
                  </a:cubicBezTo>
                  <a:cubicBezTo>
                    <a:pt x="56" y="10"/>
                    <a:pt x="53" y="12"/>
                    <a:pt x="5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Freeform 532">
              <a:extLst>
                <a:ext uri="{FF2B5EF4-FFF2-40B4-BE49-F238E27FC236}">
                  <a16:creationId xmlns:a16="http://schemas.microsoft.com/office/drawing/2014/main" id="{7F2C61EB-6FE7-4501-8F19-94BE61F3A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2000"/>
              <a:ext cx="125" cy="24"/>
            </a:xfrm>
            <a:custGeom>
              <a:avLst/>
              <a:gdLst>
                <a:gd name="T0" fmla="*/ 1720 w 50"/>
                <a:gd name="T1" fmla="*/ 0 h 9"/>
                <a:gd name="T2" fmla="*/ 0 w 50"/>
                <a:gd name="T3" fmla="*/ 0 h 9"/>
                <a:gd name="T4" fmla="*/ 1845 w 50"/>
                <a:gd name="T5" fmla="*/ 363 h 9"/>
                <a:gd name="T6" fmla="*/ 1720 w 50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9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47" y="1"/>
                    <a:pt x="47" y="7"/>
                  </a:cubicBezTo>
                  <a:cubicBezTo>
                    <a:pt x="48" y="9"/>
                    <a:pt x="50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Freeform 533">
              <a:extLst>
                <a:ext uri="{FF2B5EF4-FFF2-40B4-BE49-F238E27FC236}">
                  <a16:creationId xmlns:a16="http://schemas.microsoft.com/office/drawing/2014/main" id="{89CFC5B9-07CC-43B0-9F75-EA69BA5F7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1995"/>
              <a:ext cx="141" cy="32"/>
            </a:xfrm>
            <a:custGeom>
              <a:avLst/>
              <a:gdLst>
                <a:gd name="T0" fmla="*/ 2009 w 56"/>
                <a:gd name="T1" fmla="*/ 0 h 12"/>
                <a:gd name="T2" fmla="*/ 2251 w 56"/>
                <a:gd name="T3" fmla="*/ 307 h 12"/>
                <a:gd name="T4" fmla="*/ 2009 w 56"/>
                <a:gd name="T5" fmla="*/ 605 h 12"/>
                <a:gd name="T6" fmla="*/ 0 w 56"/>
                <a:gd name="T7" fmla="*/ 605 h 12"/>
                <a:gd name="T8" fmla="*/ 126 w 56"/>
                <a:gd name="T9" fmla="*/ 363 h 12"/>
                <a:gd name="T10" fmla="*/ 0 w 56"/>
                <a:gd name="T11" fmla="*/ 0 h 12"/>
                <a:gd name="T12" fmla="*/ 2009 w 56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12">
                  <a:moveTo>
                    <a:pt x="50" y="0"/>
                  </a:moveTo>
                  <a:cubicBezTo>
                    <a:pt x="53" y="0"/>
                    <a:pt x="56" y="3"/>
                    <a:pt x="56" y="6"/>
                  </a:cubicBezTo>
                  <a:cubicBezTo>
                    <a:pt x="56" y="10"/>
                    <a:pt x="53" y="12"/>
                    <a:pt x="5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Freeform 534">
              <a:extLst>
                <a:ext uri="{FF2B5EF4-FFF2-40B4-BE49-F238E27FC236}">
                  <a16:creationId xmlns:a16="http://schemas.microsoft.com/office/drawing/2014/main" id="{AC734A40-A223-4651-A023-CC52A5881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125"/>
              <a:ext cx="198" cy="35"/>
            </a:xfrm>
            <a:custGeom>
              <a:avLst/>
              <a:gdLst>
                <a:gd name="T0" fmla="*/ 2882 w 79"/>
                <a:gd name="T1" fmla="*/ 681 h 13"/>
                <a:gd name="T2" fmla="*/ 3115 w 79"/>
                <a:gd name="T3" fmla="*/ 312 h 13"/>
                <a:gd name="T4" fmla="*/ 2882 w 79"/>
                <a:gd name="T5" fmla="*/ 0 h 13"/>
                <a:gd name="T6" fmla="*/ 0 w 79"/>
                <a:gd name="T7" fmla="*/ 0 h 13"/>
                <a:gd name="T8" fmla="*/ 158 w 79"/>
                <a:gd name="T9" fmla="*/ 369 h 13"/>
                <a:gd name="T10" fmla="*/ 0 w 79"/>
                <a:gd name="T11" fmla="*/ 681 h 13"/>
                <a:gd name="T12" fmla="*/ 2882 w 79"/>
                <a:gd name="T13" fmla="*/ 68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3">
                  <a:moveTo>
                    <a:pt x="73" y="13"/>
                  </a:moveTo>
                  <a:cubicBezTo>
                    <a:pt x="77" y="13"/>
                    <a:pt x="79" y="10"/>
                    <a:pt x="79" y="6"/>
                  </a:cubicBezTo>
                  <a:cubicBezTo>
                    <a:pt x="79" y="3"/>
                    <a:pt x="77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73" y="13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Freeform 535">
              <a:extLst>
                <a:ext uri="{FF2B5EF4-FFF2-40B4-BE49-F238E27FC236}">
                  <a16:creationId xmlns:a16="http://schemas.microsoft.com/office/drawing/2014/main" id="{D0054527-39DF-4A3B-9118-42A028FCB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" y="2189"/>
              <a:ext cx="210" cy="32"/>
            </a:xfrm>
            <a:custGeom>
              <a:avLst/>
              <a:gdLst>
                <a:gd name="T0" fmla="*/ 0 w 84"/>
                <a:gd name="T1" fmla="*/ 0 h 12"/>
                <a:gd name="T2" fmla="*/ 125 w 84"/>
                <a:gd name="T3" fmla="*/ 307 h 12"/>
                <a:gd name="T4" fmla="*/ 0 w 84"/>
                <a:gd name="T5" fmla="*/ 605 h 12"/>
                <a:gd name="T6" fmla="*/ 3050 w 84"/>
                <a:gd name="T7" fmla="*/ 605 h 12"/>
                <a:gd name="T8" fmla="*/ 3283 w 84"/>
                <a:gd name="T9" fmla="*/ 307 h 12"/>
                <a:gd name="T10" fmla="*/ 3050 w 84"/>
                <a:gd name="T11" fmla="*/ 0 h 12"/>
                <a:gd name="T12" fmla="*/ 0 w 84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2">
                  <a:moveTo>
                    <a:pt x="0" y="0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81" y="12"/>
                    <a:pt x="84" y="10"/>
                    <a:pt x="84" y="6"/>
                  </a:cubicBezTo>
                  <a:cubicBezTo>
                    <a:pt x="84" y="3"/>
                    <a:pt x="81" y="0"/>
                    <a:pt x="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6" name="Freeform 536">
              <a:extLst>
                <a:ext uri="{FF2B5EF4-FFF2-40B4-BE49-F238E27FC236}">
                  <a16:creationId xmlns:a16="http://schemas.microsoft.com/office/drawing/2014/main" id="{6C80372F-2341-42DD-9B18-927CEDD33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" y="2253"/>
              <a:ext cx="100" cy="35"/>
            </a:xfrm>
            <a:custGeom>
              <a:avLst/>
              <a:gdLst>
                <a:gd name="T0" fmla="*/ 0 w 40"/>
                <a:gd name="T1" fmla="*/ 0 h 13"/>
                <a:gd name="T2" fmla="*/ 125 w 40"/>
                <a:gd name="T3" fmla="*/ 369 h 13"/>
                <a:gd name="T4" fmla="*/ 0 w 40"/>
                <a:gd name="T5" fmla="*/ 681 h 13"/>
                <a:gd name="T6" fmla="*/ 0 w 40"/>
                <a:gd name="T7" fmla="*/ 681 h 13"/>
                <a:gd name="T8" fmla="*/ 1563 w 40"/>
                <a:gd name="T9" fmla="*/ 0 h 13"/>
                <a:gd name="T10" fmla="*/ 0 w 40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3">
                  <a:moveTo>
                    <a:pt x="0" y="0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8"/>
                    <a:pt x="29" y="4"/>
                    <a:pt x="4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Freeform 537">
              <a:extLst>
                <a:ext uri="{FF2B5EF4-FFF2-40B4-BE49-F238E27FC236}">
                  <a16:creationId xmlns:a16="http://schemas.microsoft.com/office/drawing/2014/main" id="{BE79F2A8-D4B6-47FC-9CFE-9B5ECDF63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2059"/>
              <a:ext cx="175" cy="34"/>
            </a:xfrm>
            <a:custGeom>
              <a:avLst/>
              <a:gdLst>
                <a:gd name="T0" fmla="*/ 158 w 70"/>
                <a:gd name="T1" fmla="*/ 322 h 13"/>
                <a:gd name="T2" fmla="*/ 0 w 70"/>
                <a:gd name="T3" fmla="*/ 609 h 13"/>
                <a:gd name="T4" fmla="*/ 2500 w 70"/>
                <a:gd name="T5" fmla="*/ 609 h 13"/>
                <a:gd name="T6" fmla="*/ 2738 w 70"/>
                <a:gd name="T7" fmla="*/ 288 h 13"/>
                <a:gd name="T8" fmla="*/ 2500 w 70"/>
                <a:gd name="T9" fmla="*/ 0 h 13"/>
                <a:gd name="T10" fmla="*/ 0 w 70"/>
                <a:gd name="T11" fmla="*/ 0 h 13"/>
                <a:gd name="T12" fmla="*/ 158 w 70"/>
                <a:gd name="T13" fmla="*/ 322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13">
                  <a:moveTo>
                    <a:pt x="4" y="7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7" y="13"/>
                    <a:pt x="70" y="10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Freeform 538">
              <a:extLst>
                <a:ext uri="{FF2B5EF4-FFF2-40B4-BE49-F238E27FC236}">
                  <a16:creationId xmlns:a16="http://schemas.microsoft.com/office/drawing/2014/main" id="{93DD43D2-66D5-4F8A-9BFD-52C75248F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125"/>
              <a:ext cx="198" cy="35"/>
            </a:xfrm>
            <a:custGeom>
              <a:avLst/>
              <a:gdLst>
                <a:gd name="T0" fmla="*/ 2882 w 79"/>
                <a:gd name="T1" fmla="*/ 681 h 13"/>
                <a:gd name="T2" fmla="*/ 3115 w 79"/>
                <a:gd name="T3" fmla="*/ 312 h 13"/>
                <a:gd name="T4" fmla="*/ 2882 w 79"/>
                <a:gd name="T5" fmla="*/ 0 h 13"/>
                <a:gd name="T6" fmla="*/ 0 w 79"/>
                <a:gd name="T7" fmla="*/ 0 h 13"/>
                <a:gd name="T8" fmla="*/ 158 w 79"/>
                <a:gd name="T9" fmla="*/ 369 h 13"/>
                <a:gd name="T10" fmla="*/ 0 w 79"/>
                <a:gd name="T11" fmla="*/ 681 h 13"/>
                <a:gd name="T12" fmla="*/ 2882 w 79"/>
                <a:gd name="T13" fmla="*/ 68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3">
                  <a:moveTo>
                    <a:pt x="73" y="13"/>
                  </a:moveTo>
                  <a:cubicBezTo>
                    <a:pt x="77" y="13"/>
                    <a:pt x="79" y="10"/>
                    <a:pt x="79" y="6"/>
                  </a:cubicBezTo>
                  <a:cubicBezTo>
                    <a:pt x="79" y="3"/>
                    <a:pt x="77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73" y="13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Freeform 539">
              <a:extLst>
                <a:ext uri="{FF2B5EF4-FFF2-40B4-BE49-F238E27FC236}">
                  <a16:creationId xmlns:a16="http://schemas.microsoft.com/office/drawing/2014/main" id="{D156921C-D1EC-4B37-81C8-C6A4C6154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2059"/>
              <a:ext cx="175" cy="34"/>
            </a:xfrm>
            <a:custGeom>
              <a:avLst/>
              <a:gdLst>
                <a:gd name="T0" fmla="*/ 158 w 70"/>
                <a:gd name="T1" fmla="*/ 322 h 13"/>
                <a:gd name="T2" fmla="*/ 0 w 70"/>
                <a:gd name="T3" fmla="*/ 609 h 13"/>
                <a:gd name="T4" fmla="*/ 2500 w 70"/>
                <a:gd name="T5" fmla="*/ 609 h 13"/>
                <a:gd name="T6" fmla="*/ 2738 w 70"/>
                <a:gd name="T7" fmla="*/ 288 h 13"/>
                <a:gd name="T8" fmla="*/ 2500 w 70"/>
                <a:gd name="T9" fmla="*/ 0 h 13"/>
                <a:gd name="T10" fmla="*/ 0 w 70"/>
                <a:gd name="T11" fmla="*/ 0 h 13"/>
                <a:gd name="T12" fmla="*/ 158 w 70"/>
                <a:gd name="T13" fmla="*/ 322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13">
                  <a:moveTo>
                    <a:pt x="4" y="7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7" y="13"/>
                    <a:pt x="70" y="10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7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Freeform 540">
              <a:extLst>
                <a:ext uri="{FF2B5EF4-FFF2-40B4-BE49-F238E27FC236}">
                  <a16:creationId xmlns:a16="http://schemas.microsoft.com/office/drawing/2014/main" id="{0FDE60E4-A83F-451F-A23E-7A0FA51CD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2064"/>
              <a:ext cx="140" cy="11"/>
            </a:xfrm>
            <a:custGeom>
              <a:avLst/>
              <a:gdLst>
                <a:gd name="T0" fmla="*/ 0 w 56"/>
                <a:gd name="T1" fmla="*/ 0 h 4"/>
                <a:gd name="T2" fmla="*/ 2188 w 56"/>
                <a:gd name="T3" fmla="*/ 0 h 4"/>
                <a:gd name="T4" fmla="*/ 50 w 56"/>
                <a:gd name="T5" fmla="*/ 228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4">
                  <a:moveTo>
                    <a:pt x="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48" y="0"/>
                    <a:pt x="2" y="2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Freeform 541">
              <a:extLst>
                <a:ext uri="{FF2B5EF4-FFF2-40B4-BE49-F238E27FC236}">
                  <a16:creationId xmlns:a16="http://schemas.microsoft.com/office/drawing/2014/main" id="{5D90B820-D5FA-4209-8ED1-36C801919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2131"/>
              <a:ext cx="165" cy="8"/>
            </a:xfrm>
            <a:custGeom>
              <a:avLst/>
              <a:gdLst>
                <a:gd name="T0" fmla="*/ 0 w 66"/>
                <a:gd name="T1" fmla="*/ 0 h 3"/>
                <a:gd name="T2" fmla="*/ 2583 w 66"/>
                <a:gd name="T3" fmla="*/ 0 h 3"/>
                <a:gd name="T4" fmla="*/ 83 w 66"/>
                <a:gd name="T5" fmla="*/ 149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" h="3">
                  <a:moveTo>
                    <a:pt x="0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58" y="0"/>
                    <a:pt x="2" y="2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Freeform 542">
              <a:extLst>
                <a:ext uri="{FF2B5EF4-FFF2-40B4-BE49-F238E27FC236}">
                  <a16:creationId xmlns:a16="http://schemas.microsoft.com/office/drawing/2014/main" id="{167AD670-B0DD-42A2-8BDE-949253ABA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2195"/>
              <a:ext cx="162" cy="8"/>
            </a:xfrm>
            <a:custGeom>
              <a:avLst/>
              <a:gdLst>
                <a:gd name="T0" fmla="*/ 0 w 65"/>
                <a:gd name="T1" fmla="*/ 0 h 3"/>
                <a:gd name="T2" fmla="*/ 2510 w 65"/>
                <a:gd name="T3" fmla="*/ 0 h 3"/>
                <a:gd name="T4" fmla="*/ 30 w 65"/>
                <a:gd name="T5" fmla="*/ 149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3">
                  <a:moveTo>
                    <a:pt x="0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57" y="0"/>
                    <a:pt x="2" y="2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Freeform 543">
              <a:extLst>
                <a:ext uri="{FF2B5EF4-FFF2-40B4-BE49-F238E27FC236}">
                  <a16:creationId xmlns:a16="http://schemas.microsoft.com/office/drawing/2014/main" id="{92687E94-2A47-4F57-8E56-0D9F4D489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2259"/>
              <a:ext cx="60" cy="10"/>
            </a:xfrm>
            <a:custGeom>
              <a:avLst/>
              <a:gdLst>
                <a:gd name="T0" fmla="*/ 0 w 24"/>
                <a:gd name="T1" fmla="*/ 0 h 4"/>
                <a:gd name="T2" fmla="*/ 938 w 24"/>
                <a:gd name="T3" fmla="*/ 0 h 4"/>
                <a:gd name="T4" fmla="*/ 50 w 24"/>
                <a:gd name="T5" fmla="*/ 158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4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1" y="2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Freeform 544">
              <a:extLst>
                <a:ext uri="{FF2B5EF4-FFF2-40B4-BE49-F238E27FC236}">
                  <a16:creationId xmlns:a16="http://schemas.microsoft.com/office/drawing/2014/main" id="{0A48DED0-BC55-4866-A7DB-012D78F43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" y="2189"/>
              <a:ext cx="210" cy="32"/>
            </a:xfrm>
            <a:custGeom>
              <a:avLst/>
              <a:gdLst>
                <a:gd name="T0" fmla="*/ 0 w 84"/>
                <a:gd name="T1" fmla="*/ 0 h 12"/>
                <a:gd name="T2" fmla="*/ 125 w 84"/>
                <a:gd name="T3" fmla="*/ 307 h 12"/>
                <a:gd name="T4" fmla="*/ 0 w 84"/>
                <a:gd name="T5" fmla="*/ 605 h 12"/>
                <a:gd name="T6" fmla="*/ 3050 w 84"/>
                <a:gd name="T7" fmla="*/ 605 h 12"/>
                <a:gd name="T8" fmla="*/ 3283 w 84"/>
                <a:gd name="T9" fmla="*/ 307 h 12"/>
                <a:gd name="T10" fmla="*/ 3050 w 84"/>
                <a:gd name="T11" fmla="*/ 0 h 12"/>
                <a:gd name="T12" fmla="*/ 0 w 84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2">
                  <a:moveTo>
                    <a:pt x="0" y="0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81" y="12"/>
                    <a:pt x="84" y="10"/>
                    <a:pt x="84" y="6"/>
                  </a:cubicBezTo>
                  <a:cubicBezTo>
                    <a:pt x="84" y="3"/>
                    <a:pt x="81" y="0"/>
                    <a:pt x="78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Freeform 545">
              <a:extLst>
                <a:ext uri="{FF2B5EF4-FFF2-40B4-BE49-F238E27FC236}">
                  <a16:creationId xmlns:a16="http://schemas.microsoft.com/office/drawing/2014/main" id="{F1968C5E-1EC6-4B3F-A139-E6A66D5A2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" y="2253"/>
              <a:ext cx="100" cy="35"/>
            </a:xfrm>
            <a:custGeom>
              <a:avLst/>
              <a:gdLst>
                <a:gd name="T0" fmla="*/ 0 w 40"/>
                <a:gd name="T1" fmla="*/ 0 h 13"/>
                <a:gd name="T2" fmla="*/ 125 w 40"/>
                <a:gd name="T3" fmla="*/ 369 h 13"/>
                <a:gd name="T4" fmla="*/ 0 w 40"/>
                <a:gd name="T5" fmla="*/ 681 h 13"/>
                <a:gd name="T6" fmla="*/ 0 w 40"/>
                <a:gd name="T7" fmla="*/ 681 h 13"/>
                <a:gd name="T8" fmla="*/ 1563 w 40"/>
                <a:gd name="T9" fmla="*/ 0 h 13"/>
                <a:gd name="T10" fmla="*/ 0 w 40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3">
                  <a:moveTo>
                    <a:pt x="0" y="0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8"/>
                    <a:pt x="29" y="4"/>
                    <a:pt x="4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Freeform 546">
              <a:extLst>
                <a:ext uri="{FF2B5EF4-FFF2-40B4-BE49-F238E27FC236}">
                  <a16:creationId xmlns:a16="http://schemas.microsoft.com/office/drawing/2014/main" id="{518E6636-3A75-4C7C-91D2-63EFE513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" y="3072"/>
              <a:ext cx="197" cy="32"/>
            </a:xfrm>
            <a:custGeom>
              <a:avLst/>
              <a:gdLst>
                <a:gd name="T0" fmla="*/ 229 w 79"/>
                <a:gd name="T1" fmla="*/ 0 h 12"/>
                <a:gd name="T2" fmla="*/ 0 w 79"/>
                <a:gd name="T3" fmla="*/ 307 h 12"/>
                <a:gd name="T4" fmla="*/ 229 w 79"/>
                <a:gd name="T5" fmla="*/ 605 h 12"/>
                <a:gd name="T6" fmla="*/ 3052 w 79"/>
                <a:gd name="T7" fmla="*/ 605 h 12"/>
                <a:gd name="T8" fmla="*/ 2977 w 79"/>
                <a:gd name="T9" fmla="*/ 307 h 12"/>
                <a:gd name="T10" fmla="*/ 3052 w 79"/>
                <a:gd name="T11" fmla="*/ 0 h 12"/>
                <a:gd name="T12" fmla="*/ 229 w 7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Freeform 547">
              <a:extLst>
                <a:ext uri="{FF2B5EF4-FFF2-40B4-BE49-F238E27FC236}">
                  <a16:creationId xmlns:a16="http://schemas.microsoft.com/office/drawing/2014/main" id="{42A82ECA-DB3D-4317-BE5B-2B3426B4B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136"/>
              <a:ext cx="210" cy="32"/>
            </a:xfrm>
            <a:custGeom>
              <a:avLst/>
              <a:gdLst>
                <a:gd name="T0" fmla="*/ 238 w 84"/>
                <a:gd name="T1" fmla="*/ 0 h 12"/>
                <a:gd name="T2" fmla="*/ 0 w 84"/>
                <a:gd name="T3" fmla="*/ 307 h 12"/>
                <a:gd name="T4" fmla="*/ 238 w 84"/>
                <a:gd name="T5" fmla="*/ 605 h 12"/>
                <a:gd name="T6" fmla="*/ 3283 w 84"/>
                <a:gd name="T7" fmla="*/ 605 h 12"/>
                <a:gd name="T8" fmla="*/ 3175 w 84"/>
                <a:gd name="T9" fmla="*/ 307 h 12"/>
                <a:gd name="T10" fmla="*/ 3283 w 84"/>
                <a:gd name="T11" fmla="*/ 0 h 12"/>
                <a:gd name="T12" fmla="*/ 238 w 84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2">
                  <a:moveTo>
                    <a:pt x="6" y="0"/>
                  </a:moveTo>
                  <a:cubicBezTo>
                    <a:pt x="2" y="0"/>
                    <a:pt x="0" y="2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8" name="Freeform 548">
              <a:extLst>
                <a:ext uri="{FF2B5EF4-FFF2-40B4-BE49-F238E27FC236}">
                  <a16:creationId xmlns:a16="http://schemas.microsoft.com/office/drawing/2014/main" id="{CD809D53-6A56-4749-95FB-703668BA8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136"/>
              <a:ext cx="210" cy="32"/>
            </a:xfrm>
            <a:custGeom>
              <a:avLst/>
              <a:gdLst>
                <a:gd name="T0" fmla="*/ 238 w 84"/>
                <a:gd name="T1" fmla="*/ 0 h 12"/>
                <a:gd name="T2" fmla="*/ 0 w 84"/>
                <a:gd name="T3" fmla="*/ 307 h 12"/>
                <a:gd name="T4" fmla="*/ 238 w 84"/>
                <a:gd name="T5" fmla="*/ 605 h 12"/>
                <a:gd name="T6" fmla="*/ 3283 w 84"/>
                <a:gd name="T7" fmla="*/ 605 h 12"/>
                <a:gd name="T8" fmla="*/ 3175 w 84"/>
                <a:gd name="T9" fmla="*/ 307 h 12"/>
                <a:gd name="T10" fmla="*/ 3283 w 84"/>
                <a:gd name="T11" fmla="*/ 0 h 12"/>
                <a:gd name="T12" fmla="*/ 238 w 84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2">
                  <a:moveTo>
                    <a:pt x="6" y="0"/>
                  </a:moveTo>
                  <a:cubicBezTo>
                    <a:pt x="2" y="0"/>
                    <a:pt x="0" y="2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6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Freeform 549">
              <a:extLst>
                <a:ext uri="{FF2B5EF4-FFF2-40B4-BE49-F238E27FC236}">
                  <a16:creationId xmlns:a16="http://schemas.microsoft.com/office/drawing/2014/main" id="{3D93C560-B65A-4B20-8D05-BCE776DB2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3005"/>
              <a:ext cx="118" cy="32"/>
            </a:xfrm>
            <a:custGeom>
              <a:avLst/>
              <a:gdLst>
                <a:gd name="T0" fmla="*/ 472 w 47"/>
                <a:gd name="T1" fmla="*/ 0 h 12"/>
                <a:gd name="T2" fmla="*/ 0 w 47"/>
                <a:gd name="T3" fmla="*/ 605 h 12"/>
                <a:gd name="T4" fmla="*/ 1865 w 47"/>
                <a:gd name="T5" fmla="*/ 605 h 12"/>
                <a:gd name="T6" fmla="*/ 1790 w 47"/>
                <a:gd name="T7" fmla="*/ 307 h 12"/>
                <a:gd name="T8" fmla="*/ 1865 w 47"/>
                <a:gd name="T9" fmla="*/ 0 h 12"/>
                <a:gd name="T10" fmla="*/ 472 w 47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12">
                  <a:moveTo>
                    <a:pt x="12" y="0"/>
                  </a:moveTo>
                  <a:cubicBezTo>
                    <a:pt x="7" y="4"/>
                    <a:pt x="3" y="8"/>
                    <a:pt x="0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Freeform 550">
              <a:extLst>
                <a:ext uri="{FF2B5EF4-FFF2-40B4-BE49-F238E27FC236}">
                  <a16:creationId xmlns:a16="http://schemas.microsoft.com/office/drawing/2014/main" id="{6821B988-020F-48DD-B682-D9499585D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3141"/>
              <a:ext cx="201" cy="24"/>
            </a:xfrm>
            <a:custGeom>
              <a:avLst/>
              <a:gdLst>
                <a:gd name="T0" fmla="*/ 284 w 80"/>
                <a:gd name="T1" fmla="*/ 0 h 9"/>
                <a:gd name="T2" fmla="*/ 3138 w 80"/>
                <a:gd name="T3" fmla="*/ 0 h 9"/>
                <a:gd name="T4" fmla="*/ 1636 w 80"/>
                <a:gd name="T5" fmla="*/ 149 h 9"/>
                <a:gd name="T6" fmla="*/ 158 w 80"/>
                <a:gd name="T7" fmla="*/ 363 h 9"/>
                <a:gd name="T8" fmla="*/ 284 w 8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9">
                  <a:moveTo>
                    <a:pt x="7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3" y="0"/>
                    <a:pt x="80" y="1"/>
                    <a:pt x="41" y="3"/>
                  </a:cubicBezTo>
                  <a:cubicBezTo>
                    <a:pt x="16" y="4"/>
                    <a:pt x="4" y="5"/>
                    <a:pt x="4" y="7"/>
                  </a:cubicBezTo>
                  <a:cubicBezTo>
                    <a:pt x="2" y="9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Freeform 551">
              <a:extLst>
                <a:ext uri="{FF2B5EF4-FFF2-40B4-BE49-F238E27FC236}">
                  <a16:creationId xmlns:a16="http://schemas.microsoft.com/office/drawing/2014/main" id="{36E72437-F849-4897-9986-7A2DD42F2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" y="3075"/>
              <a:ext cx="197" cy="24"/>
            </a:xfrm>
            <a:custGeom>
              <a:avLst/>
              <a:gdLst>
                <a:gd name="T0" fmla="*/ 262 w 79"/>
                <a:gd name="T1" fmla="*/ 0 h 9"/>
                <a:gd name="T2" fmla="*/ 3052 w 79"/>
                <a:gd name="T3" fmla="*/ 0 h 9"/>
                <a:gd name="T4" fmla="*/ 1474 w 79"/>
                <a:gd name="T5" fmla="*/ 149 h 9"/>
                <a:gd name="T6" fmla="*/ 105 w 79"/>
                <a:gd name="T7" fmla="*/ 397 h 9"/>
                <a:gd name="T8" fmla="*/ 262 w 7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9">
                  <a:moveTo>
                    <a:pt x="7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3" y="0"/>
                    <a:pt x="78" y="1"/>
                    <a:pt x="38" y="3"/>
                  </a:cubicBezTo>
                  <a:cubicBezTo>
                    <a:pt x="13" y="4"/>
                    <a:pt x="4" y="5"/>
                    <a:pt x="3" y="8"/>
                  </a:cubicBezTo>
                  <a:cubicBezTo>
                    <a:pt x="2" y="9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Freeform 552">
              <a:extLst>
                <a:ext uri="{FF2B5EF4-FFF2-40B4-BE49-F238E27FC236}">
                  <a16:creationId xmlns:a16="http://schemas.microsoft.com/office/drawing/2014/main" id="{3E2EC215-264F-4B97-B136-D774F8FD0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" y="3072"/>
              <a:ext cx="197" cy="32"/>
            </a:xfrm>
            <a:custGeom>
              <a:avLst/>
              <a:gdLst>
                <a:gd name="T0" fmla="*/ 229 w 79"/>
                <a:gd name="T1" fmla="*/ 0 h 12"/>
                <a:gd name="T2" fmla="*/ 0 w 79"/>
                <a:gd name="T3" fmla="*/ 307 h 12"/>
                <a:gd name="T4" fmla="*/ 229 w 79"/>
                <a:gd name="T5" fmla="*/ 605 h 12"/>
                <a:gd name="T6" fmla="*/ 3052 w 79"/>
                <a:gd name="T7" fmla="*/ 605 h 12"/>
                <a:gd name="T8" fmla="*/ 2977 w 79"/>
                <a:gd name="T9" fmla="*/ 307 h 12"/>
                <a:gd name="T10" fmla="*/ 3052 w 79"/>
                <a:gd name="T11" fmla="*/ 0 h 12"/>
                <a:gd name="T12" fmla="*/ 229 w 7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6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Freeform 553">
              <a:extLst>
                <a:ext uri="{FF2B5EF4-FFF2-40B4-BE49-F238E27FC236}">
                  <a16:creationId xmlns:a16="http://schemas.microsoft.com/office/drawing/2014/main" id="{032D6FF7-ECE9-4DE8-AC6E-80C7B10E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3005"/>
              <a:ext cx="118" cy="32"/>
            </a:xfrm>
            <a:custGeom>
              <a:avLst/>
              <a:gdLst>
                <a:gd name="T0" fmla="*/ 472 w 47"/>
                <a:gd name="T1" fmla="*/ 0 h 12"/>
                <a:gd name="T2" fmla="*/ 0 w 47"/>
                <a:gd name="T3" fmla="*/ 605 h 12"/>
                <a:gd name="T4" fmla="*/ 1865 w 47"/>
                <a:gd name="T5" fmla="*/ 605 h 12"/>
                <a:gd name="T6" fmla="*/ 1790 w 47"/>
                <a:gd name="T7" fmla="*/ 307 h 12"/>
                <a:gd name="T8" fmla="*/ 1865 w 47"/>
                <a:gd name="T9" fmla="*/ 0 h 12"/>
                <a:gd name="T10" fmla="*/ 472 w 47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12">
                  <a:moveTo>
                    <a:pt x="12" y="0"/>
                  </a:moveTo>
                  <a:cubicBezTo>
                    <a:pt x="7" y="4"/>
                    <a:pt x="3" y="8"/>
                    <a:pt x="0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12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4" name="Freeform 554">
              <a:extLst>
                <a:ext uri="{FF2B5EF4-FFF2-40B4-BE49-F238E27FC236}">
                  <a16:creationId xmlns:a16="http://schemas.microsoft.com/office/drawing/2014/main" id="{0AE8EF6C-1563-4A4B-8371-4CDD9D75B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" y="2547"/>
              <a:ext cx="273" cy="173"/>
            </a:xfrm>
            <a:custGeom>
              <a:avLst/>
              <a:gdLst>
                <a:gd name="T0" fmla="*/ 521 w 109"/>
                <a:gd name="T1" fmla="*/ 93 h 65"/>
                <a:gd name="T2" fmla="*/ 1931 w 109"/>
                <a:gd name="T3" fmla="*/ 1360 h 65"/>
                <a:gd name="T4" fmla="*/ 1413 w 109"/>
                <a:gd name="T5" fmla="*/ 1602 h 65"/>
                <a:gd name="T6" fmla="*/ 2202 w 109"/>
                <a:gd name="T7" fmla="*/ 2507 h 65"/>
                <a:gd name="T8" fmla="*/ 4290 w 109"/>
                <a:gd name="T9" fmla="*/ 2600 h 65"/>
                <a:gd name="T10" fmla="*/ 2985 w 109"/>
                <a:gd name="T11" fmla="*/ 2813 h 65"/>
                <a:gd name="T12" fmla="*/ 2748 w 109"/>
                <a:gd name="T13" fmla="*/ 3258 h 65"/>
                <a:gd name="T14" fmla="*/ 1856 w 109"/>
                <a:gd name="T15" fmla="*/ 2712 h 65"/>
                <a:gd name="T16" fmla="*/ 942 w 109"/>
                <a:gd name="T17" fmla="*/ 2111 h 65"/>
                <a:gd name="T18" fmla="*/ 313 w 109"/>
                <a:gd name="T19" fmla="*/ 1262 h 65"/>
                <a:gd name="T20" fmla="*/ 396 w 109"/>
                <a:gd name="T21" fmla="*/ 0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" h="65">
                  <a:moveTo>
                    <a:pt x="13" y="2"/>
                  </a:moveTo>
                  <a:cubicBezTo>
                    <a:pt x="11" y="21"/>
                    <a:pt x="38" y="23"/>
                    <a:pt x="49" y="27"/>
                  </a:cubicBezTo>
                  <a:cubicBezTo>
                    <a:pt x="47" y="31"/>
                    <a:pt x="38" y="27"/>
                    <a:pt x="36" y="32"/>
                  </a:cubicBezTo>
                  <a:cubicBezTo>
                    <a:pt x="34" y="37"/>
                    <a:pt x="49" y="50"/>
                    <a:pt x="56" y="50"/>
                  </a:cubicBezTo>
                  <a:cubicBezTo>
                    <a:pt x="64" y="50"/>
                    <a:pt x="101" y="50"/>
                    <a:pt x="109" y="52"/>
                  </a:cubicBezTo>
                  <a:cubicBezTo>
                    <a:pt x="106" y="52"/>
                    <a:pt x="79" y="54"/>
                    <a:pt x="76" y="56"/>
                  </a:cubicBezTo>
                  <a:cubicBezTo>
                    <a:pt x="73" y="59"/>
                    <a:pt x="69" y="62"/>
                    <a:pt x="70" y="65"/>
                  </a:cubicBezTo>
                  <a:cubicBezTo>
                    <a:pt x="62" y="64"/>
                    <a:pt x="55" y="58"/>
                    <a:pt x="47" y="54"/>
                  </a:cubicBezTo>
                  <a:cubicBezTo>
                    <a:pt x="40" y="51"/>
                    <a:pt x="31" y="46"/>
                    <a:pt x="24" y="42"/>
                  </a:cubicBezTo>
                  <a:cubicBezTo>
                    <a:pt x="18" y="37"/>
                    <a:pt x="12" y="31"/>
                    <a:pt x="8" y="25"/>
                  </a:cubicBezTo>
                  <a:cubicBezTo>
                    <a:pt x="4" y="20"/>
                    <a:pt x="0" y="10"/>
                    <a:pt x="10" y="0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5" name="Freeform 555">
              <a:extLst>
                <a:ext uri="{FF2B5EF4-FFF2-40B4-BE49-F238E27FC236}">
                  <a16:creationId xmlns:a16="http://schemas.microsoft.com/office/drawing/2014/main" id="{891BCC3B-9935-46F2-BAA7-A103936DC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2712"/>
              <a:ext cx="222" cy="61"/>
            </a:xfrm>
            <a:custGeom>
              <a:avLst/>
              <a:gdLst>
                <a:gd name="T0" fmla="*/ 0 w 89"/>
                <a:gd name="T1" fmla="*/ 90 h 23"/>
                <a:gd name="T2" fmla="*/ 2173 w 89"/>
                <a:gd name="T3" fmla="*/ 1140 h 23"/>
                <a:gd name="T4" fmla="*/ 3447 w 89"/>
                <a:gd name="T5" fmla="*/ 1082 h 23"/>
                <a:gd name="T6" fmla="*/ 1786 w 89"/>
                <a:gd name="T7" fmla="*/ 690 h 23"/>
                <a:gd name="T8" fmla="*/ 1581 w 89"/>
                <a:gd name="T9" fmla="*/ 353 h 23"/>
                <a:gd name="T10" fmla="*/ 229 w 89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23">
                  <a:moveTo>
                    <a:pt x="0" y="2"/>
                  </a:moveTo>
                  <a:cubicBezTo>
                    <a:pt x="9" y="6"/>
                    <a:pt x="56" y="23"/>
                    <a:pt x="56" y="23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17" y="9"/>
                    <a:pt x="6" y="0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6" name="Freeform 556">
              <a:extLst>
                <a:ext uri="{FF2B5EF4-FFF2-40B4-BE49-F238E27FC236}">
                  <a16:creationId xmlns:a16="http://schemas.microsoft.com/office/drawing/2014/main" id="{52E7E9E8-806C-4A88-B7DD-8673CE2BD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2805"/>
              <a:ext cx="73" cy="67"/>
            </a:xfrm>
            <a:custGeom>
              <a:avLst/>
              <a:gdLst>
                <a:gd name="T0" fmla="*/ 0 w 29"/>
                <a:gd name="T1" fmla="*/ 825 h 25"/>
                <a:gd name="T2" fmla="*/ 609 w 29"/>
                <a:gd name="T3" fmla="*/ 1193 h 25"/>
                <a:gd name="T4" fmla="*/ 1040 w 29"/>
                <a:gd name="T5" fmla="*/ 402 h 25"/>
                <a:gd name="T6" fmla="*/ 368 w 29"/>
                <a:gd name="T7" fmla="*/ 884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5">
                  <a:moveTo>
                    <a:pt x="0" y="16"/>
                  </a:moveTo>
                  <a:cubicBezTo>
                    <a:pt x="2" y="17"/>
                    <a:pt x="14" y="22"/>
                    <a:pt x="15" y="23"/>
                  </a:cubicBezTo>
                  <a:cubicBezTo>
                    <a:pt x="16" y="25"/>
                    <a:pt x="29" y="17"/>
                    <a:pt x="26" y="8"/>
                  </a:cubicBezTo>
                  <a:cubicBezTo>
                    <a:pt x="24" y="0"/>
                    <a:pt x="22" y="20"/>
                    <a:pt x="9" y="17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7" name="Freeform 557">
              <a:extLst>
                <a:ext uri="{FF2B5EF4-FFF2-40B4-BE49-F238E27FC236}">
                  <a16:creationId xmlns:a16="http://schemas.microsoft.com/office/drawing/2014/main" id="{6254EEC8-AFE2-4050-93A4-C7795AEFC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2653"/>
              <a:ext cx="42" cy="30"/>
            </a:xfrm>
            <a:custGeom>
              <a:avLst/>
              <a:gdLst>
                <a:gd name="T0" fmla="*/ 74 w 17"/>
                <a:gd name="T1" fmla="*/ 551 h 11"/>
                <a:gd name="T2" fmla="*/ 378 w 17"/>
                <a:gd name="T3" fmla="*/ 505 h 11"/>
                <a:gd name="T4" fmla="*/ 524 w 17"/>
                <a:gd name="T5" fmla="*/ 0 h 11"/>
                <a:gd name="T6" fmla="*/ 0 w 17"/>
                <a:gd name="T7" fmla="*/ 38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1">
                  <a:moveTo>
                    <a:pt x="2" y="10"/>
                  </a:moveTo>
                  <a:cubicBezTo>
                    <a:pt x="4" y="11"/>
                    <a:pt x="8" y="11"/>
                    <a:pt x="10" y="9"/>
                  </a:cubicBezTo>
                  <a:cubicBezTo>
                    <a:pt x="13" y="8"/>
                    <a:pt x="17" y="3"/>
                    <a:pt x="14" y="0"/>
                  </a:cubicBezTo>
                  <a:cubicBezTo>
                    <a:pt x="12" y="7"/>
                    <a:pt x="5" y="7"/>
                    <a:pt x="0" y="7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8" name="Freeform 558">
              <a:extLst>
                <a:ext uri="{FF2B5EF4-FFF2-40B4-BE49-F238E27FC236}">
                  <a16:creationId xmlns:a16="http://schemas.microsoft.com/office/drawing/2014/main" id="{F07FE873-7429-4449-A10D-3A0EA831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2707"/>
              <a:ext cx="13" cy="40"/>
            </a:xfrm>
            <a:custGeom>
              <a:avLst/>
              <a:gdLst>
                <a:gd name="T0" fmla="*/ 88 w 5"/>
                <a:gd name="T1" fmla="*/ 0 h 15"/>
                <a:gd name="T2" fmla="*/ 0 w 5"/>
                <a:gd name="T3" fmla="*/ 76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5">
                  <a:moveTo>
                    <a:pt x="2" y="0"/>
                  </a:moveTo>
                  <a:cubicBezTo>
                    <a:pt x="5" y="6"/>
                    <a:pt x="5" y="12"/>
                    <a:pt x="0" y="15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Freeform 559">
              <a:extLst>
                <a:ext uri="{FF2B5EF4-FFF2-40B4-BE49-F238E27FC236}">
                  <a16:creationId xmlns:a16="http://schemas.microsoft.com/office/drawing/2014/main" id="{C539C384-E4B0-4116-BE2D-8D0F13248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2779"/>
              <a:ext cx="60" cy="32"/>
            </a:xfrm>
            <a:custGeom>
              <a:avLst/>
              <a:gdLst>
                <a:gd name="T0" fmla="*/ 0 w 24"/>
                <a:gd name="T1" fmla="*/ 456 h 12"/>
                <a:gd name="T2" fmla="*/ 595 w 24"/>
                <a:gd name="T3" fmla="*/ 605 h 12"/>
                <a:gd name="T4" fmla="*/ 863 w 24"/>
                <a:gd name="T5" fmla="*/ 456 h 12"/>
                <a:gd name="T6" fmla="*/ 863 w 24"/>
                <a:gd name="T7" fmla="*/ 0 h 12"/>
                <a:gd name="T8" fmla="*/ 675 w 24"/>
                <a:gd name="T9" fmla="*/ 307 h 12"/>
                <a:gd name="T10" fmla="*/ 470 w 24"/>
                <a:gd name="T11" fmla="*/ 363 h 12"/>
                <a:gd name="T12" fmla="*/ 208 w 24"/>
                <a:gd name="T13" fmla="*/ 363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2">
                  <a:moveTo>
                    <a:pt x="0" y="9"/>
                  </a:moveTo>
                  <a:cubicBezTo>
                    <a:pt x="5" y="10"/>
                    <a:pt x="10" y="12"/>
                    <a:pt x="15" y="12"/>
                  </a:cubicBezTo>
                  <a:cubicBezTo>
                    <a:pt x="18" y="12"/>
                    <a:pt x="21" y="12"/>
                    <a:pt x="22" y="9"/>
                  </a:cubicBezTo>
                  <a:cubicBezTo>
                    <a:pt x="24" y="7"/>
                    <a:pt x="24" y="2"/>
                    <a:pt x="22" y="0"/>
                  </a:cubicBezTo>
                  <a:cubicBezTo>
                    <a:pt x="20" y="2"/>
                    <a:pt x="21" y="5"/>
                    <a:pt x="17" y="6"/>
                  </a:cubicBezTo>
                  <a:cubicBezTo>
                    <a:pt x="16" y="7"/>
                    <a:pt x="14" y="7"/>
                    <a:pt x="12" y="7"/>
                  </a:cubicBezTo>
                  <a:cubicBezTo>
                    <a:pt x="10" y="7"/>
                    <a:pt x="7" y="7"/>
                    <a:pt x="5" y="7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0" name="Freeform 560">
              <a:extLst>
                <a:ext uri="{FF2B5EF4-FFF2-40B4-BE49-F238E27FC236}">
                  <a16:creationId xmlns:a16="http://schemas.microsoft.com/office/drawing/2014/main" id="{C9CF39D0-833F-4B55-89C9-A544D8D8B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2432"/>
              <a:ext cx="197" cy="35"/>
            </a:xfrm>
            <a:custGeom>
              <a:avLst/>
              <a:gdLst>
                <a:gd name="T0" fmla="*/ 229 w 79"/>
                <a:gd name="T1" fmla="*/ 0 h 13"/>
                <a:gd name="T2" fmla="*/ 0 w 79"/>
                <a:gd name="T3" fmla="*/ 312 h 13"/>
                <a:gd name="T4" fmla="*/ 229 w 79"/>
                <a:gd name="T5" fmla="*/ 681 h 13"/>
                <a:gd name="T6" fmla="*/ 3052 w 79"/>
                <a:gd name="T7" fmla="*/ 681 h 13"/>
                <a:gd name="T8" fmla="*/ 2948 w 79"/>
                <a:gd name="T9" fmla="*/ 369 h 13"/>
                <a:gd name="T10" fmla="*/ 3052 w 79"/>
                <a:gd name="T11" fmla="*/ 0 h 13"/>
                <a:gd name="T12" fmla="*/ 229 w 79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3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Freeform 561">
              <a:extLst>
                <a:ext uri="{FF2B5EF4-FFF2-40B4-BE49-F238E27FC236}">
                  <a16:creationId xmlns:a16="http://schemas.microsoft.com/office/drawing/2014/main" id="{F0B7067A-00A5-484C-A0C1-8F89EA3B1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2496"/>
              <a:ext cx="211" cy="32"/>
            </a:xfrm>
            <a:custGeom>
              <a:avLst/>
              <a:gdLst>
                <a:gd name="T0" fmla="*/ 239 w 84"/>
                <a:gd name="T1" fmla="*/ 0 h 12"/>
                <a:gd name="T2" fmla="*/ 0 w 84"/>
                <a:gd name="T3" fmla="*/ 307 h 12"/>
                <a:gd name="T4" fmla="*/ 239 w 84"/>
                <a:gd name="T5" fmla="*/ 605 h 12"/>
                <a:gd name="T6" fmla="*/ 3343 w 84"/>
                <a:gd name="T7" fmla="*/ 605 h 12"/>
                <a:gd name="T8" fmla="*/ 3263 w 84"/>
                <a:gd name="T9" fmla="*/ 307 h 12"/>
                <a:gd name="T10" fmla="*/ 3343 w 84"/>
                <a:gd name="T11" fmla="*/ 0 h 12"/>
                <a:gd name="T12" fmla="*/ 239 w 84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Freeform 562">
              <a:extLst>
                <a:ext uri="{FF2B5EF4-FFF2-40B4-BE49-F238E27FC236}">
                  <a16:creationId xmlns:a16="http://schemas.microsoft.com/office/drawing/2014/main" id="{2CDF112E-4CD9-46DD-B664-06E5F8984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2496"/>
              <a:ext cx="211" cy="32"/>
            </a:xfrm>
            <a:custGeom>
              <a:avLst/>
              <a:gdLst>
                <a:gd name="T0" fmla="*/ 239 w 84"/>
                <a:gd name="T1" fmla="*/ 0 h 12"/>
                <a:gd name="T2" fmla="*/ 0 w 84"/>
                <a:gd name="T3" fmla="*/ 307 h 12"/>
                <a:gd name="T4" fmla="*/ 239 w 84"/>
                <a:gd name="T5" fmla="*/ 605 h 12"/>
                <a:gd name="T6" fmla="*/ 3343 w 84"/>
                <a:gd name="T7" fmla="*/ 605 h 12"/>
                <a:gd name="T8" fmla="*/ 3263 w 84"/>
                <a:gd name="T9" fmla="*/ 307 h 12"/>
                <a:gd name="T10" fmla="*/ 3343 w 84"/>
                <a:gd name="T11" fmla="*/ 0 h 12"/>
                <a:gd name="T12" fmla="*/ 239 w 84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8002"/>
            </a:solidFill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Freeform 563">
              <a:extLst>
                <a:ext uri="{FF2B5EF4-FFF2-40B4-BE49-F238E27FC236}">
                  <a16:creationId xmlns:a16="http://schemas.microsoft.com/office/drawing/2014/main" id="{EEE67A48-55D9-41F7-AA1E-77DD384CE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2563"/>
              <a:ext cx="120" cy="32"/>
            </a:xfrm>
            <a:custGeom>
              <a:avLst/>
              <a:gdLst>
                <a:gd name="T0" fmla="*/ 238 w 48"/>
                <a:gd name="T1" fmla="*/ 0 h 12"/>
                <a:gd name="T2" fmla="*/ 0 w 48"/>
                <a:gd name="T3" fmla="*/ 307 h 12"/>
                <a:gd name="T4" fmla="*/ 238 w 48"/>
                <a:gd name="T5" fmla="*/ 605 h 12"/>
                <a:gd name="T6" fmla="*/ 1875 w 48"/>
                <a:gd name="T7" fmla="*/ 605 h 12"/>
                <a:gd name="T8" fmla="*/ 1770 w 48"/>
                <a:gd name="T9" fmla="*/ 307 h 12"/>
                <a:gd name="T10" fmla="*/ 1875 w 48"/>
                <a:gd name="T11" fmla="*/ 0 h 12"/>
                <a:gd name="T12" fmla="*/ 238 w 48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12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4" name="Freeform 564">
              <a:extLst>
                <a:ext uri="{FF2B5EF4-FFF2-40B4-BE49-F238E27FC236}">
                  <a16:creationId xmlns:a16="http://schemas.microsoft.com/office/drawing/2014/main" id="{05089529-6878-4E84-9A3B-155BEC09F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" y="2365"/>
              <a:ext cx="120" cy="35"/>
            </a:xfrm>
            <a:custGeom>
              <a:avLst/>
              <a:gdLst>
                <a:gd name="T0" fmla="*/ 520 w 48"/>
                <a:gd name="T1" fmla="*/ 0 h 13"/>
                <a:gd name="T2" fmla="*/ 0 w 48"/>
                <a:gd name="T3" fmla="*/ 681 h 13"/>
                <a:gd name="T4" fmla="*/ 1875 w 48"/>
                <a:gd name="T5" fmla="*/ 681 h 13"/>
                <a:gd name="T6" fmla="*/ 1770 w 48"/>
                <a:gd name="T7" fmla="*/ 369 h 13"/>
                <a:gd name="T8" fmla="*/ 1875 w 48"/>
                <a:gd name="T9" fmla="*/ 0 h 13"/>
                <a:gd name="T10" fmla="*/ 520 w 48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13">
                  <a:moveTo>
                    <a:pt x="13" y="0"/>
                  </a:moveTo>
                  <a:cubicBezTo>
                    <a:pt x="7" y="4"/>
                    <a:pt x="3" y="8"/>
                    <a:pt x="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5" name="Freeform 565">
              <a:extLst>
                <a:ext uri="{FF2B5EF4-FFF2-40B4-BE49-F238E27FC236}">
                  <a16:creationId xmlns:a16="http://schemas.microsoft.com/office/drawing/2014/main" id="{892F52FD-6CB9-4585-9AE3-F4FBE79D9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2501"/>
              <a:ext cx="201" cy="24"/>
            </a:xfrm>
            <a:custGeom>
              <a:avLst/>
              <a:gdLst>
                <a:gd name="T0" fmla="*/ 239 w 80"/>
                <a:gd name="T1" fmla="*/ 0 h 9"/>
                <a:gd name="T2" fmla="*/ 3105 w 80"/>
                <a:gd name="T3" fmla="*/ 0 h 9"/>
                <a:gd name="T4" fmla="*/ 1603 w 80"/>
                <a:gd name="T5" fmla="*/ 149 h 9"/>
                <a:gd name="T6" fmla="*/ 126 w 80"/>
                <a:gd name="T7" fmla="*/ 363 h 9"/>
                <a:gd name="T8" fmla="*/ 239 w 8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9">
                  <a:moveTo>
                    <a:pt x="6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80" y="2"/>
                    <a:pt x="40" y="3"/>
                  </a:cubicBezTo>
                  <a:cubicBezTo>
                    <a:pt x="15" y="4"/>
                    <a:pt x="4" y="5"/>
                    <a:pt x="3" y="7"/>
                  </a:cubicBezTo>
                  <a:cubicBezTo>
                    <a:pt x="2" y="9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6" name="Freeform 566">
              <a:extLst>
                <a:ext uri="{FF2B5EF4-FFF2-40B4-BE49-F238E27FC236}">
                  <a16:creationId xmlns:a16="http://schemas.microsoft.com/office/drawing/2014/main" id="{8DA744AB-0863-4DCA-B763-C7B4D5B69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2435"/>
              <a:ext cx="197" cy="26"/>
            </a:xfrm>
            <a:custGeom>
              <a:avLst/>
              <a:gdLst>
                <a:gd name="T0" fmla="*/ 229 w 79"/>
                <a:gd name="T1" fmla="*/ 55 h 10"/>
                <a:gd name="T2" fmla="*/ 3052 w 79"/>
                <a:gd name="T3" fmla="*/ 55 h 10"/>
                <a:gd name="T4" fmla="*/ 1474 w 79"/>
                <a:gd name="T5" fmla="*/ 143 h 10"/>
                <a:gd name="T6" fmla="*/ 105 w 79"/>
                <a:gd name="T7" fmla="*/ 372 h 10"/>
                <a:gd name="T8" fmla="*/ 229 w 79"/>
                <a:gd name="T9" fmla="*/ 5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10">
                  <a:moveTo>
                    <a:pt x="6" y="1"/>
                  </a:moveTo>
                  <a:cubicBezTo>
                    <a:pt x="79" y="1"/>
                    <a:pt x="79" y="1"/>
                    <a:pt x="79" y="1"/>
                  </a:cubicBezTo>
                  <a:cubicBezTo>
                    <a:pt x="73" y="0"/>
                    <a:pt x="77" y="1"/>
                    <a:pt x="38" y="3"/>
                  </a:cubicBezTo>
                  <a:cubicBezTo>
                    <a:pt x="13" y="4"/>
                    <a:pt x="3" y="6"/>
                    <a:pt x="3" y="8"/>
                  </a:cubicBezTo>
                  <a:cubicBezTo>
                    <a:pt x="1" y="10"/>
                    <a:pt x="0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7" name="Freeform 567">
              <a:extLst>
                <a:ext uri="{FF2B5EF4-FFF2-40B4-BE49-F238E27FC236}">
                  <a16:creationId xmlns:a16="http://schemas.microsoft.com/office/drawing/2014/main" id="{99D3B2E3-2950-4F7C-BD95-CAEE81D2A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2565"/>
              <a:ext cx="108" cy="24"/>
            </a:xfrm>
            <a:custGeom>
              <a:avLst/>
              <a:gdLst>
                <a:gd name="T0" fmla="*/ 284 w 43"/>
                <a:gd name="T1" fmla="*/ 0 h 9"/>
                <a:gd name="T2" fmla="*/ 1710 w 43"/>
                <a:gd name="T3" fmla="*/ 0 h 9"/>
                <a:gd name="T4" fmla="*/ 158 w 43"/>
                <a:gd name="T5" fmla="*/ 397 h 9"/>
                <a:gd name="T6" fmla="*/ 284 w 43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9">
                  <a:moveTo>
                    <a:pt x="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37" y="0"/>
                    <a:pt x="4" y="2"/>
                    <a:pt x="4" y="8"/>
                  </a:cubicBezTo>
                  <a:cubicBezTo>
                    <a:pt x="2" y="9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8" name="Freeform 568">
              <a:extLst>
                <a:ext uri="{FF2B5EF4-FFF2-40B4-BE49-F238E27FC236}">
                  <a16:creationId xmlns:a16="http://schemas.microsoft.com/office/drawing/2014/main" id="{3FDDB3FD-BCDA-4949-958A-A5123BCF8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2432"/>
              <a:ext cx="197" cy="35"/>
            </a:xfrm>
            <a:custGeom>
              <a:avLst/>
              <a:gdLst>
                <a:gd name="T0" fmla="*/ 229 w 79"/>
                <a:gd name="T1" fmla="*/ 0 h 13"/>
                <a:gd name="T2" fmla="*/ 0 w 79"/>
                <a:gd name="T3" fmla="*/ 312 h 13"/>
                <a:gd name="T4" fmla="*/ 229 w 79"/>
                <a:gd name="T5" fmla="*/ 681 h 13"/>
                <a:gd name="T6" fmla="*/ 3052 w 79"/>
                <a:gd name="T7" fmla="*/ 681 h 13"/>
                <a:gd name="T8" fmla="*/ 2948 w 79"/>
                <a:gd name="T9" fmla="*/ 369 h 13"/>
                <a:gd name="T10" fmla="*/ 3052 w 79"/>
                <a:gd name="T11" fmla="*/ 0 h 13"/>
                <a:gd name="T12" fmla="*/ 229 w 79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3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6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Freeform 569">
              <a:extLst>
                <a:ext uri="{FF2B5EF4-FFF2-40B4-BE49-F238E27FC236}">
                  <a16:creationId xmlns:a16="http://schemas.microsoft.com/office/drawing/2014/main" id="{B27EC056-241A-44B1-86D7-AEA32E630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" y="2365"/>
              <a:ext cx="120" cy="35"/>
            </a:xfrm>
            <a:custGeom>
              <a:avLst/>
              <a:gdLst>
                <a:gd name="T0" fmla="*/ 520 w 48"/>
                <a:gd name="T1" fmla="*/ 0 h 13"/>
                <a:gd name="T2" fmla="*/ 0 w 48"/>
                <a:gd name="T3" fmla="*/ 681 h 13"/>
                <a:gd name="T4" fmla="*/ 1875 w 48"/>
                <a:gd name="T5" fmla="*/ 681 h 13"/>
                <a:gd name="T6" fmla="*/ 1770 w 48"/>
                <a:gd name="T7" fmla="*/ 369 h 13"/>
                <a:gd name="T8" fmla="*/ 1875 w 48"/>
                <a:gd name="T9" fmla="*/ 0 h 13"/>
                <a:gd name="T10" fmla="*/ 520 w 48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13">
                  <a:moveTo>
                    <a:pt x="13" y="0"/>
                  </a:moveTo>
                  <a:cubicBezTo>
                    <a:pt x="7" y="4"/>
                    <a:pt x="3" y="8"/>
                    <a:pt x="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13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Freeform 570">
              <a:extLst>
                <a:ext uri="{FF2B5EF4-FFF2-40B4-BE49-F238E27FC236}">
                  <a16:creationId xmlns:a16="http://schemas.microsoft.com/office/drawing/2014/main" id="{1070FF8B-3215-4D66-B30D-5F66E8AC5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2563"/>
              <a:ext cx="120" cy="32"/>
            </a:xfrm>
            <a:custGeom>
              <a:avLst/>
              <a:gdLst>
                <a:gd name="T0" fmla="*/ 238 w 48"/>
                <a:gd name="T1" fmla="*/ 0 h 12"/>
                <a:gd name="T2" fmla="*/ 0 w 48"/>
                <a:gd name="T3" fmla="*/ 307 h 12"/>
                <a:gd name="T4" fmla="*/ 238 w 48"/>
                <a:gd name="T5" fmla="*/ 605 h 12"/>
                <a:gd name="T6" fmla="*/ 1875 w 48"/>
                <a:gd name="T7" fmla="*/ 605 h 12"/>
                <a:gd name="T8" fmla="*/ 1770 w 48"/>
                <a:gd name="T9" fmla="*/ 307 h 12"/>
                <a:gd name="T10" fmla="*/ 1875 w 48"/>
                <a:gd name="T11" fmla="*/ 0 h 12"/>
                <a:gd name="T12" fmla="*/ 238 w 48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12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6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Freeform 571">
              <a:extLst>
                <a:ext uri="{FF2B5EF4-FFF2-40B4-BE49-F238E27FC236}">
                  <a16:creationId xmlns:a16="http://schemas.microsoft.com/office/drawing/2014/main" id="{B991F704-286C-4C6F-AD0D-37266B9D5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2637"/>
              <a:ext cx="140" cy="32"/>
            </a:xfrm>
            <a:custGeom>
              <a:avLst/>
              <a:gdLst>
                <a:gd name="T0" fmla="*/ 1958 w 56"/>
                <a:gd name="T1" fmla="*/ 0 h 12"/>
                <a:gd name="T2" fmla="*/ 2188 w 56"/>
                <a:gd name="T3" fmla="*/ 307 h 12"/>
                <a:gd name="T4" fmla="*/ 1958 w 56"/>
                <a:gd name="T5" fmla="*/ 605 h 12"/>
                <a:gd name="T6" fmla="*/ 0 w 56"/>
                <a:gd name="T7" fmla="*/ 605 h 12"/>
                <a:gd name="T8" fmla="*/ 158 w 56"/>
                <a:gd name="T9" fmla="*/ 307 h 12"/>
                <a:gd name="T10" fmla="*/ 0 w 56"/>
                <a:gd name="T11" fmla="*/ 0 h 12"/>
                <a:gd name="T12" fmla="*/ 1958 w 56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12">
                  <a:moveTo>
                    <a:pt x="50" y="0"/>
                  </a:moveTo>
                  <a:cubicBezTo>
                    <a:pt x="53" y="0"/>
                    <a:pt x="56" y="2"/>
                    <a:pt x="56" y="6"/>
                  </a:cubicBezTo>
                  <a:cubicBezTo>
                    <a:pt x="56" y="9"/>
                    <a:pt x="53" y="12"/>
                    <a:pt x="5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Freeform 572">
              <a:extLst>
                <a:ext uri="{FF2B5EF4-FFF2-40B4-BE49-F238E27FC236}">
                  <a16:creationId xmlns:a16="http://schemas.microsoft.com/office/drawing/2014/main" id="{9C327BE5-0FBD-4DE4-93B5-1DBC51D05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2637"/>
              <a:ext cx="140" cy="32"/>
            </a:xfrm>
            <a:custGeom>
              <a:avLst/>
              <a:gdLst>
                <a:gd name="T0" fmla="*/ 1958 w 56"/>
                <a:gd name="T1" fmla="*/ 0 h 12"/>
                <a:gd name="T2" fmla="*/ 2188 w 56"/>
                <a:gd name="T3" fmla="*/ 307 h 12"/>
                <a:gd name="T4" fmla="*/ 1958 w 56"/>
                <a:gd name="T5" fmla="*/ 605 h 12"/>
                <a:gd name="T6" fmla="*/ 0 w 56"/>
                <a:gd name="T7" fmla="*/ 605 h 12"/>
                <a:gd name="T8" fmla="*/ 158 w 56"/>
                <a:gd name="T9" fmla="*/ 307 h 12"/>
                <a:gd name="T10" fmla="*/ 0 w 56"/>
                <a:gd name="T11" fmla="*/ 0 h 12"/>
                <a:gd name="T12" fmla="*/ 1958 w 56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12">
                  <a:moveTo>
                    <a:pt x="50" y="0"/>
                  </a:moveTo>
                  <a:cubicBezTo>
                    <a:pt x="53" y="0"/>
                    <a:pt x="56" y="2"/>
                    <a:pt x="56" y="6"/>
                  </a:cubicBezTo>
                  <a:cubicBezTo>
                    <a:pt x="56" y="9"/>
                    <a:pt x="53" y="12"/>
                    <a:pt x="5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Freeform 573">
              <a:extLst>
                <a:ext uri="{FF2B5EF4-FFF2-40B4-BE49-F238E27FC236}">
                  <a16:creationId xmlns:a16="http://schemas.microsoft.com/office/drawing/2014/main" id="{C36C48B2-CCB4-4846-86EF-EB0F79DC1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2768"/>
              <a:ext cx="198" cy="32"/>
            </a:xfrm>
            <a:custGeom>
              <a:avLst/>
              <a:gdLst>
                <a:gd name="T0" fmla="*/ 2882 w 79"/>
                <a:gd name="T1" fmla="*/ 605 h 12"/>
                <a:gd name="T2" fmla="*/ 3115 w 79"/>
                <a:gd name="T3" fmla="*/ 307 h 12"/>
                <a:gd name="T4" fmla="*/ 2882 w 79"/>
                <a:gd name="T5" fmla="*/ 0 h 12"/>
                <a:gd name="T6" fmla="*/ 0 w 79"/>
                <a:gd name="T7" fmla="*/ 0 h 12"/>
                <a:gd name="T8" fmla="*/ 125 w 79"/>
                <a:gd name="T9" fmla="*/ 307 h 12"/>
                <a:gd name="T10" fmla="*/ 0 w 79"/>
                <a:gd name="T11" fmla="*/ 605 h 12"/>
                <a:gd name="T12" fmla="*/ 2882 w 79"/>
                <a:gd name="T13" fmla="*/ 60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2">
                  <a:moveTo>
                    <a:pt x="73" y="12"/>
                  </a:moveTo>
                  <a:cubicBezTo>
                    <a:pt x="76" y="12"/>
                    <a:pt x="79" y="9"/>
                    <a:pt x="79" y="6"/>
                  </a:cubicBezTo>
                  <a:cubicBezTo>
                    <a:pt x="79" y="3"/>
                    <a:pt x="76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73" y="12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Freeform 574">
              <a:extLst>
                <a:ext uri="{FF2B5EF4-FFF2-40B4-BE49-F238E27FC236}">
                  <a16:creationId xmlns:a16="http://schemas.microsoft.com/office/drawing/2014/main" id="{ED93C561-13D7-47EF-9D0B-27A0656D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" y="2832"/>
              <a:ext cx="212" cy="32"/>
            </a:xfrm>
            <a:custGeom>
              <a:avLst/>
              <a:gdLst>
                <a:gd name="T0" fmla="*/ 0 w 85"/>
                <a:gd name="T1" fmla="*/ 0 h 12"/>
                <a:gd name="T2" fmla="*/ 105 w 85"/>
                <a:gd name="T3" fmla="*/ 307 h 12"/>
                <a:gd name="T4" fmla="*/ 0 w 85"/>
                <a:gd name="T5" fmla="*/ 605 h 12"/>
                <a:gd name="T6" fmla="*/ 3023 w 85"/>
                <a:gd name="T7" fmla="*/ 605 h 12"/>
                <a:gd name="T8" fmla="*/ 3290 w 85"/>
                <a:gd name="T9" fmla="*/ 307 h 12"/>
                <a:gd name="T10" fmla="*/ 3023 w 85"/>
                <a:gd name="T11" fmla="*/ 0 h 12"/>
                <a:gd name="T12" fmla="*/ 0 w 85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12">
                  <a:moveTo>
                    <a:pt x="0" y="0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82" y="12"/>
                    <a:pt x="85" y="9"/>
                    <a:pt x="85" y="6"/>
                  </a:cubicBezTo>
                  <a:cubicBezTo>
                    <a:pt x="85" y="2"/>
                    <a:pt x="82" y="0"/>
                    <a:pt x="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Freeform 575">
              <a:extLst>
                <a:ext uri="{FF2B5EF4-FFF2-40B4-BE49-F238E27FC236}">
                  <a16:creationId xmlns:a16="http://schemas.microsoft.com/office/drawing/2014/main" id="{C6B0BF79-CD13-4B73-A536-A3CBEFCAA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2896"/>
              <a:ext cx="102" cy="35"/>
            </a:xfrm>
            <a:custGeom>
              <a:avLst/>
              <a:gdLst>
                <a:gd name="T0" fmla="*/ 0 w 41"/>
                <a:gd name="T1" fmla="*/ 0 h 13"/>
                <a:gd name="T2" fmla="*/ 154 w 41"/>
                <a:gd name="T3" fmla="*/ 369 h 13"/>
                <a:gd name="T4" fmla="*/ 0 w 41"/>
                <a:gd name="T5" fmla="*/ 681 h 13"/>
                <a:gd name="T6" fmla="*/ 0 w 41"/>
                <a:gd name="T7" fmla="*/ 681 h 13"/>
                <a:gd name="T8" fmla="*/ 1572 w 41"/>
                <a:gd name="T9" fmla="*/ 0 h 13"/>
                <a:gd name="T10" fmla="*/ 0 w 4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3">
                  <a:moveTo>
                    <a:pt x="0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8"/>
                    <a:pt x="29" y="4"/>
                    <a:pt x="4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Freeform 576">
              <a:extLst>
                <a:ext uri="{FF2B5EF4-FFF2-40B4-BE49-F238E27FC236}">
                  <a16:creationId xmlns:a16="http://schemas.microsoft.com/office/drawing/2014/main" id="{DB786AC5-CD60-42AB-B5CD-739D386B3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2701"/>
              <a:ext cx="175" cy="32"/>
            </a:xfrm>
            <a:custGeom>
              <a:avLst/>
              <a:gdLst>
                <a:gd name="T0" fmla="*/ 158 w 70"/>
                <a:gd name="T1" fmla="*/ 307 h 12"/>
                <a:gd name="T2" fmla="*/ 0 w 70"/>
                <a:gd name="T3" fmla="*/ 605 h 12"/>
                <a:gd name="T4" fmla="*/ 2470 w 70"/>
                <a:gd name="T5" fmla="*/ 605 h 12"/>
                <a:gd name="T6" fmla="*/ 2738 w 70"/>
                <a:gd name="T7" fmla="*/ 307 h 12"/>
                <a:gd name="T8" fmla="*/ 2470 w 70"/>
                <a:gd name="T9" fmla="*/ 0 h 12"/>
                <a:gd name="T10" fmla="*/ 0 w 70"/>
                <a:gd name="T11" fmla="*/ 0 h 12"/>
                <a:gd name="T12" fmla="*/ 158 w 70"/>
                <a:gd name="T13" fmla="*/ 30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12">
                  <a:moveTo>
                    <a:pt x="4" y="6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7" y="12"/>
                    <a:pt x="70" y="9"/>
                    <a:pt x="70" y="6"/>
                  </a:cubicBezTo>
                  <a:cubicBezTo>
                    <a:pt x="70" y="3"/>
                    <a:pt x="67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Freeform 577">
              <a:extLst>
                <a:ext uri="{FF2B5EF4-FFF2-40B4-BE49-F238E27FC236}">
                  <a16:creationId xmlns:a16="http://schemas.microsoft.com/office/drawing/2014/main" id="{883678AB-4D93-4F29-ACAD-7E440B86D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2768"/>
              <a:ext cx="198" cy="32"/>
            </a:xfrm>
            <a:custGeom>
              <a:avLst/>
              <a:gdLst>
                <a:gd name="T0" fmla="*/ 2882 w 79"/>
                <a:gd name="T1" fmla="*/ 605 h 12"/>
                <a:gd name="T2" fmla="*/ 3115 w 79"/>
                <a:gd name="T3" fmla="*/ 307 h 12"/>
                <a:gd name="T4" fmla="*/ 2882 w 79"/>
                <a:gd name="T5" fmla="*/ 0 h 12"/>
                <a:gd name="T6" fmla="*/ 0 w 79"/>
                <a:gd name="T7" fmla="*/ 0 h 12"/>
                <a:gd name="T8" fmla="*/ 125 w 79"/>
                <a:gd name="T9" fmla="*/ 307 h 12"/>
                <a:gd name="T10" fmla="*/ 0 w 79"/>
                <a:gd name="T11" fmla="*/ 605 h 12"/>
                <a:gd name="T12" fmla="*/ 2882 w 79"/>
                <a:gd name="T13" fmla="*/ 60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2">
                  <a:moveTo>
                    <a:pt x="73" y="12"/>
                  </a:moveTo>
                  <a:cubicBezTo>
                    <a:pt x="76" y="12"/>
                    <a:pt x="79" y="9"/>
                    <a:pt x="79" y="6"/>
                  </a:cubicBezTo>
                  <a:cubicBezTo>
                    <a:pt x="79" y="3"/>
                    <a:pt x="76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73" y="12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Freeform 578">
              <a:extLst>
                <a:ext uri="{FF2B5EF4-FFF2-40B4-BE49-F238E27FC236}">
                  <a16:creationId xmlns:a16="http://schemas.microsoft.com/office/drawing/2014/main" id="{070EF410-41A7-4CBF-B728-D0A02DBBE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2701"/>
              <a:ext cx="175" cy="32"/>
            </a:xfrm>
            <a:custGeom>
              <a:avLst/>
              <a:gdLst>
                <a:gd name="T0" fmla="*/ 158 w 70"/>
                <a:gd name="T1" fmla="*/ 307 h 12"/>
                <a:gd name="T2" fmla="*/ 0 w 70"/>
                <a:gd name="T3" fmla="*/ 605 h 12"/>
                <a:gd name="T4" fmla="*/ 2470 w 70"/>
                <a:gd name="T5" fmla="*/ 605 h 12"/>
                <a:gd name="T6" fmla="*/ 2738 w 70"/>
                <a:gd name="T7" fmla="*/ 307 h 12"/>
                <a:gd name="T8" fmla="*/ 2470 w 70"/>
                <a:gd name="T9" fmla="*/ 0 h 12"/>
                <a:gd name="T10" fmla="*/ 0 w 70"/>
                <a:gd name="T11" fmla="*/ 0 h 12"/>
                <a:gd name="T12" fmla="*/ 158 w 70"/>
                <a:gd name="T13" fmla="*/ 30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12">
                  <a:moveTo>
                    <a:pt x="4" y="6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7" y="12"/>
                    <a:pt x="70" y="9"/>
                    <a:pt x="70" y="6"/>
                  </a:cubicBezTo>
                  <a:cubicBezTo>
                    <a:pt x="70" y="3"/>
                    <a:pt x="67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6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Freeform 579">
              <a:extLst>
                <a:ext uri="{FF2B5EF4-FFF2-40B4-BE49-F238E27FC236}">
                  <a16:creationId xmlns:a16="http://schemas.microsoft.com/office/drawing/2014/main" id="{A09B4E41-151D-4138-B6DF-ADAB238FB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2707"/>
              <a:ext cx="142" cy="8"/>
            </a:xfrm>
            <a:custGeom>
              <a:avLst/>
              <a:gdLst>
                <a:gd name="T0" fmla="*/ 0 w 57"/>
                <a:gd name="T1" fmla="*/ 0 h 3"/>
                <a:gd name="T2" fmla="*/ 2197 w 57"/>
                <a:gd name="T3" fmla="*/ 0 h 3"/>
                <a:gd name="T4" fmla="*/ 75 w 57"/>
                <a:gd name="T5" fmla="*/ 149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3">
                  <a:moveTo>
                    <a:pt x="0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9" y="0"/>
                    <a:pt x="2" y="2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0" name="Freeform 580">
              <a:extLst>
                <a:ext uri="{FF2B5EF4-FFF2-40B4-BE49-F238E27FC236}">
                  <a16:creationId xmlns:a16="http://schemas.microsoft.com/office/drawing/2014/main" id="{FDEBCCCF-8097-40E1-8D2A-E4629F8AE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2773"/>
              <a:ext cx="162" cy="8"/>
            </a:xfrm>
            <a:custGeom>
              <a:avLst/>
              <a:gdLst>
                <a:gd name="T0" fmla="*/ 0 w 65"/>
                <a:gd name="T1" fmla="*/ 0 h 3"/>
                <a:gd name="T2" fmla="*/ 2510 w 65"/>
                <a:gd name="T3" fmla="*/ 0 h 3"/>
                <a:gd name="T4" fmla="*/ 30 w 65"/>
                <a:gd name="T5" fmla="*/ 149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3">
                  <a:moveTo>
                    <a:pt x="0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57" y="0"/>
                    <a:pt x="2" y="2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1" name="Freeform 581">
              <a:extLst>
                <a:ext uri="{FF2B5EF4-FFF2-40B4-BE49-F238E27FC236}">
                  <a16:creationId xmlns:a16="http://schemas.microsoft.com/office/drawing/2014/main" id="{0F246E3E-A38F-4BC2-AF65-A8D292432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" y="2837"/>
              <a:ext cx="162" cy="8"/>
            </a:xfrm>
            <a:custGeom>
              <a:avLst/>
              <a:gdLst>
                <a:gd name="T0" fmla="*/ 0 w 65"/>
                <a:gd name="T1" fmla="*/ 0 h 3"/>
                <a:gd name="T2" fmla="*/ 2510 w 65"/>
                <a:gd name="T3" fmla="*/ 0 h 3"/>
                <a:gd name="T4" fmla="*/ 30 w 65"/>
                <a:gd name="T5" fmla="*/ 149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3">
                  <a:moveTo>
                    <a:pt x="0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57" y="0"/>
                    <a:pt x="1" y="2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2" name="Freeform 582">
              <a:extLst>
                <a:ext uri="{FF2B5EF4-FFF2-40B4-BE49-F238E27FC236}">
                  <a16:creationId xmlns:a16="http://schemas.microsoft.com/office/drawing/2014/main" id="{F02CE90E-85E2-422B-9360-C8267A465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" y="2901"/>
              <a:ext cx="60" cy="8"/>
            </a:xfrm>
            <a:custGeom>
              <a:avLst/>
              <a:gdLst>
                <a:gd name="T0" fmla="*/ 0 w 24"/>
                <a:gd name="T1" fmla="*/ 0 h 3"/>
                <a:gd name="T2" fmla="*/ 938 w 24"/>
                <a:gd name="T3" fmla="*/ 0 h 3"/>
                <a:gd name="T4" fmla="*/ 83 w 24"/>
                <a:gd name="T5" fmla="*/ 149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3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2" y="2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3" name="Freeform 583">
              <a:extLst>
                <a:ext uri="{FF2B5EF4-FFF2-40B4-BE49-F238E27FC236}">
                  <a16:creationId xmlns:a16="http://schemas.microsoft.com/office/drawing/2014/main" id="{800E6AC8-706D-436A-9010-88FC84FC1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" y="2832"/>
              <a:ext cx="212" cy="32"/>
            </a:xfrm>
            <a:custGeom>
              <a:avLst/>
              <a:gdLst>
                <a:gd name="T0" fmla="*/ 0 w 85"/>
                <a:gd name="T1" fmla="*/ 0 h 12"/>
                <a:gd name="T2" fmla="*/ 105 w 85"/>
                <a:gd name="T3" fmla="*/ 307 h 12"/>
                <a:gd name="T4" fmla="*/ 0 w 85"/>
                <a:gd name="T5" fmla="*/ 605 h 12"/>
                <a:gd name="T6" fmla="*/ 3023 w 85"/>
                <a:gd name="T7" fmla="*/ 605 h 12"/>
                <a:gd name="T8" fmla="*/ 3290 w 85"/>
                <a:gd name="T9" fmla="*/ 307 h 12"/>
                <a:gd name="T10" fmla="*/ 3023 w 85"/>
                <a:gd name="T11" fmla="*/ 0 h 12"/>
                <a:gd name="T12" fmla="*/ 0 w 85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12">
                  <a:moveTo>
                    <a:pt x="0" y="0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82" y="12"/>
                    <a:pt x="85" y="9"/>
                    <a:pt x="85" y="6"/>
                  </a:cubicBezTo>
                  <a:cubicBezTo>
                    <a:pt x="85" y="2"/>
                    <a:pt x="82" y="0"/>
                    <a:pt x="78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4" name="Freeform 584">
              <a:extLst>
                <a:ext uri="{FF2B5EF4-FFF2-40B4-BE49-F238E27FC236}">
                  <a16:creationId xmlns:a16="http://schemas.microsoft.com/office/drawing/2014/main" id="{4FC8B348-1F18-4123-8E96-4B1E420C8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2896"/>
              <a:ext cx="102" cy="35"/>
            </a:xfrm>
            <a:custGeom>
              <a:avLst/>
              <a:gdLst>
                <a:gd name="T0" fmla="*/ 0 w 41"/>
                <a:gd name="T1" fmla="*/ 0 h 13"/>
                <a:gd name="T2" fmla="*/ 154 w 41"/>
                <a:gd name="T3" fmla="*/ 369 h 13"/>
                <a:gd name="T4" fmla="*/ 0 w 41"/>
                <a:gd name="T5" fmla="*/ 681 h 13"/>
                <a:gd name="T6" fmla="*/ 0 w 41"/>
                <a:gd name="T7" fmla="*/ 681 h 13"/>
                <a:gd name="T8" fmla="*/ 1572 w 41"/>
                <a:gd name="T9" fmla="*/ 0 h 13"/>
                <a:gd name="T10" fmla="*/ 0 w 4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3">
                  <a:moveTo>
                    <a:pt x="0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8"/>
                    <a:pt x="29" y="4"/>
                    <a:pt x="41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5" name="Freeform 585">
              <a:extLst>
                <a:ext uri="{FF2B5EF4-FFF2-40B4-BE49-F238E27FC236}">
                  <a16:creationId xmlns:a16="http://schemas.microsoft.com/office/drawing/2014/main" id="{0C5F1340-6055-4F64-BAB2-180F5B694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" y="3293"/>
              <a:ext cx="42" cy="30"/>
            </a:xfrm>
            <a:custGeom>
              <a:avLst/>
              <a:gdLst>
                <a:gd name="T0" fmla="*/ 74 w 17"/>
                <a:gd name="T1" fmla="*/ 551 h 11"/>
                <a:gd name="T2" fmla="*/ 410 w 17"/>
                <a:gd name="T3" fmla="*/ 505 h 11"/>
                <a:gd name="T4" fmla="*/ 524 w 17"/>
                <a:gd name="T5" fmla="*/ 0 h 11"/>
                <a:gd name="T6" fmla="*/ 0 w 17"/>
                <a:gd name="T7" fmla="*/ 32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1">
                  <a:moveTo>
                    <a:pt x="2" y="10"/>
                  </a:moveTo>
                  <a:cubicBezTo>
                    <a:pt x="5" y="11"/>
                    <a:pt x="9" y="11"/>
                    <a:pt x="11" y="9"/>
                  </a:cubicBezTo>
                  <a:cubicBezTo>
                    <a:pt x="13" y="8"/>
                    <a:pt x="17" y="3"/>
                    <a:pt x="14" y="0"/>
                  </a:cubicBezTo>
                  <a:cubicBezTo>
                    <a:pt x="13" y="7"/>
                    <a:pt x="6" y="6"/>
                    <a:pt x="0" y="6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6" name="Freeform 586">
              <a:extLst>
                <a:ext uri="{FF2B5EF4-FFF2-40B4-BE49-F238E27FC236}">
                  <a16:creationId xmlns:a16="http://schemas.microsoft.com/office/drawing/2014/main" id="{D285DB9A-5E79-423D-BBE8-7BF4C4775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3200"/>
              <a:ext cx="123" cy="35"/>
            </a:xfrm>
            <a:custGeom>
              <a:avLst/>
              <a:gdLst>
                <a:gd name="T0" fmla="*/ 284 w 49"/>
                <a:gd name="T1" fmla="*/ 0 h 13"/>
                <a:gd name="T2" fmla="*/ 0 w 49"/>
                <a:gd name="T3" fmla="*/ 369 h 13"/>
                <a:gd name="T4" fmla="*/ 284 w 49"/>
                <a:gd name="T5" fmla="*/ 681 h 13"/>
                <a:gd name="T6" fmla="*/ 1948 w 49"/>
                <a:gd name="T7" fmla="*/ 681 h 13"/>
                <a:gd name="T8" fmla="*/ 1790 w 49"/>
                <a:gd name="T9" fmla="*/ 369 h 13"/>
                <a:gd name="T10" fmla="*/ 1948 w 49"/>
                <a:gd name="T11" fmla="*/ 0 h 13"/>
                <a:gd name="T12" fmla="*/ 284 w 49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3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7" name="Freeform 587">
              <a:extLst>
                <a:ext uri="{FF2B5EF4-FFF2-40B4-BE49-F238E27FC236}">
                  <a16:creationId xmlns:a16="http://schemas.microsoft.com/office/drawing/2014/main" id="{121AFCCA-1587-41CE-922C-5F0D8D225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3205"/>
              <a:ext cx="108" cy="24"/>
            </a:xfrm>
            <a:custGeom>
              <a:avLst/>
              <a:gdLst>
                <a:gd name="T0" fmla="*/ 284 w 43"/>
                <a:gd name="T1" fmla="*/ 0 h 9"/>
                <a:gd name="T2" fmla="*/ 1710 w 43"/>
                <a:gd name="T3" fmla="*/ 0 h 9"/>
                <a:gd name="T4" fmla="*/ 126 w 43"/>
                <a:gd name="T5" fmla="*/ 363 h 9"/>
                <a:gd name="T6" fmla="*/ 284 w 43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9">
                  <a:moveTo>
                    <a:pt x="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37" y="0"/>
                    <a:pt x="3" y="1"/>
                    <a:pt x="3" y="7"/>
                  </a:cubicBezTo>
                  <a:cubicBezTo>
                    <a:pt x="2" y="9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8" name="Freeform 588">
              <a:extLst>
                <a:ext uri="{FF2B5EF4-FFF2-40B4-BE49-F238E27FC236}">
                  <a16:creationId xmlns:a16="http://schemas.microsoft.com/office/drawing/2014/main" id="{96579952-D1E2-4824-86B9-4DD826FFF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3200"/>
              <a:ext cx="123" cy="35"/>
            </a:xfrm>
            <a:custGeom>
              <a:avLst/>
              <a:gdLst>
                <a:gd name="T0" fmla="*/ 284 w 49"/>
                <a:gd name="T1" fmla="*/ 0 h 13"/>
                <a:gd name="T2" fmla="*/ 0 w 49"/>
                <a:gd name="T3" fmla="*/ 369 h 13"/>
                <a:gd name="T4" fmla="*/ 284 w 49"/>
                <a:gd name="T5" fmla="*/ 681 h 13"/>
                <a:gd name="T6" fmla="*/ 1948 w 49"/>
                <a:gd name="T7" fmla="*/ 681 h 13"/>
                <a:gd name="T8" fmla="*/ 1790 w 49"/>
                <a:gd name="T9" fmla="*/ 369 h 13"/>
                <a:gd name="T10" fmla="*/ 1948 w 49"/>
                <a:gd name="T11" fmla="*/ 0 h 13"/>
                <a:gd name="T12" fmla="*/ 284 w 49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3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7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9" name="Freeform 589">
              <a:extLst>
                <a:ext uri="{FF2B5EF4-FFF2-40B4-BE49-F238E27FC236}">
                  <a16:creationId xmlns:a16="http://schemas.microsoft.com/office/drawing/2014/main" id="{BD58361A-5952-4BC1-92F8-40295380F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3275"/>
              <a:ext cx="141" cy="34"/>
            </a:xfrm>
            <a:custGeom>
              <a:avLst/>
              <a:gdLst>
                <a:gd name="T0" fmla="*/ 2009 w 56"/>
                <a:gd name="T1" fmla="*/ 0 h 13"/>
                <a:gd name="T2" fmla="*/ 2251 w 56"/>
                <a:gd name="T3" fmla="*/ 322 h 13"/>
                <a:gd name="T4" fmla="*/ 2009 w 56"/>
                <a:gd name="T5" fmla="*/ 609 h 13"/>
                <a:gd name="T6" fmla="*/ 0 w 56"/>
                <a:gd name="T7" fmla="*/ 609 h 13"/>
                <a:gd name="T8" fmla="*/ 126 w 56"/>
                <a:gd name="T9" fmla="*/ 322 h 13"/>
                <a:gd name="T10" fmla="*/ 0 w 56"/>
                <a:gd name="T11" fmla="*/ 0 h 13"/>
                <a:gd name="T12" fmla="*/ 2009 w 56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13">
                  <a:moveTo>
                    <a:pt x="50" y="0"/>
                  </a:moveTo>
                  <a:cubicBezTo>
                    <a:pt x="53" y="0"/>
                    <a:pt x="56" y="3"/>
                    <a:pt x="56" y="7"/>
                  </a:cubicBezTo>
                  <a:cubicBezTo>
                    <a:pt x="56" y="10"/>
                    <a:pt x="53" y="13"/>
                    <a:pt x="5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0" name="Freeform 590">
              <a:extLst>
                <a:ext uri="{FF2B5EF4-FFF2-40B4-BE49-F238E27FC236}">
                  <a16:creationId xmlns:a16="http://schemas.microsoft.com/office/drawing/2014/main" id="{9C3E7E2E-2120-4CC5-B4AD-F31EFEDAD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3280"/>
              <a:ext cx="125" cy="24"/>
            </a:xfrm>
            <a:custGeom>
              <a:avLst/>
              <a:gdLst>
                <a:gd name="T0" fmla="*/ 1720 w 50"/>
                <a:gd name="T1" fmla="*/ 0 h 9"/>
                <a:gd name="T2" fmla="*/ 0 w 50"/>
                <a:gd name="T3" fmla="*/ 0 h 9"/>
                <a:gd name="T4" fmla="*/ 1845 w 50"/>
                <a:gd name="T5" fmla="*/ 363 h 9"/>
                <a:gd name="T6" fmla="*/ 1720 w 50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9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47" y="1"/>
                    <a:pt x="47" y="7"/>
                  </a:cubicBezTo>
                  <a:cubicBezTo>
                    <a:pt x="48" y="9"/>
                    <a:pt x="50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1" name="Freeform 591">
              <a:extLst>
                <a:ext uri="{FF2B5EF4-FFF2-40B4-BE49-F238E27FC236}">
                  <a16:creationId xmlns:a16="http://schemas.microsoft.com/office/drawing/2014/main" id="{51DEF75F-22A6-4D0F-926D-510A02C74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3275"/>
              <a:ext cx="141" cy="34"/>
            </a:xfrm>
            <a:custGeom>
              <a:avLst/>
              <a:gdLst>
                <a:gd name="T0" fmla="*/ 2009 w 56"/>
                <a:gd name="T1" fmla="*/ 0 h 13"/>
                <a:gd name="T2" fmla="*/ 2251 w 56"/>
                <a:gd name="T3" fmla="*/ 322 h 13"/>
                <a:gd name="T4" fmla="*/ 2009 w 56"/>
                <a:gd name="T5" fmla="*/ 609 h 13"/>
                <a:gd name="T6" fmla="*/ 0 w 56"/>
                <a:gd name="T7" fmla="*/ 609 h 13"/>
                <a:gd name="T8" fmla="*/ 126 w 56"/>
                <a:gd name="T9" fmla="*/ 322 h 13"/>
                <a:gd name="T10" fmla="*/ 0 w 56"/>
                <a:gd name="T11" fmla="*/ 0 h 13"/>
                <a:gd name="T12" fmla="*/ 2009 w 56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13">
                  <a:moveTo>
                    <a:pt x="50" y="0"/>
                  </a:moveTo>
                  <a:cubicBezTo>
                    <a:pt x="53" y="0"/>
                    <a:pt x="56" y="3"/>
                    <a:pt x="56" y="7"/>
                  </a:cubicBezTo>
                  <a:cubicBezTo>
                    <a:pt x="56" y="10"/>
                    <a:pt x="53" y="13"/>
                    <a:pt x="5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2" name="Freeform 592">
              <a:extLst>
                <a:ext uri="{FF2B5EF4-FFF2-40B4-BE49-F238E27FC236}">
                  <a16:creationId xmlns:a16="http://schemas.microsoft.com/office/drawing/2014/main" id="{9F906AE7-EA4F-42A0-B023-87C4F07F7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3405"/>
              <a:ext cx="198" cy="35"/>
            </a:xfrm>
            <a:custGeom>
              <a:avLst/>
              <a:gdLst>
                <a:gd name="T0" fmla="*/ 2882 w 79"/>
                <a:gd name="T1" fmla="*/ 681 h 13"/>
                <a:gd name="T2" fmla="*/ 3115 w 79"/>
                <a:gd name="T3" fmla="*/ 369 h 13"/>
                <a:gd name="T4" fmla="*/ 2882 w 79"/>
                <a:gd name="T5" fmla="*/ 0 h 13"/>
                <a:gd name="T6" fmla="*/ 0 w 79"/>
                <a:gd name="T7" fmla="*/ 0 h 13"/>
                <a:gd name="T8" fmla="*/ 158 w 79"/>
                <a:gd name="T9" fmla="*/ 369 h 13"/>
                <a:gd name="T10" fmla="*/ 0 w 79"/>
                <a:gd name="T11" fmla="*/ 681 h 13"/>
                <a:gd name="T12" fmla="*/ 2882 w 79"/>
                <a:gd name="T13" fmla="*/ 68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3">
                  <a:moveTo>
                    <a:pt x="73" y="13"/>
                  </a:moveTo>
                  <a:cubicBezTo>
                    <a:pt x="77" y="13"/>
                    <a:pt x="79" y="10"/>
                    <a:pt x="79" y="7"/>
                  </a:cubicBezTo>
                  <a:cubicBezTo>
                    <a:pt x="79" y="3"/>
                    <a:pt x="77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73" y="13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3" name="Freeform 593">
              <a:extLst>
                <a:ext uri="{FF2B5EF4-FFF2-40B4-BE49-F238E27FC236}">
                  <a16:creationId xmlns:a16="http://schemas.microsoft.com/office/drawing/2014/main" id="{83A2ABA1-8E74-4B16-A80E-CE9379F67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" y="3469"/>
              <a:ext cx="210" cy="35"/>
            </a:xfrm>
            <a:custGeom>
              <a:avLst/>
              <a:gdLst>
                <a:gd name="T0" fmla="*/ 0 w 84"/>
                <a:gd name="T1" fmla="*/ 0 h 13"/>
                <a:gd name="T2" fmla="*/ 125 w 84"/>
                <a:gd name="T3" fmla="*/ 312 h 13"/>
                <a:gd name="T4" fmla="*/ 0 w 84"/>
                <a:gd name="T5" fmla="*/ 681 h 13"/>
                <a:gd name="T6" fmla="*/ 3050 w 84"/>
                <a:gd name="T7" fmla="*/ 681 h 13"/>
                <a:gd name="T8" fmla="*/ 3283 w 84"/>
                <a:gd name="T9" fmla="*/ 312 h 13"/>
                <a:gd name="T10" fmla="*/ 3050 w 84"/>
                <a:gd name="T11" fmla="*/ 0 h 13"/>
                <a:gd name="T12" fmla="*/ 0 w 84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3">
                  <a:moveTo>
                    <a:pt x="0" y="0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81" y="13"/>
                    <a:pt x="84" y="10"/>
                    <a:pt x="84" y="6"/>
                  </a:cubicBezTo>
                  <a:cubicBezTo>
                    <a:pt x="84" y="3"/>
                    <a:pt x="81" y="0"/>
                    <a:pt x="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4" name="Freeform 594">
              <a:extLst>
                <a:ext uri="{FF2B5EF4-FFF2-40B4-BE49-F238E27FC236}">
                  <a16:creationId xmlns:a16="http://schemas.microsoft.com/office/drawing/2014/main" id="{21756BD1-DE5E-4064-90B2-2023BDE8D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" y="3539"/>
              <a:ext cx="100" cy="32"/>
            </a:xfrm>
            <a:custGeom>
              <a:avLst/>
              <a:gdLst>
                <a:gd name="T0" fmla="*/ 0 w 40"/>
                <a:gd name="T1" fmla="*/ 0 h 12"/>
                <a:gd name="T2" fmla="*/ 125 w 40"/>
                <a:gd name="T3" fmla="*/ 363 h 12"/>
                <a:gd name="T4" fmla="*/ 0 w 40"/>
                <a:gd name="T5" fmla="*/ 605 h 12"/>
                <a:gd name="T6" fmla="*/ 0 w 40"/>
                <a:gd name="T7" fmla="*/ 605 h 12"/>
                <a:gd name="T8" fmla="*/ 1563 w 40"/>
                <a:gd name="T9" fmla="*/ 0 h 12"/>
                <a:gd name="T10" fmla="*/ 0 w 40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2">
                  <a:moveTo>
                    <a:pt x="0" y="0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5" y="8"/>
                    <a:pt x="29" y="4"/>
                    <a:pt x="4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5" name="Freeform 595">
              <a:extLst>
                <a:ext uri="{FF2B5EF4-FFF2-40B4-BE49-F238E27FC236}">
                  <a16:creationId xmlns:a16="http://schemas.microsoft.com/office/drawing/2014/main" id="{077A4FB9-0D52-4DFB-96D0-03B15973C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3341"/>
              <a:ext cx="175" cy="32"/>
            </a:xfrm>
            <a:custGeom>
              <a:avLst/>
              <a:gdLst>
                <a:gd name="T0" fmla="*/ 158 w 70"/>
                <a:gd name="T1" fmla="*/ 307 h 12"/>
                <a:gd name="T2" fmla="*/ 0 w 70"/>
                <a:gd name="T3" fmla="*/ 605 h 12"/>
                <a:gd name="T4" fmla="*/ 2500 w 70"/>
                <a:gd name="T5" fmla="*/ 605 h 12"/>
                <a:gd name="T6" fmla="*/ 2738 w 70"/>
                <a:gd name="T7" fmla="*/ 307 h 12"/>
                <a:gd name="T8" fmla="*/ 2500 w 70"/>
                <a:gd name="T9" fmla="*/ 0 h 12"/>
                <a:gd name="T10" fmla="*/ 0 w 70"/>
                <a:gd name="T11" fmla="*/ 0 h 12"/>
                <a:gd name="T12" fmla="*/ 158 w 70"/>
                <a:gd name="T13" fmla="*/ 30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12">
                  <a:moveTo>
                    <a:pt x="4" y="6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7" y="12"/>
                    <a:pt x="70" y="9"/>
                    <a:pt x="70" y="6"/>
                  </a:cubicBezTo>
                  <a:cubicBezTo>
                    <a:pt x="70" y="2"/>
                    <a:pt x="67" y="0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6" name="Freeform 596">
              <a:extLst>
                <a:ext uri="{FF2B5EF4-FFF2-40B4-BE49-F238E27FC236}">
                  <a16:creationId xmlns:a16="http://schemas.microsoft.com/office/drawing/2014/main" id="{ACF28F71-E025-480E-9E4E-2B2A3EADE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3405"/>
              <a:ext cx="198" cy="35"/>
            </a:xfrm>
            <a:custGeom>
              <a:avLst/>
              <a:gdLst>
                <a:gd name="T0" fmla="*/ 2882 w 79"/>
                <a:gd name="T1" fmla="*/ 681 h 13"/>
                <a:gd name="T2" fmla="*/ 3115 w 79"/>
                <a:gd name="T3" fmla="*/ 369 h 13"/>
                <a:gd name="T4" fmla="*/ 2882 w 79"/>
                <a:gd name="T5" fmla="*/ 0 h 13"/>
                <a:gd name="T6" fmla="*/ 0 w 79"/>
                <a:gd name="T7" fmla="*/ 0 h 13"/>
                <a:gd name="T8" fmla="*/ 158 w 79"/>
                <a:gd name="T9" fmla="*/ 369 h 13"/>
                <a:gd name="T10" fmla="*/ 0 w 79"/>
                <a:gd name="T11" fmla="*/ 681 h 13"/>
                <a:gd name="T12" fmla="*/ 2882 w 79"/>
                <a:gd name="T13" fmla="*/ 68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3">
                  <a:moveTo>
                    <a:pt x="73" y="13"/>
                  </a:moveTo>
                  <a:cubicBezTo>
                    <a:pt x="77" y="13"/>
                    <a:pt x="79" y="10"/>
                    <a:pt x="79" y="7"/>
                  </a:cubicBezTo>
                  <a:cubicBezTo>
                    <a:pt x="79" y="3"/>
                    <a:pt x="77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73" y="13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7" name="Freeform 597">
              <a:extLst>
                <a:ext uri="{FF2B5EF4-FFF2-40B4-BE49-F238E27FC236}">
                  <a16:creationId xmlns:a16="http://schemas.microsoft.com/office/drawing/2014/main" id="{5B316382-A99A-42EE-971A-C5E826518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3341"/>
              <a:ext cx="175" cy="32"/>
            </a:xfrm>
            <a:custGeom>
              <a:avLst/>
              <a:gdLst>
                <a:gd name="T0" fmla="*/ 158 w 70"/>
                <a:gd name="T1" fmla="*/ 307 h 12"/>
                <a:gd name="T2" fmla="*/ 0 w 70"/>
                <a:gd name="T3" fmla="*/ 605 h 12"/>
                <a:gd name="T4" fmla="*/ 2500 w 70"/>
                <a:gd name="T5" fmla="*/ 605 h 12"/>
                <a:gd name="T6" fmla="*/ 2738 w 70"/>
                <a:gd name="T7" fmla="*/ 307 h 12"/>
                <a:gd name="T8" fmla="*/ 2500 w 70"/>
                <a:gd name="T9" fmla="*/ 0 h 12"/>
                <a:gd name="T10" fmla="*/ 0 w 70"/>
                <a:gd name="T11" fmla="*/ 0 h 12"/>
                <a:gd name="T12" fmla="*/ 158 w 70"/>
                <a:gd name="T13" fmla="*/ 30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12">
                  <a:moveTo>
                    <a:pt x="4" y="6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7" y="12"/>
                    <a:pt x="70" y="9"/>
                    <a:pt x="70" y="6"/>
                  </a:cubicBezTo>
                  <a:cubicBezTo>
                    <a:pt x="70" y="2"/>
                    <a:pt x="67" y="0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6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8" name="Freeform 598">
              <a:extLst>
                <a:ext uri="{FF2B5EF4-FFF2-40B4-BE49-F238E27FC236}">
                  <a16:creationId xmlns:a16="http://schemas.microsoft.com/office/drawing/2014/main" id="{7A075D5A-BEF6-49FD-B19B-0133B025F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3347"/>
              <a:ext cx="140" cy="8"/>
            </a:xfrm>
            <a:custGeom>
              <a:avLst/>
              <a:gdLst>
                <a:gd name="T0" fmla="*/ 0 w 56"/>
                <a:gd name="T1" fmla="*/ 0 h 3"/>
                <a:gd name="T2" fmla="*/ 2188 w 56"/>
                <a:gd name="T3" fmla="*/ 0 h 3"/>
                <a:gd name="T4" fmla="*/ 50 w 56"/>
                <a:gd name="T5" fmla="*/ 149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3">
                  <a:moveTo>
                    <a:pt x="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48" y="0"/>
                    <a:pt x="2" y="2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9" name="Freeform 599">
              <a:extLst>
                <a:ext uri="{FF2B5EF4-FFF2-40B4-BE49-F238E27FC236}">
                  <a16:creationId xmlns:a16="http://schemas.microsoft.com/office/drawing/2014/main" id="{BA8CE15D-EE10-4151-8B7B-56FCAD37F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3411"/>
              <a:ext cx="165" cy="10"/>
            </a:xfrm>
            <a:custGeom>
              <a:avLst/>
              <a:gdLst>
                <a:gd name="T0" fmla="*/ 0 w 66"/>
                <a:gd name="T1" fmla="*/ 0 h 4"/>
                <a:gd name="T2" fmla="*/ 2583 w 66"/>
                <a:gd name="T3" fmla="*/ 0 h 4"/>
                <a:gd name="T4" fmla="*/ 83 w 66"/>
                <a:gd name="T5" fmla="*/ 158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" h="4">
                  <a:moveTo>
                    <a:pt x="0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58" y="1"/>
                    <a:pt x="2" y="3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0" name="Freeform 600">
              <a:extLst>
                <a:ext uri="{FF2B5EF4-FFF2-40B4-BE49-F238E27FC236}">
                  <a16:creationId xmlns:a16="http://schemas.microsoft.com/office/drawing/2014/main" id="{680190B3-0E76-4E6A-B750-E93119BF0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3475"/>
              <a:ext cx="162" cy="10"/>
            </a:xfrm>
            <a:custGeom>
              <a:avLst/>
              <a:gdLst>
                <a:gd name="T0" fmla="*/ 0 w 65"/>
                <a:gd name="T1" fmla="*/ 0 h 4"/>
                <a:gd name="T2" fmla="*/ 2510 w 65"/>
                <a:gd name="T3" fmla="*/ 0 h 4"/>
                <a:gd name="T4" fmla="*/ 30 w 65"/>
                <a:gd name="T5" fmla="*/ 158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4">
                  <a:moveTo>
                    <a:pt x="0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57" y="1"/>
                    <a:pt x="2" y="3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1" name="Freeform 601">
              <a:extLst>
                <a:ext uri="{FF2B5EF4-FFF2-40B4-BE49-F238E27FC236}">
                  <a16:creationId xmlns:a16="http://schemas.microsoft.com/office/drawing/2014/main" id="{A72D1B25-ADB1-4DB7-A2B0-4F1C67041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3544"/>
              <a:ext cx="60" cy="8"/>
            </a:xfrm>
            <a:custGeom>
              <a:avLst/>
              <a:gdLst>
                <a:gd name="T0" fmla="*/ 0 w 24"/>
                <a:gd name="T1" fmla="*/ 0 h 3"/>
                <a:gd name="T2" fmla="*/ 938 w 24"/>
                <a:gd name="T3" fmla="*/ 0 h 3"/>
                <a:gd name="T4" fmla="*/ 50 w 24"/>
                <a:gd name="T5" fmla="*/ 149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3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1" y="2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2" name="Freeform 602">
              <a:extLst>
                <a:ext uri="{FF2B5EF4-FFF2-40B4-BE49-F238E27FC236}">
                  <a16:creationId xmlns:a16="http://schemas.microsoft.com/office/drawing/2014/main" id="{CF678831-1061-4F28-A163-BB2693610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" y="3469"/>
              <a:ext cx="210" cy="35"/>
            </a:xfrm>
            <a:custGeom>
              <a:avLst/>
              <a:gdLst>
                <a:gd name="T0" fmla="*/ 0 w 84"/>
                <a:gd name="T1" fmla="*/ 0 h 13"/>
                <a:gd name="T2" fmla="*/ 125 w 84"/>
                <a:gd name="T3" fmla="*/ 312 h 13"/>
                <a:gd name="T4" fmla="*/ 0 w 84"/>
                <a:gd name="T5" fmla="*/ 681 h 13"/>
                <a:gd name="T6" fmla="*/ 3050 w 84"/>
                <a:gd name="T7" fmla="*/ 681 h 13"/>
                <a:gd name="T8" fmla="*/ 3283 w 84"/>
                <a:gd name="T9" fmla="*/ 312 h 13"/>
                <a:gd name="T10" fmla="*/ 3050 w 84"/>
                <a:gd name="T11" fmla="*/ 0 h 13"/>
                <a:gd name="T12" fmla="*/ 0 w 84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3">
                  <a:moveTo>
                    <a:pt x="0" y="0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81" y="13"/>
                    <a:pt x="84" y="10"/>
                    <a:pt x="84" y="6"/>
                  </a:cubicBezTo>
                  <a:cubicBezTo>
                    <a:pt x="84" y="3"/>
                    <a:pt x="81" y="0"/>
                    <a:pt x="78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3" name="Freeform 603">
              <a:extLst>
                <a:ext uri="{FF2B5EF4-FFF2-40B4-BE49-F238E27FC236}">
                  <a16:creationId xmlns:a16="http://schemas.microsoft.com/office/drawing/2014/main" id="{F7653793-FBE1-4B3B-86A0-606117B4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" y="3539"/>
              <a:ext cx="100" cy="32"/>
            </a:xfrm>
            <a:custGeom>
              <a:avLst/>
              <a:gdLst>
                <a:gd name="T0" fmla="*/ 0 w 40"/>
                <a:gd name="T1" fmla="*/ 0 h 12"/>
                <a:gd name="T2" fmla="*/ 125 w 40"/>
                <a:gd name="T3" fmla="*/ 363 h 12"/>
                <a:gd name="T4" fmla="*/ 0 w 40"/>
                <a:gd name="T5" fmla="*/ 605 h 12"/>
                <a:gd name="T6" fmla="*/ 0 w 40"/>
                <a:gd name="T7" fmla="*/ 605 h 12"/>
                <a:gd name="T8" fmla="*/ 1563 w 40"/>
                <a:gd name="T9" fmla="*/ 0 h 12"/>
                <a:gd name="T10" fmla="*/ 0 w 40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2">
                  <a:moveTo>
                    <a:pt x="0" y="0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5" y="8"/>
                    <a:pt x="29" y="4"/>
                    <a:pt x="4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4" name="Freeform 604">
              <a:extLst>
                <a:ext uri="{FF2B5EF4-FFF2-40B4-BE49-F238E27FC236}">
                  <a16:creationId xmlns:a16="http://schemas.microsoft.com/office/drawing/2014/main" id="{DC6A25C2-1202-4BAF-9599-0AC4B4FBF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2189"/>
              <a:ext cx="563" cy="398"/>
            </a:xfrm>
            <a:custGeom>
              <a:avLst/>
              <a:gdLst>
                <a:gd name="T0" fmla="*/ 0 w 225"/>
                <a:gd name="T1" fmla="*/ 7583 h 149"/>
                <a:gd name="T2" fmla="*/ 4702 w 225"/>
                <a:gd name="T3" fmla="*/ 4025 h 149"/>
                <a:gd name="T4" fmla="*/ 8823 w 225"/>
                <a:gd name="T5" fmla="*/ 1584 h 149"/>
                <a:gd name="T6" fmla="*/ 8823 w 225"/>
                <a:gd name="T7" fmla="*/ 0 h 149"/>
                <a:gd name="T8" fmla="*/ 4702 w 225"/>
                <a:gd name="T9" fmla="*/ 2441 h 149"/>
                <a:gd name="T10" fmla="*/ 0 w 225"/>
                <a:gd name="T11" fmla="*/ 5999 h 149"/>
                <a:gd name="T12" fmla="*/ 0 w 225"/>
                <a:gd name="T13" fmla="*/ 7583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9">
                  <a:moveTo>
                    <a:pt x="0" y="149"/>
                  </a:moveTo>
                  <a:cubicBezTo>
                    <a:pt x="0" y="121"/>
                    <a:pt x="66" y="98"/>
                    <a:pt x="120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0" y="48"/>
                  </a:cubicBezTo>
                  <a:cubicBezTo>
                    <a:pt x="66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9D2F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5" name="Freeform 605">
              <a:extLst>
                <a:ext uri="{FF2B5EF4-FFF2-40B4-BE49-F238E27FC236}">
                  <a16:creationId xmlns:a16="http://schemas.microsoft.com/office/drawing/2014/main" id="{F52E36EA-645F-4988-AA64-1A96A7CFE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2232"/>
              <a:ext cx="533" cy="243"/>
            </a:xfrm>
            <a:custGeom>
              <a:avLst/>
              <a:gdLst>
                <a:gd name="T0" fmla="*/ 8353 w 213"/>
                <a:gd name="T1" fmla="*/ 0 h 91"/>
                <a:gd name="T2" fmla="*/ 4514 w 213"/>
                <a:gd name="T3" fmla="*/ 2040 h 91"/>
                <a:gd name="T4" fmla="*/ 0 w 213"/>
                <a:gd name="T5" fmla="*/ 4628 h 91"/>
                <a:gd name="T6" fmla="*/ 4514 w 213"/>
                <a:gd name="T7" fmla="*/ 1827 h 91"/>
                <a:gd name="T8" fmla="*/ 8353 w 213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3" h="91">
                  <a:moveTo>
                    <a:pt x="213" y="0"/>
                  </a:moveTo>
                  <a:cubicBezTo>
                    <a:pt x="197" y="13"/>
                    <a:pt x="158" y="24"/>
                    <a:pt x="115" y="40"/>
                  </a:cubicBezTo>
                  <a:cubicBezTo>
                    <a:pt x="71" y="55"/>
                    <a:pt x="18" y="70"/>
                    <a:pt x="0" y="91"/>
                  </a:cubicBezTo>
                  <a:cubicBezTo>
                    <a:pt x="18" y="70"/>
                    <a:pt x="71" y="51"/>
                    <a:pt x="115" y="36"/>
                  </a:cubicBezTo>
                  <a:cubicBezTo>
                    <a:pt x="158" y="21"/>
                    <a:pt x="197" y="13"/>
                    <a:pt x="2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6" name="Freeform 606">
              <a:extLst>
                <a:ext uri="{FF2B5EF4-FFF2-40B4-BE49-F238E27FC236}">
                  <a16:creationId xmlns:a16="http://schemas.microsoft.com/office/drawing/2014/main" id="{9151674D-82AE-412B-BA5B-0DB82808B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2829"/>
              <a:ext cx="563" cy="398"/>
            </a:xfrm>
            <a:custGeom>
              <a:avLst/>
              <a:gdLst>
                <a:gd name="T0" fmla="*/ 0 w 225"/>
                <a:gd name="T1" fmla="*/ 7583 h 149"/>
                <a:gd name="T2" fmla="*/ 4702 w 225"/>
                <a:gd name="T3" fmla="*/ 4025 h 149"/>
                <a:gd name="T4" fmla="*/ 8823 w 225"/>
                <a:gd name="T5" fmla="*/ 1584 h 149"/>
                <a:gd name="T6" fmla="*/ 8823 w 225"/>
                <a:gd name="T7" fmla="*/ 0 h 149"/>
                <a:gd name="T8" fmla="*/ 4702 w 225"/>
                <a:gd name="T9" fmla="*/ 2441 h 149"/>
                <a:gd name="T10" fmla="*/ 0 w 225"/>
                <a:gd name="T11" fmla="*/ 5999 h 149"/>
                <a:gd name="T12" fmla="*/ 0 w 225"/>
                <a:gd name="T13" fmla="*/ 7583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9">
                  <a:moveTo>
                    <a:pt x="0" y="149"/>
                  </a:moveTo>
                  <a:cubicBezTo>
                    <a:pt x="0" y="121"/>
                    <a:pt x="66" y="98"/>
                    <a:pt x="120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0" y="48"/>
                  </a:cubicBezTo>
                  <a:cubicBezTo>
                    <a:pt x="66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89D2F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7" name="Freeform 607">
              <a:extLst>
                <a:ext uri="{FF2B5EF4-FFF2-40B4-BE49-F238E27FC236}">
                  <a16:creationId xmlns:a16="http://schemas.microsoft.com/office/drawing/2014/main" id="{D8643AB6-6541-4B70-AE81-401BD7A1F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" y="3712"/>
              <a:ext cx="197" cy="32"/>
            </a:xfrm>
            <a:custGeom>
              <a:avLst/>
              <a:gdLst>
                <a:gd name="T0" fmla="*/ 229 w 79"/>
                <a:gd name="T1" fmla="*/ 0 h 12"/>
                <a:gd name="T2" fmla="*/ 0 w 79"/>
                <a:gd name="T3" fmla="*/ 307 h 12"/>
                <a:gd name="T4" fmla="*/ 229 w 79"/>
                <a:gd name="T5" fmla="*/ 605 h 12"/>
                <a:gd name="T6" fmla="*/ 3052 w 79"/>
                <a:gd name="T7" fmla="*/ 605 h 12"/>
                <a:gd name="T8" fmla="*/ 2977 w 79"/>
                <a:gd name="T9" fmla="*/ 307 h 12"/>
                <a:gd name="T10" fmla="*/ 3052 w 79"/>
                <a:gd name="T11" fmla="*/ 0 h 12"/>
                <a:gd name="T12" fmla="*/ 229 w 7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8" name="Freeform 608">
              <a:extLst>
                <a:ext uri="{FF2B5EF4-FFF2-40B4-BE49-F238E27FC236}">
                  <a16:creationId xmlns:a16="http://schemas.microsoft.com/office/drawing/2014/main" id="{FDCB5E2A-CD6A-4800-99F0-FD9C09BA7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776"/>
              <a:ext cx="210" cy="32"/>
            </a:xfrm>
            <a:custGeom>
              <a:avLst/>
              <a:gdLst>
                <a:gd name="T0" fmla="*/ 238 w 84"/>
                <a:gd name="T1" fmla="*/ 0 h 12"/>
                <a:gd name="T2" fmla="*/ 0 w 84"/>
                <a:gd name="T3" fmla="*/ 307 h 12"/>
                <a:gd name="T4" fmla="*/ 238 w 84"/>
                <a:gd name="T5" fmla="*/ 605 h 12"/>
                <a:gd name="T6" fmla="*/ 3283 w 84"/>
                <a:gd name="T7" fmla="*/ 605 h 12"/>
                <a:gd name="T8" fmla="*/ 3175 w 84"/>
                <a:gd name="T9" fmla="*/ 307 h 12"/>
                <a:gd name="T10" fmla="*/ 3283 w 84"/>
                <a:gd name="T11" fmla="*/ 0 h 12"/>
                <a:gd name="T12" fmla="*/ 238 w 84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2">
                  <a:moveTo>
                    <a:pt x="6" y="0"/>
                  </a:moveTo>
                  <a:cubicBezTo>
                    <a:pt x="2" y="0"/>
                    <a:pt x="0" y="2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9" name="Freeform 609">
              <a:extLst>
                <a:ext uri="{FF2B5EF4-FFF2-40B4-BE49-F238E27FC236}">
                  <a16:creationId xmlns:a16="http://schemas.microsoft.com/office/drawing/2014/main" id="{A0C85570-7086-468E-91B9-E15E8DE59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776"/>
              <a:ext cx="210" cy="32"/>
            </a:xfrm>
            <a:custGeom>
              <a:avLst/>
              <a:gdLst>
                <a:gd name="T0" fmla="*/ 238 w 84"/>
                <a:gd name="T1" fmla="*/ 0 h 12"/>
                <a:gd name="T2" fmla="*/ 0 w 84"/>
                <a:gd name="T3" fmla="*/ 307 h 12"/>
                <a:gd name="T4" fmla="*/ 238 w 84"/>
                <a:gd name="T5" fmla="*/ 605 h 12"/>
                <a:gd name="T6" fmla="*/ 3283 w 84"/>
                <a:gd name="T7" fmla="*/ 605 h 12"/>
                <a:gd name="T8" fmla="*/ 3175 w 84"/>
                <a:gd name="T9" fmla="*/ 307 h 12"/>
                <a:gd name="T10" fmla="*/ 3283 w 84"/>
                <a:gd name="T11" fmla="*/ 0 h 12"/>
                <a:gd name="T12" fmla="*/ 238 w 84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2">
                  <a:moveTo>
                    <a:pt x="6" y="0"/>
                  </a:moveTo>
                  <a:cubicBezTo>
                    <a:pt x="2" y="0"/>
                    <a:pt x="0" y="2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6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0" name="Freeform 610">
              <a:extLst>
                <a:ext uri="{FF2B5EF4-FFF2-40B4-BE49-F238E27FC236}">
                  <a16:creationId xmlns:a16="http://schemas.microsoft.com/office/drawing/2014/main" id="{BAC32885-DB31-4D3B-BF8E-3B6D0DD5B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3645"/>
              <a:ext cx="118" cy="32"/>
            </a:xfrm>
            <a:custGeom>
              <a:avLst/>
              <a:gdLst>
                <a:gd name="T0" fmla="*/ 472 w 47"/>
                <a:gd name="T1" fmla="*/ 0 h 12"/>
                <a:gd name="T2" fmla="*/ 0 w 47"/>
                <a:gd name="T3" fmla="*/ 605 h 12"/>
                <a:gd name="T4" fmla="*/ 1865 w 47"/>
                <a:gd name="T5" fmla="*/ 605 h 12"/>
                <a:gd name="T6" fmla="*/ 1790 w 47"/>
                <a:gd name="T7" fmla="*/ 307 h 12"/>
                <a:gd name="T8" fmla="*/ 1865 w 47"/>
                <a:gd name="T9" fmla="*/ 0 h 12"/>
                <a:gd name="T10" fmla="*/ 472 w 47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12">
                  <a:moveTo>
                    <a:pt x="12" y="0"/>
                  </a:moveTo>
                  <a:cubicBezTo>
                    <a:pt x="7" y="4"/>
                    <a:pt x="3" y="8"/>
                    <a:pt x="0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1" name="Freeform 611">
              <a:extLst>
                <a:ext uri="{FF2B5EF4-FFF2-40B4-BE49-F238E27FC236}">
                  <a16:creationId xmlns:a16="http://schemas.microsoft.com/office/drawing/2014/main" id="{3C07044E-85EA-4B2A-B4E3-A33799E64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3781"/>
              <a:ext cx="201" cy="24"/>
            </a:xfrm>
            <a:custGeom>
              <a:avLst/>
              <a:gdLst>
                <a:gd name="T0" fmla="*/ 284 w 80"/>
                <a:gd name="T1" fmla="*/ 0 h 9"/>
                <a:gd name="T2" fmla="*/ 3138 w 80"/>
                <a:gd name="T3" fmla="*/ 0 h 9"/>
                <a:gd name="T4" fmla="*/ 1636 w 80"/>
                <a:gd name="T5" fmla="*/ 149 h 9"/>
                <a:gd name="T6" fmla="*/ 158 w 80"/>
                <a:gd name="T7" fmla="*/ 363 h 9"/>
                <a:gd name="T8" fmla="*/ 284 w 8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9">
                  <a:moveTo>
                    <a:pt x="7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3" y="0"/>
                    <a:pt x="80" y="1"/>
                    <a:pt x="41" y="3"/>
                  </a:cubicBezTo>
                  <a:cubicBezTo>
                    <a:pt x="16" y="4"/>
                    <a:pt x="4" y="5"/>
                    <a:pt x="4" y="7"/>
                  </a:cubicBezTo>
                  <a:cubicBezTo>
                    <a:pt x="2" y="9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2" name="Freeform 612">
              <a:extLst>
                <a:ext uri="{FF2B5EF4-FFF2-40B4-BE49-F238E27FC236}">
                  <a16:creationId xmlns:a16="http://schemas.microsoft.com/office/drawing/2014/main" id="{F54B94D6-5447-4178-B312-FF9DE77B8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" y="3715"/>
              <a:ext cx="197" cy="24"/>
            </a:xfrm>
            <a:custGeom>
              <a:avLst/>
              <a:gdLst>
                <a:gd name="T0" fmla="*/ 262 w 79"/>
                <a:gd name="T1" fmla="*/ 0 h 9"/>
                <a:gd name="T2" fmla="*/ 3052 w 79"/>
                <a:gd name="T3" fmla="*/ 0 h 9"/>
                <a:gd name="T4" fmla="*/ 1474 w 79"/>
                <a:gd name="T5" fmla="*/ 149 h 9"/>
                <a:gd name="T6" fmla="*/ 105 w 79"/>
                <a:gd name="T7" fmla="*/ 397 h 9"/>
                <a:gd name="T8" fmla="*/ 262 w 7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9">
                  <a:moveTo>
                    <a:pt x="7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3" y="0"/>
                    <a:pt x="78" y="1"/>
                    <a:pt x="38" y="3"/>
                  </a:cubicBezTo>
                  <a:cubicBezTo>
                    <a:pt x="13" y="4"/>
                    <a:pt x="4" y="5"/>
                    <a:pt x="3" y="8"/>
                  </a:cubicBezTo>
                  <a:cubicBezTo>
                    <a:pt x="2" y="9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3" name="Freeform 613">
              <a:extLst>
                <a:ext uri="{FF2B5EF4-FFF2-40B4-BE49-F238E27FC236}">
                  <a16:creationId xmlns:a16="http://schemas.microsoft.com/office/drawing/2014/main" id="{0983AEC3-5241-4925-BC78-7F51E608A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" y="3712"/>
              <a:ext cx="197" cy="32"/>
            </a:xfrm>
            <a:custGeom>
              <a:avLst/>
              <a:gdLst>
                <a:gd name="T0" fmla="*/ 229 w 79"/>
                <a:gd name="T1" fmla="*/ 0 h 12"/>
                <a:gd name="T2" fmla="*/ 0 w 79"/>
                <a:gd name="T3" fmla="*/ 307 h 12"/>
                <a:gd name="T4" fmla="*/ 229 w 79"/>
                <a:gd name="T5" fmla="*/ 605 h 12"/>
                <a:gd name="T6" fmla="*/ 3052 w 79"/>
                <a:gd name="T7" fmla="*/ 605 h 12"/>
                <a:gd name="T8" fmla="*/ 2977 w 79"/>
                <a:gd name="T9" fmla="*/ 307 h 12"/>
                <a:gd name="T10" fmla="*/ 3052 w 79"/>
                <a:gd name="T11" fmla="*/ 0 h 12"/>
                <a:gd name="T12" fmla="*/ 229 w 7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6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4" name="Freeform 614">
              <a:extLst>
                <a:ext uri="{FF2B5EF4-FFF2-40B4-BE49-F238E27FC236}">
                  <a16:creationId xmlns:a16="http://schemas.microsoft.com/office/drawing/2014/main" id="{2EE53066-C06A-4369-9E50-AB90BF9BE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3645"/>
              <a:ext cx="118" cy="32"/>
            </a:xfrm>
            <a:custGeom>
              <a:avLst/>
              <a:gdLst>
                <a:gd name="T0" fmla="*/ 472 w 47"/>
                <a:gd name="T1" fmla="*/ 0 h 12"/>
                <a:gd name="T2" fmla="*/ 0 w 47"/>
                <a:gd name="T3" fmla="*/ 605 h 12"/>
                <a:gd name="T4" fmla="*/ 1865 w 47"/>
                <a:gd name="T5" fmla="*/ 605 h 12"/>
                <a:gd name="T6" fmla="*/ 1790 w 47"/>
                <a:gd name="T7" fmla="*/ 307 h 12"/>
                <a:gd name="T8" fmla="*/ 1865 w 47"/>
                <a:gd name="T9" fmla="*/ 0 h 12"/>
                <a:gd name="T10" fmla="*/ 472 w 47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12">
                  <a:moveTo>
                    <a:pt x="12" y="0"/>
                  </a:moveTo>
                  <a:cubicBezTo>
                    <a:pt x="7" y="4"/>
                    <a:pt x="3" y="8"/>
                    <a:pt x="0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12" y="0"/>
                  </a:ln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5" name="Freeform 615">
              <a:extLst>
                <a:ext uri="{FF2B5EF4-FFF2-40B4-BE49-F238E27FC236}">
                  <a16:creationId xmlns:a16="http://schemas.microsoft.com/office/drawing/2014/main" id="{99ED1913-4E7E-4337-B78C-01001D353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2872"/>
              <a:ext cx="533" cy="243"/>
            </a:xfrm>
            <a:custGeom>
              <a:avLst/>
              <a:gdLst>
                <a:gd name="T0" fmla="*/ 8353 w 213"/>
                <a:gd name="T1" fmla="*/ 0 h 91"/>
                <a:gd name="T2" fmla="*/ 4514 w 213"/>
                <a:gd name="T3" fmla="*/ 2040 h 91"/>
                <a:gd name="T4" fmla="*/ 0 w 213"/>
                <a:gd name="T5" fmla="*/ 4628 h 91"/>
                <a:gd name="T6" fmla="*/ 4514 w 213"/>
                <a:gd name="T7" fmla="*/ 1827 h 91"/>
                <a:gd name="T8" fmla="*/ 8353 w 213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3" h="91">
                  <a:moveTo>
                    <a:pt x="213" y="0"/>
                  </a:moveTo>
                  <a:cubicBezTo>
                    <a:pt x="197" y="13"/>
                    <a:pt x="158" y="24"/>
                    <a:pt x="115" y="40"/>
                  </a:cubicBezTo>
                  <a:cubicBezTo>
                    <a:pt x="71" y="55"/>
                    <a:pt x="18" y="70"/>
                    <a:pt x="0" y="91"/>
                  </a:cubicBezTo>
                  <a:cubicBezTo>
                    <a:pt x="18" y="70"/>
                    <a:pt x="71" y="51"/>
                    <a:pt x="115" y="36"/>
                  </a:cubicBezTo>
                  <a:cubicBezTo>
                    <a:pt x="158" y="21"/>
                    <a:pt x="197" y="13"/>
                    <a:pt x="2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6" name="Freeform 616">
              <a:extLst>
                <a:ext uri="{FF2B5EF4-FFF2-40B4-BE49-F238E27FC236}">
                  <a16:creationId xmlns:a16="http://schemas.microsoft.com/office/drawing/2014/main" id="{66309E51-C438-45BC-96AB-6859F1ABE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3472"/>
              <a:ext cx="563" cy="395"/>
            </a:xfrm>
            <a:custGeom>
              <a:avLst/>
              <a:gdLst>
                <a:gd name="T0" fmla="*/ 0 w 225"/>
                <a:gd name="T1" fmla="*/ 7508 h 148"/>
                <a:gd name="T2" fmla="*/ 4702 w 225"/>
                <a:gd name="T3" fmla="*/ 3953 h 148"/>
                <a:gd name="T4" fmla="*/ 8823 w 225"/>
                <a:gd name="T5" fmla="*/ 1524 h 148"/>
                <a:gd name="T6" fmla="*/ 8823 w 225"/>
                <a:gd name="T7" fmla="*/ 0 h 148"/>
                <a:gd name="T8" fmla="*/ 4702 w 225"/>
                <a:gd name="T9" fmla="*/ 2378 h 148"/>
                <a:gd name="T10" fmla="*/ 0 w 225"/>
                <a:gd name="T11" fmla="*/ 5933 h 148"/>
                <a:gd name="T12" fmla="*/ 0 w 225"/>
                <a:gd name="T13" fmla="*/ 7508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8">
                  <a:moveTo>
                    <a:pt x="0" y="148"/>
                  </a:moveTo>
                  <a:cubicBezTo>
                    <a:pt x="0" y="120"/>
                    <a:pt x="66" y="97"/>
                    <a:pt x="120" y="78"/>
                  </a:cubicBezTo>
                  <a:cubicBezTo>
                    <a:pt x="176" y="58"/>
                    <a:pt x="225" y="51"/>
                    <a:pt x="225" y="3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0"/>
                    <a:pt x="176" y="28"/>
                    <a:pt x="120" y="47"/>
                  </a:cubicBezTo>
                  <a:cubicBezTo>
                    <a:pt x="66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89D2F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7" name="Freeform 617">
              <a:extLst>
                <a:ext uri="{FF2B5EF4-FFF2-40B4-BE49-F238E27FC236}">
                  <a16:creationId xmlns:a16="http://schemas.microsoft.com/office/drawing/2014/main" id="{907B7454-2790-4415-B2B8-7E788E1B1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3515"/>
              <a:ext cx="533" cy="240"/>
            </a:xfrm>
            <a:custGeom>
              <a:avLst/>
              <a:gdLst>
                <a:gd name="T0" fmla="*/ 8353 w 213"/>
                <a:gd name="T1" fmla="*/ 0 h 90"/>
                <a:gd name="T2" fmla="*/ 4514 w 213"/>
                <a:gd name="T3" fmla="*/ 1971 h 90"/>
                <a:gd name="T4" fmla="*/ 0 w 213"/>
                <a:gd name="T5" fmla="*/ 4552 h 90"/>
                <a:gd name="T6" fmla="*/ 4514 w 213"/>
                <a:gd name="T7" fmla="*/ 1821 h 90"/>
                <a:gd name="T8" fmla="*/ 8353 w 213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3" h="90">
                  <a:moveTo>
                    <a:pt x="213" y="0"/>
                  </a:moveTo>
                  <a:cubicBezTo>
                    <a:pt x="197" y="13"/>
                    <a:pt x="158" y="24"/>
                    <a:pt x="115" y="39"/>
                  </a:cubicBezTo>
                  <a:cubicBezTo>
                    <a:pt x="71" y="55"/>
                    <a:pt x="18" y="69"/>
                    <a:pt x="0" y="90"/>
                  </a:cubicBezTo>
                  <a:cubicBezTo>
                    <a:pt x="18" y="69"/>
                    <a:pt x="71" y="51"/>
                    <a:pt x="115" y="36"/>
                  </a:cubicBezTo>
                  <a:cubicBezTo>
                    <a:pt x="158" y="20"/>
                    <a:pt x="197" y="13"/>
                    <a:pt x="2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8" name="Freeform 618">
              <a:extLst>
                <a:ext uri="{FF2B5EF4-FFF2-40B4-BE49-F238E27FC236}">
                  <a16:creationId xmlns:a16="http://schemas.microsoft.com/office/drawing/2014/main" id="{BE49B771-EBA1-44FA-818D-6CB274036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" y="2642"/>
              <a:ext cx="125" cy="24"/>
            </a:xfrm>
            <a:custGeom>
              <a:avLst/>
              <a:gdLst>
                <a:gd name="T0" fmla="*/ 1720 w 50"/>
                <a:gd name="T1" fmla="*/ 0 h 9"/>
                <a:gd name="T2" fmla="*/ 0 w 50"/>
                <a:gd name="T3" fmla="*/ 0 h 9"/>
                <a:gd name="T4" fmla="*/ 1845 w 50"/>
                <a:gd name="T5" fmla="*/ 363 h 9"/>
                <a:gd name="T6" fmla="*/ 1720 w 50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9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47" y="1"/>
                    <a:pt x="47" y="7"/>
                  </a:cubicBezTo>
                  <a:cubicBezTo>
                    <a:pt x="48" y="9"/>
                    <a:pt x="50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02">
            <a:extLst>
              <a:ext uri="{FF2B5EF4-FFF2-40B4-BE49-F238E27FC236}">
                <a16:creationId xmlns:a16="http://schemas.microsoft.com/office/drawing/2014/main" id="{1D75588A-A464-4287-988F-3EF02DF21A4E}"/>
              </a:ext>
            </a:extLst>
          </p:cNvPr>
          <p:cNvGrpSpPr>
            <a:grpSpLocks/>
          </p:cNvGrpSpPr>
          <p:nvPr/>
        </p:nvGrpSpPr>
        <p:grpSpPr bwMode="auto">
          <a:xfrm>
            <a:off x="9580563" y="5027613"/>
            <a:ext cx="150812" cy="500062"/>
            <a:chOff x="1200" y="1299"/>
            <a:chExt cx="95" cy="315"/>
          </a:xfrm>
        </p:grpSpPr>
        <p:sp>
          <p:nvSpPr>
            <p:cNvPr id="24997" name="Freeform 103">
              <a:extLst>
                <a:ext uri="{FF2B5EF4-FFF2-40B4-BE49-F238E27FC236}">
                  <a16:creationId xmlns:a16="http://schemas.microsoft.com/office/drawing/2014/main" id="{445FE6A0-58AE-43FB-B226-45E54F999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1488 w 38"/>
                <a:gd name="T1" fmla="*/ 4458 h 126"/>
                <a:gd name="T2" fmla="*/ 1488 w 38"/>
                <a:gd name="T3" fmla="*/ 0 h 126"/>
                <a:gd name="T4" fmla="*/ 988 w 38"/>
                <a:gd name="T5" fmla="*/ 395 h 126"/>
                <a:gd name="T6" fmla="*/ 1250 w 38"/>
                <a:gd name="T7" fmla="*/ 863 h 126"/>
                <a:gd name="T8" fmla="*/ 750 w 38"/>
                <a:gd name="T9" fmla="*/ 1375 h 126"/>
                <a:gd name="T10" fmla="*/ 238 w 38"/>
                <a:gd name="T11" fmla="*/ 863 h 126"/>
                <a:gd name="T12" fmla="*/ 520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50 w 38"/>
                <a:gd name="T19" fmla="*/ 4925 h 126"/>
                <a:gd name="T20" fmla="*/ 1488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ubicBezTo>
                    <a:pt x="29" y="12"/>
                    <a:pt x="32" y="16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6"/>
                    <a:pt x="9" y="12"/>
                    <a:pt x="13" y="10"/>
                  </a:cubicBezTo>
                  <a:cubicBezTo>
                    <a:pt x="1" y="8"/>
                    <a:pt x="1" y="2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solidFill>
              <a:srgbClr val="C7D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98" name="Freeform 104">
              <a:extLst>
                <a:ext uri="{FF2B5EF4-FFF2-40B4-BE49-F238E27FC236}">
                  <a16:creationId xmlns:a16="http://schemas.microsoft.com/office/drawing/2014/main" id="{30F680E3-C8A5-446A-B64F-9DA2C2136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" y="1299"/>
              <a:ext cx="50" cy="315"/>
            </a:xfrm>
            <a:custGeom>
              <a:avLst/>
              <a:gdLst>
                <a:gd name="T0" fmla="*/ 783 w 20"/>
                <a:gd name="T1" fmla="*/ 4458 h 126"/>
                <a:gd name="T2" fmla="*/ 783 w 20"/>
                <a:gd name="T3" fmla="*/ 0 h 126"/>
                <a:gd name="T4" fmla="*/ 675 w 20"/>
                <a:gd name="T5" fmla="*/ 208 h 126"/>
                <a:gd name="T6" fmla="*/ 675 w 20"/>
                <a:gd name="T7" fmla="*/ 4458 h 126"/>
                <a:gd name="T8" fmla="*/ 0 w 20"/>
                <a:gd name="T9" fmla="*/ 4925 h 126"/>
                <a:gd name="T10" fmla="*/ 50 w 20"/>
                <a:gd name="T11" fmla="*/ 4925 h 126"/>
                <a:gd name="T12" fmla="*/ 783 w 20"/>
                <a:gd name="T13" fmla="*/ 4458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6">
                  <a:moveTo>
                    <a:pt x="20" y="11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4"/>
                    <a:pt x="17" y="5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20"/>
                    <a:pt x="14" y="126"/>
                    <a:pt x="0" y="126"/>
                  </a:cubicBezTo>
                  <a:cubicBezTo>
                    <a:pt x="0" y="126"/>
                    <a:pt x="1" y="126"/>
                    <a:pt x="1" y="126"/>
                  </a:cubicBezTo>
                  <a:cubicBezTo>
                    <a:pt x="16" y="126"/>
                    <a:pt x="20" y="121"/>
                    <a:pt x="20" y="114"/>
                  </a:cubicBezTo>
                  <a:close/>
                </a:path>
              </a:pathLst>
            </a:custGeom>
            <a:solidFill>
              <a:srgbClr val="DFD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99" name="Freeform 105">
              <a:extLst>
                <a:ext uri="{FF2B5EF4-FFF2-40B4-BE49-F238E27FC236}">
                  <a16:creationId xmlns:a16="http://schemas.microsoft.com/office/drawing/2014/main" id="{B4B8FA78-9038-4CFB-AE58-B1A2C1A105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988 w 38"/>
                <a:gd name="T1" fmla="*/ 395 h 126"/>
                <a:gd name="T2" fmla="*/ 1250 w 38"/>
                <a:gd name="T3" fmla="*/ 863 h 126"/>
                <a:gd name="T4" fmla="*/ 863 w 38"/>
                <a:gd name="T5" fmla="*/ 1375 h 126"/>
                <a:gd name="T6" fmla="*/ 938 w 38"/>
                <a:gd name="T7" fmla="*/ 1375 h 126"/>
                <a:gd name="T8" fmla="*/ 1375 w 38"/>
                <a:gd name="T9" fmla="*/ 863 h 126"/>
                <a:gd name="T10" fmla="*/ 1145 w 38"/>
                <a:gd name="T11" fmla="*/ 395 h 126"/>
                <a:gd name="T12" fmla="*/ 1488 w 38"/>
                <a:gd name="T13" fmla="*/ 0 h 126"/>
                <a:gd name="T14" fmla="*/ 1488 w 38"/>
                <a:gd name="T15" fmla="*/ 0 h 126"/>
                <a:gd name="T16" fmla="*/ 988 w 38"/>
                <a:gd name="T17" fmla="*/ 395 h 126"/>
                <a:gd name="T18" fmla="*/ 863 w 38"/>
                <a:gd name="T19" fmla="*/ 4925 h 126"/>
                <a:gd name="T20" fmla="*/ 208 w 38"/>
                <a:gd name="T21" fmla="*/ 4458 h 126"/>
                <a:gd name="T22" fmla="*/ 208 w 38"/>
                <a:gd name="T23" fmla="*/ 283 h 126"/>
                <a:gd name="T24" fmla="*/ 0 w 38"/>
                <a:gd name="T25" fmla="*/ 0 h 126"/>
                <a:gd name="T26" fmla="*/ 0 w 38"/>
                <a:gd name="T27" fmla="*/ 4458 h 126"/>
                <a:gd name="T28" fmla="*/ 750 w 38"/>
                <a:gd name="T29" fmla="*/ 4925 h 126"/>
                <a:gd name="T30" fmla="*/ 863 w 38"/>
                <a:gd name="T31" fmla="*/ 4925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6">
                  <a:moveTo>
                    <a:pt x="25" y="10"/>
                  </a:moveTo>
                  <a:cubicBezTo>
                    <a:pt x="29" y="12"/>
                    <a:pt x="32" y="16"/>
                    <a:pt x="32" y="22"/>
                  </a:cubicBezTo>
                  <a:cubicBezTo>
                    <a:pt x="32" y="28"/>
                    <a:pt x="28" y="33"/>
                    <a:pt x="22" y="35"/>
                  </a:cubicBezTo>
                  <a:cubicBezTo>
                    <a:pt x="23" y="35"/>
                    <a:pt x="23" y="35"/>
                    <a:pt x="24" y="35"/>
                  </a:cubicBezTo>
                  <a:cubicBezTo>
                    <a:pt x="31" y="34"/>
                    <a:pt x="35" y="29"/>
                    <a:pt x="35" y="22"/>
                  </a:cubicBezTo>
                  <a:cubicBezTo>
                    <a:pt x="35" y="16"/>
                    <a:pt x="33" y="12"/>
                    <a:pt x="29" y="10"/>
                  </a:cubicBezTo>
                  <a:cubicBezTo>
                    <a:pt x="35" y="9"/>
                    <a:pt x="38" y="5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lose/>
                  <a:moveTo>
                    <a:pt x="22" y="126"/>
                  </a:moveTo>
                  <a:cubicBezTo>
                    <a:pt x="8" y="126"/>
                    <a:pt x="5" y="120"/>
                    <a:pt x="5" y="11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1" y="5"/>
                    <a:pt x="0" y="1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20" y="126"/>
                    <a:pt x="21" y="126"/>
                    <a:pt x="22" y="126"/>
                  </a:cubicBezTo>
                  <a:close/>
                </a:path>
              </a:pathLst>
            </a:custGeom>
            <a:solidFill>
              <a:srgbClr val="9DB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00" name="Freeform 106">
              <a:extLst>
                <a:ext uri="{FF2B5EF4-FFF2-40B4-BE49-F238E27FC236}">
                  <a16:creationId xmlns:a16="http://schemas.microsoft.com/office/drawing/2014/main" id="{76ADC45B-AF56-4D04-A6F5-0109239CE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1488 w 38"/>
                <a:gd name="T1" fmla="*/ 4458 h 126"/>
                <a:gd name="T2" fmla="*/ 1488 w 38"/>
                <a:gd name="T3" fmla="*/ 0 h 126"/>
                <a:gd name="T4" fmla="*/ 988 w 38"/>
                <a:gd name="T5" fmla="*/ 395 h 126"/>
                <a:gd name="T6" fmla="*/ 1250 w 38"/>
                <a:gd name="T7" fmla="*/ 863 h 126"/>
                <a:gd name="T8" fmla="*/ 750 w 38"/>
                <a:gd name="T9" fmla="*/ 1375 h 126"/>
                <a:gd name="T10" fmla="*/ 238 w 38"/>
                <a:gd name="T11" fmla="*/ 863 h 126"/>
                <a:gd name="T12" fmla="*/ 520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50 w 38"/>
                <a:gd name="T19" fmla="*/ 4925 h 126"/>
                <a:gd name="T20" fmla="*/ 1488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ubicBezTo>
                    <a:pt x="29" y="12"/>
                    <a:pt x="32" y="16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6"/>
                    <a:pt x="9" y="12"/>
                    <a:pt x="13" y="10"/>
                  </a:cubicBezTo>
                  <a:cubicBezTo>
                    <a:pt x="1" y="8"/>
                    <a:pt x="1" y="2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79" name="Group 102">
            <a:extLst>
              <a:ext uri="{FF2B5EF4-FFF2-40B4-BE49-F238E27FC236}">
                <a16:creationId xmlns:a16="http://schemas.microsoft.com/office/drawing/2014/main" id="{BC740BF4-9C99-4952-9EA7-1039A9E77BAF}"/>
              </a:ext>
            </a:extLst>
          </p:cNvPr>
          <p:cNvGrpSpPr>
            <a:grpSpLocks/>
          </p:cNvGrpSpPr>
          <p:nvPr/>
        </p:nvGrpSpPr>
        <p:grpSpPr bwMode="auto">
          <a:xfrm>
            <a:off x="7751763" y="5019675"/>
            <a:ext cx="150812" cy="500063"/>
            <a:chOff x="1200" y="1299"/>
            <a:chExt cx="95" cy="315"/>
          </a:xfrm>
        </p:grpSpPr>
        <p:sp>
          <p:nvSpPr>
            <p:cNvPr id="24993" name="Freeform 103">
              <a:extLst>
                <a:ext uri="{FF2B5EF4-FFF2-40B4-BE49-F238E27FC236}">
                  <a16:creationId xmlns:a16="http://schemas.microsoft.com/office/drawing/2014/main" id="{FDC92870-E507-48C2-98E7-1A8D0999F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1488 w 38"/>
                <a:gd name="T1" fmla="*/ 4458 h 126"/>
                <a:gd name="T2" fmla="*/ 1488 w 38"/>
                <a:gd name="T3" fmla="*/ 0 h 126"/>
                <a:gd name="T4" fmla="*/ 988 w 38"/>
                <a:gd name="T5" fmla="*/ 395 h 126"/>
                <a:gd name="T6" fmla="*/ 1250 w 38"/>
                <a:gd name="T7" fmla="*/ 863 h 126"/>
                <a:gd name="T8" fmla="*/ 750 w 38"/>
                <a:gd name="T9" fmla="*/ 1375 h 126"/>
                <a:gd name="T10" fmla="*/ 238 w 38"/>
                <a:gd name="T11" fmla="*/ 863 h 126"/>
                <a:gd name="T12" fmla="*/ 520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50 w 38"/>
                <a:gd name="T19" fmla="*/ 4925 h 126"/>
                <a:gd name="T20" fmla="*/ 1488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ubicBezTo>
                    <a:pt x="29" y="12"/>
                    <a:pt x="32" y="16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6"/>
                    <a:pt x="9" y="12"/>
                    <a:pt x="13" y="10"/>
                  </a:cubicBezTo>
                  <a:cubicBezTo>
                    <a:pt x="1" y="8"/>
                    <a:pt x="1" y="2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solidFill>
              <a:srgbClr val="C7D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94" name="Freeform 104">
              <a:extLst>
                <a:ext uri="{FF2B5EF4-FFF2-40B4-BE49-F238E27FC236}">
                  <a16:creationId xmlns:a16="http://schemas.microsoft.com/office/drawing/2014/main" id="{FF0069F4-256C-4696-A469-ACDC8AC6F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" y="1299"/>
              <a:ext cx="50" cy="315"/>
            </a:xfrm>
            <a:custGeom>
              <a:avLst/>
              <a:gdLst>
                <a:gd name="T0" fmla="*/ 783 w 20"/>
                <a:gd name="T1" fmla="*/ 4458 h 126"/>
                <a:gd name="T2" fmla="*/ 783 w 20"/>
                <a:gd name="T3" fmla="*/ 0 h 126"/>
                <a:gd name="T4" fmla="*/ 675 w 20"/>
                <a:gd name="T5" fmla="*/ 208 h 126"/>
                <a:gd name="T6" fmla="*/ 675 w 20"/>
                <a:gd name="T7" fmla="*/ 4458 h 126"/>
                <a:gd name="T8" fmla="*/ 0 w 20"/>
                <a:gd name="T9" fmla="*/ 4925 h 126"/>
                <a:gd name="T10" fmla="*/ 50 w 20"/>
                <a:gd name="T11" fmla="*/ 4925 h 126"/>
                <a:gd name="T12" fmla="*/ 783 w 20"/>
                <a:gd name="T13" fmla="*/ 4458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6">
                  <a:moveTo>
                    <a:pt x="20" y="11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4"/>
                    <a:pt x="17" y="5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20"/>
                    <a:pt x="14" y="126"/>
                    <a:pt x="0" y="126"/>
                  </a:cubicBezTo>
                  <a:cubicBezTo>
                    <a:pt x="0" y="126"/>
                    <a:pt x="1" y="126"/>
                    <a:pt x="1" y="126"/>
                  </a:cubicBezTo>
                  <a:cubicBezTo>
                    <a:pt x="16" y="126"/>
                    <a:pt x="20" y="121"/>
                    <a:pt x="20" y="114"/>
                  </a:cubicBezTo>
                  <a:close/>
                </a:path>
              </a:pathLst>
            </a:custGeom>
            <a:solidFill>
              <a:srgbClr val="DFD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95" name="Freeform 105">
              <a:extLst>
                <a:ext uri="{FF2B5EF4-FFF2-40B4-BE49-F238E27FC236}">
                  <a16:creationId xmlns:a16="http://schemas.microsoft.com/office/drawing/2014/main" id="{20BCCBDF-3EA5-474F-B1FF-C59AF5D59E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988 w 38"/>
                <a:gd name="T1" fmla="*/ 395 h 126"/>
                <a:gd name="T2" fmla="*/ 1250 w 38"/>
                <a:gd name="T3" fmla="*/ 863 h 126"/>
                <a:gd name="T4" fmla="*/ 863 w 38"/>
                <a:gd name="T5" fmla="*/ 1375 h 126"/>
                <a:gd name="T6" fmla="*/ 938 w 38"/>
                <a:gd name="T7" fmla="*/ 1375 h 126"/>
                <a:gd name="T8" fmla="*/ 1375 w 38"/>
                <a:gd name="T9" fmla="*/ 863 h 126"/>
                <a:gd name="T10" fmla="*/ 1145 w 38"/>
                <a:gd name="T11" fmla="*/ 395 h 126"/>
                <a:gd name="T12" fmla="*/ 1488 w 38"/>
                <a:gd name="T13" fmla="*/ 0 h 126"/>
                <a:gd name="T14" fmla="*/ 1488 w 38"/>
                <a:gd name="T15" fmla="*/ 0 h 126"/>
                <a:gd name="T16" fmla="*/ 988 w 38"/>
                <a:gd name="T17" fmla="*/ 395 h 126"/>
                <a:gd name="T18" fmla="*/ 863 w 38"/>
                <a:gd name="T19" fmla="*/ 4925 h 126"/>
                <a:gd name="T20" fmla="*/ 208 w 38"/>
                <a:gd name="T21" fmla="*/ 4458 h 126"/>
                <a:gd name="T22" fmla="*/ 208 w 38"/>
                <a:gd name="T23" fmla="*/ 283 h 126"/>
                <a:gd name="T24" fmla="*/ 0 w 38"/>
                <a:gd name="T25" fmla="*/ 0 h 126"/>
                <a:gd name="T26" fmla="*/ 0 w 38"/>
                <a:gd name="T27" fmla="*/ 4458 h 126"/>
                <a:gd name="T28" fmla="*/ 750 w 38"/>
                <a:gd name="T29" fmla="*/ 4925 h 126"/>
                <a:gd name="T30" fmla="*/ 863 w 38"/>
                <a:gd name="T31" fmla="*/ 4925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6">
                  <a:moveTo>
                    <a:pt x="25" y="10"/>
                  </a:moveTo>
                  <a:cubicBezTo>
                    <a:pt x="29" y="12"/>
                    <a:pt x="32" y="16"/>
                    <a:pt x="32" y="22"/>
                  </a:cubicBezTo>
                  <a:cubicBezTo>
                    <a:pt x="32" y="28"/>
                    <a:pt x="28" y="33"/>
                    <a:pt x="22" y="35"/>
                  </a:cubicBezTo>
                  <a:cubicBezTo>
                    <a:pt x="23" y="35"/>
                    <a:pt x="23" y="35"/>
                    <a:pt x="24" y="35"/>
                  </a:cubicBezTo>
                  <a:cubicBezTo>
                    <a:pt x="31" y="34"/>
                    <a:pt x="35" y="29"/>
                    <a:pt x="35" y="22"/>
                  </a:cubicBezTo>
                  <a:cubicBezTo>
                    <a:pt x="35" y="16"/>
                    <a:pt x="33" y="12"/>
                    <a:pt x="29" y="10"/>
                  </a:cubicBezTo>
                  <a:cubicBezTo>
                    <a:pt x="35" y="9"/>
                    <a:pt x="38" y="5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lose/>
                  <a:moveTo>
                    <a:pt x="22" y="126"/>
                  </a:moveTo>
                  <a:cubicBezTo>
                    <a:pt x="8" y="126"/>
                    <a:pt x="5" y="120"/>
                    <a:pt x="5" y="11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1" y="5"/>
                    <a:pt x="0" y="1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20" y="126"/>
                    <a:pt x="21" y="126"/>
                    <a:pt x="22" y="126"/>
                  </a:cubicBezTo>
                  <a:close/>
                </a:path>
              </a:pathLst>
            </a:custGeom>
            <a:solidFill>
              <a:srgbClr val="9DB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96" name="Freeform 106">
              <a:extLst>
                <a:ext uri="{FF2B5EF4-FFF2-40B4-BE49-F238E27FC236}">
                  <a16:creationId xmlns:a16="http://schemas.microsoft.com/office/drawing/2014/main" id="{BDA37F4E-C835-49AE-A269-B2CE77BD0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1488 w 38"/>
                <a:gd name="T1" fmla="*/ 4458 h 126"/>
                <a:gd name="T2" fmla="*/ 1488 w 38"/>
                <a:gd name="T3" fmla="*/ 0 h 126"/>
                <a:gd name="T4" fmla="*/ 988 w 38"/>
                <a:gd name="T5" fmla="*/ 395 h 126"/>
                <a:gd name="T6" fmla="*/ 1250 w 38"/>
                <a:gd name="T7" fmla="*/ 863 h 126"/>
                <a:gd name="T8" fmla="*/ 750 w 38"/>
                <a:gd name="T9" fmla="*/ 1375 h 126"/>
                <a:gd name="T10" fmla="*/ 238 w 38"/>
                <a:gd name="T11" fmla="*/ 863 h 126"/>
                <a:gd name="T12" fmla="*/ 520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50 w 38"/>
                <a:gd name="T19" fmla="*/ 4925 h 126"/>
                <a:gd name="T20" fmla="*/ 1488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ubicBezTo>
                    <a:pt x="29" y="12"/>
                    <a:pt x="32" y="16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6"/>
                    <a:pt x="9" y="12"/>
                    <a:pt x="13" y="10"/>
                  </a:cubicBezTo>
                  <a:cubicBezTo>
                    <a:pt x="1" y="8"/>
                    <a:pt x="1" y="2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0" name="Group 12">
            <a:extLst>
              <a:ext uri="{FF2B5EF4-FFF2-40B4-BE49-F238E27FC236}">
                <a16:creationId xmlns:a16="http://schemas.microsoft.com/office/drawing/2014/main" id="{A4432CD0-17B6-4D9E-A914-6E661EBC12A3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4757738"/>
            <a:ext cx="152400" cy="454025"/>
            <a:chOff x="818" y="866"/>
            <a:chExt cx="96" cy="286"/>
          </a:xfrm>
        </p:grpSpPr>
        <p:sp>
          <p:nvSpPr>
            <p:cNvPr id="24989" name="Freeform 13">
              <a:extLst>
                <a:ext uri="{FF2B5EF4-FFF2-40B4-BE49-F238E27FC236}">
                  <a16:creationId xmlns:a16="http://schemas.microsoft.com/office/drawing/2014/main" id="{85E305DC-E1FF-41CB-9865-E65FDF1F4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90" name="Freeform 14">
              <a:extLst>
                <a:ext uri="{FF2B5EF4-FFF2-40B4-BE49-F238E27FC236}">
                  <a16:creationId xmlns:a16="http://schemas.microsoft.com/office/drawing/2014/main" id="{390C9EDC-AD25-4B6F-8F87-4C8FEBDB5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91" name="Freeform 15">
              <a:extLst>
                <a:ext uri="{FF2B5EF4-FFF2-40B4-BE49-F238E27FC236}">
                  <a16:creationId xmlns:a16="http://schemas.microsoft.com/office/drawing/2014/main" id="{CC399B58-198C-46D5-BE0E-0744C6306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92" name="Freeform 16">
              <a:extLst>
                <a:ext uri="{FF2B5EF4-FFF2-40B4-BE49-F238E27FC236}">
                  <a16:creationId xmlns:a16="http://schemas.microsoft.com/office/drawing/2014/main" id="{17CD9828-16BB-46A8-A2A8-9F1D82FCF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1" name="Group 17">
            <a:extLst>
              <a:ext uri="{FF2B5EF4-FFF2-40B4-BE49-F238E27FC236}">
                <a16:creationId xmlns:a16="http://schemas.microsoft.com/office/drawing/2014/main" id="{C044A77B-93B6-40F3-9658-E124F7E0D9D6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5053013"/>
            <a:ext cx="150812" cy="442912"/>
            <a:chOff x="627" y="867"/>
            <a:chExt cx="95" cy="279"/>
          </a:xfrm>
        </p:grpSpPr>
        <p:sp>
          <p:nvSpPr>
            <p:cNvPr id="24984" name="Freeform 18">
              <a:extLst>
                <a:ext uri="{FF2B5EF4-FFF2-40B4-BE49-F238E27FC236}">
                  <a16:creationId xmlns:a16="http://schemas.microsoft.com/office/drawing/2014/main" id="{018B58EB-31AC-4BF1-9EF4-6DFACB20C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5" name="Freeform 19">
              <a:extLst>
                <a:ext uri="{FF2B5EF4-FFF2-40B4-BE49-F238E27FC236}">
                  <a16:creationId xmlns:a16="http://schemas.microsoft.com/office/drawing/2014/main" id="{536E96D3-30A9-49C5-84FD-3D1FCF314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867"/>
              <a:ext cx="50" cy="279"/>
            </a:xfrm>
            <a:custGeom>
              <a:avLst/>
              <a:gdLst>
                <a:gd name="T0" fmla="*/ 783 w 20"/>
                <a:gd name="T1" fmla="*/ 3846 h 112"/>
                <a:gd name="T2" fmla="*/ 783 w 20"/>
                <a:gd name="T3" fmla="*/ 0 h 112"/>
                <a:gd name="T4" fmla="*/ 708 w 20"/>
                <a:gd name="T5" fmla="*/ 187 h 112"/>
                <a:gd name="T6" fmla="*/ 708 w 20"/>
                <a:gd name="T7" fmla="*/ 3846 h 112"/>
                <a:gd name="T8" fmla="*/ 0 w 20"/>
                <a:gd name="T9" fmla="*/ 4312 h 112"/>
                <a:gd name="T10" fmla="*/ 50 w 20"/>
                <a:gd name="T11" fmla="*/ 4312 h 112"/>
                <a:gd name="T12" fmla="*/ 783 w 20"/>
                <a:gd name="T13" fmla="*/ 3846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2">
                  <a:moveTo>
                    <a:pt x="20" y="10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8" y="105"/>
                    <a:pt x="14" y="111"/>
                    <a:pt x="0" y="112"/>
                  </a:cubicBezTo>
                  <a:cubicBezTo>
                    <a:pt x="0" y="112"/>
                    <a:pt x="1" y="112"/>
                    <a:pt x="1" y="112"/>
                  </a:cubicBezTo>
                  <a:cubicBezTo>
                    <a:pt x="16" y="112"/>
                    <a:pt x="20" y="105"/>
                    <a:pt x="20" y="100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6" name="Freeform 20">
              <a:extLst>
                <a:ext uri="{FF2B5EF4-FFF2-40B4-BE49-F238E27FC236}">
                  <a16:creationId xmlns:a16="http://schemas.microsoft.com/office/drawing/2014/main" id="{390421E7-75E6-4BCF-9A0A-EB5A45044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55" cy="279"/>
            </a:xfrm>
            <a:custGeom>
              <a:avLst/>
              <a:gdLst>
                <a:gd name="T0" fmla="*/ 863 w 22"/>
                <a:gd name="T1" fmla="*/ 4312 h 112"/>
                <a:gd name="T2" fmla="*/ 238 w 22"/>
                <a:gd name="T3" fmla="*/ 3846 h 112"/>
                <a:gd name="T4" fmla="*/ 238 w 22"/>
                <a:gd name="T5" fmla="*/ 416 h 112"/>
                <a:gd name="T6" fmla="*/ 0 w 22"/>
                <a:gd name="T7" fmla="*/ 0 h 112"/>
                <a:gd name="T8" fmla="*/ 0 w 22"/>
                <a:gd name="T9" fmla="*/ 30 h 112"/>
                <a:gd name="T10" fmla="*/ 0 w 22"/>
                <a:gd name="T11" fmla="*/ 3846 h 112"/>
                <a:gd name="T12" fmla="*/ 750 w 22"/>
                <a:gd name="T13" fmla="*/ 4312 h 112"/>
                <a:gd name="T14" fmla="*/ 863 w 22"/>
                <a:gd name="T15" fmla="*/ 4312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12">
                  <a:moveTo>
                    <a:pt x="22" y="112"/>
                  </a:moveTo>
                  <a:cubicBezTo>
                    <a:pt x="8" y="111"/>
                    <a:pt x="6" y="104"/>
                    <a:pt x="6" y="10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20" y="112"/>
                    <a:pt x="21" y="112"/>
                    <a:pt x="22" y="112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7" name="Freeform 21">
              <a:extLst>
                <a:ext uri="{FF2B5EF4-FFF2-40B4-BE49-F238E27FC236}">
                  <a16:creationId xmlns:a16="http://schemas.microsoft.com/office/drawing/2014/main" id="{67B0B3E9-0CF3-4594-9669-1943C78CE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8" name="Freeform 22">
              <a:extLst>
                <a:ext uri="{FF2B5EF4-FFF2-40B4-BE49-F238E27FC236}">
                  <a16:creationId xmlns:a16="http://schemas.microsoft.com/office/drawing/2014/main" id="{7FFF5FF3-210D-4E6B-BA05-E7A5ABBAC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917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2" name="Group 23">
            <a:extLst>
              <a:ext uri="{FF2B5EF4-FFF2-40B4-BE49-F238E27FC236}">
                <a16:creationId xmlns:a16="http://schemas.microsoft.com/office/drawing/2014/main" id="{B79D82B0-C7FB-4F34-8CC5-9FC48B307AF6}"/>
              </a:ext>
            </a:extLst>
          </p:cNvPr>
          <p:cNvGrpSpPr>
            <a:grpSpLocks/>
          </p:cNvGrpSpPr>
          <p:nvPr/>
        </p:nvGrpSpPr>
        <p:grpSpPr bwMode="auto">
          <a:xfrm>
            <a:off x="4033838" y="4757738"/>
            <a:ext cx="152400" cy="454025"/>
            <a:chOff x="818" y="866"/>
            <a:chExt cx="96" cy="286"/>
          </a:xfrm>
        </p:grpSpPr>
        <p:sp>
          <p:nvSpPr>
            <p:cNvPr id="24980" name="Freeform 24">
              <a:extLst>
                <a:ext uri="{FF2B5EF4-FFF2-40B4-BE49-F238E27FC236}">
                  <a16:creationId xmlns:a16="http://schemas.microsoft.com/office/drawing/2014/main" id="{EF0CAEBF-3241-4888-AA5E-56CC64D7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1" name="Freeform 25">
              <a:extLst>
                <a:ext uri="{FF2B5EF4-FFF2-40B4-BE49-F238E27FC236}">
                  <a16:creationId xmlns:a16="http://schemas.microsoft.com/office/drawing/2014/main" id="{8FCE1A8E-6BAA-40C8-8B05-ED4618B14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2" name="Freeform 26">
              <a:extLst>
                <a:ext uri="{FF2B5EF4-FFF2-40B4-BE49-F238E27FC236}">
                  <a16:creationId xmlns:a16="http://schemas.microsoft.com/office/drawing/2014/main" id="{24D17519-0C5A-489C-9690-8F57701B1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3" name="Freeform 27">
              <a:extLst>
                <a:ext uri="{FF2B5EF4-FFF2-40B4-BE49-F238E27FC236}">
                  <a16:creationId xmlns:a16="http://schemas.microsoft.com/office/drawing/2014/main" id="{CDA015A7-35DC-4D2A-8079-4B3705C6B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3" name="Group 28">
            <a:extLst>
              <a:ext uri="{FF2B5EF4-FFF2-40B4-BE49-F238E27FC236}">
                <a16:creationId xmlns:a16="http://schemas.microsoft.com/office/drawing/2014/main" id="{6498533B-5A6B-4F2D-91C0-723669942F84}"/>
              </a:ext>
            </a:extLst>
          </p:cNvPr>
          <p:cNvGrpSpPr>
            <a:grpSpLocks/>
          </p:cNvGrpSpPr>
          <p:nvPr/>
        </p:nvGrpSpPr>
        <p:grpSpPr bwMode="auto">
          <a:xfrm>
            <a:off x="3576638" y="5043488"/>
            <a:ext cx="150812" cy="441325"/>
            <a:chOff x="1008" y="867"/>
            <a:chExt cx="95" cy="278"/>
          </a:xfrm>
        </p:grpSpPr>
        <p:sp>
          <p:nvSpPr>
            <p:cNvPr id="24976" name="Freeform 29">
              <a:extLst>
                <a:ext uri="{FF2B5EF4-FFF2-40B4-BE49-F238E27FC236}">
                  <a16:creationId xmlns:a16="http://schemas.microsoft.com/office/drawing/2014/main" id="{D4EE7840-8124-4A07-B833-3D7DA3412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solidFill>
              <a:srgbClr val="F7A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77" name="Freeform 30">
              <a:extLst>
                <a:ext uri="{FF2B5EF4-FFF2-40B4-BE49-F238E27FC236}">
                  <a16:creationId xmlns:a16="http://schemas.microsoft.com/office/drawing/2014/main" id="{411AC41B-DB08-4C8B-A49F-29B26F318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867"/>
              <a:ext cx="50" cy="278"/>
            </a:xfrm>
            <a:custGeom>
              <a:avLst/>
              <a:gdLst>
                <a:gd name="T0" fmla="*/ 783 w 20"/>
                <a:gd name="T1" fmla="*/ 3895 h 111"/>
                <a:gd name="T2" fmla="*/ 783 w 20"/>
                <a:gd name="T3" fmla="*/ 0 h 111"/>
                <a:gd name="T4" fmla="*/ 675 w 20"/>
                <a:gd name="T5" fmla="*/ 238 h 111"/>
                <a:gd name="T6" fmla="*/ 675 w 20"/>
                <a:gd name="T7" fmla="*/ 3895 h 111"/>
                <a:gd name="T8" fmla="*/ 0 w 20"/>
                <a:gd name="T9" fmla="*/ 4365 h 111"/>
                <a:gd name="T10" fmla="*/ 50 w 20"/>
                <a:gd name="T11" fmla="*/ 4365 h 111"/>
                <a:gd name="T12" fmla="*/ 783 w 20"/>
                <a:gd name="T13" fmla="*/ 389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9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6"/>
                    <a:pt x="20" y="99"/>
                  </a:cubicBezTo>
                  <a:close/>
                </a:path>
              </a:pathLst>
            </a:custGeom>
            <a:solidFill>
              <a:srgbClr val="FAC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78" name="Freeform 31">
              <a:extLst>
                <a:ext uri="{FF2B5EF4-FFF2-40B4-BE49-F238E27FC236}">
                  <a16:creationId xmlns:a16="http://schemas.microsoft.com/office/drawing/2014/main" id="{AA916460-7BF9-4776-B3DC-5751B68A9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988 w 38"/>
                <a:gd name="T1" fmla="*/ 438 h 111"/>
                <a:gd name="T2" fmla="*/ 1250 w 38"/>
                <a:gd name="T3" fmla="*/ 867 h 111"/>
                <a:gd name="T4" fmla="*/ 863 w 38"/>
                <a:gd name="T5" fmla="*/ 1413 h 111"/>
                <a:gd name="T6" fmla="*/ 938 w 38"/>
                <a:gd name="T7" fmla="*/ 1413 h 111"/>
                <a:gd name="T8" fmla="*/ 1375 w 38"/>
                <a:gd name="T9" fmla="*/ 867 h 111"/>
                <a:gd name="T10" fmla="*/ 1145 w 38"/>
                <a:gd name="T11" fmla="*/ 438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438 h 111"/>
                <a:gd name="T18" fmla="*/ 863 w 38"/>
                <a:gd name="T19" fmla="*/ 4365 h 111"/>
                <a:gd name="T20" fmla="*/ 208 w 38"/>
                <a:gd name="T21" fmla="*/ 3895 h 111"/>
                <a:gd name="T22" fmla="*/ 208 w 38"/>
                <a:gd name="T23" fmla="*/ 313 h 111"/>
                <a:gd name="T24" fmla="*/ 0 w 38"/>
                <a:gd name="T25" fmla="*/ 0 h 111"/>
                <a:gd name="T26" fmla="*/ 0 w 38"/>
                <a:gd name="T27" fmla="*/ 3895 h 111"/>
                <a:gd name="T28" fmla="*/ 750 w 38"/>
                <a:gd name="T29" fmla="*/ 4365 h 111"/>
                <a:gd name="T30" fmla="*/ 863 w 38"/>
                <a:gd name="T31" fmla="*/ 4365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1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6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1"/>
                  </a:cubicBezTo>
                  <a:cubicBezTo>
                    <a:pt x="35" y="10"/>
                    <a:pt x="38" y="5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2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F0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79" name="Freeform 32">
              <a:extLst>
                <a:ext uri="{FF2B5EF4-FFF2-40B4-BE49-F238E27FC236}">
                  <a16:creationId xmlns:a16="http://schemas.microsoft.com/office/drawing/2014/main" id="{7D505B0E-EED2-4C4A-A51A-1F04899F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4" name="Group 33">
            <a:extLst>
              <a:ext uri="{FF2B5EF4-FFF2-40B4-BE49-F238E27FC236}">
                <a16:creationId xmlns:a16="http://schemas.microsoft.com/office/drawing/2014/main" id="{9E5470AB-22A9-40AD-926C-E2E5208A0676}"/>
              </a:ext>
            </a:extLst>
          </p:cNvPr>
          <p:cNvGrpSpPr>
            <a:grpSpLocks/>
          </p:cNvGrpSpPr>
          <p:nvPr/>
        </p:nvGrpSpPr>
        <p:grpSpPr bwMode="auto">
          <a:xfrm>
            <a:off x="3100388" y="4767263"/>
            <a:ext cx="152400" cy="454025"/>
            <a:chOff x="818" y="866"/>
            <a:chExt cx="96" cy="286"/>
          </a:xfrm>
        </p:grpSpPr>
        <p:sp>
          <p:nvSpPr>
            <p:cNvPr id="24972" name="Freeform 34">
              <a:extLst>
                <a:ext uri="{FF2B5EF4-FFF2-40B4-BE49-F238E27FC236}">
                  <a16:creationId xmlns:a16="http://schemas.microsoft.com/office/drawing/2014/main" id="{6426DF8B-BA59-46AF-9A12-B429F3516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73" name="Freeform 35">
              <a:extLst>
                <a:ext uri="{FF2B5EF4-FFF2-40B4-BE49-F238E27FC236}">
                  <a16:creationId xmlns:a16="http://schemas.microsoft.com/office/drawing/2014/main" id="{5929B95F-22DC-432E-A5FA-216A8AE05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74" name="Freeform 36">
              <a:extLst>
                <a:ext uri="{FF2B5EF4-FFF2-40B4-BE49-F238E27FC236}">
                  <a16:creationId xmlns:a16="http://schemas.microsoft.com/office/drawing/2014/main" id="{41F44167-AEDF-4987-91C2-67C245AEB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75" name="Freeform 37">
              <a:extLst>
                <a:ext uri="{FF2B5EF4-FFF2-40B4-BE49-F238E27FC236}">
                  <a16:creationId xmlns:a16="http://schemas.microsoft.com/office/drawing/2014/main" id="{729587B0-423B-4475-A782-1935D014F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5" name="Group 38">
            <a:extLst>
              <a:ext uri="{FF2B5EF4-FFF2-40B4-BE49-F238E27FC236}">
                <a16:creationId xmlns:a16="http://schemas.microsoft.com/office/drawing/2014/main" id="{E63CF10F-9995-42ED-8A87-726FB989B569}"/>
              </a:ext>
            </a:extLst>
          </p:cNvPr>
          <p:cNvGrpSpPr>
            <a:grpSpLocks/>
          </p:cNvGrpSpPr>
          <p:nvPr/>
        </p:nvGrpSpPr>
        <p:grpSpPr bwMode="auto">
          <a:xfrm>
            <a:off x="2633663" y="5062538"/>
            <a:ext cx="150812" cy="442912"/>
            <a:chOff x="627" y="867"/>
            <a:chExt cx="95" cy="279"/>
          </a:xfrm>
        </p:grpSpPr>
        <p:sp>
          <p:nvSpPr>
            <p:cNvPr id="24967" name="Freeform 39">
              <a:extLst>
                <a:ext uri="{FF2B5EF4-FFF2-40B4-BE49-F238E27FC236}">
                  <a16:creationId xmlns:a16="http://schemas.microsoft.com/office/drawing/2014/main" id="{6360EE6F-474D-4634-B650-9436F4115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8" name="Freeform 40">
              <a:extLst>
                <a:ext uri="{FF2B5EF4-FFF2-40B4-BE49-F238E27FC236}">
                  <a16:creationId xmlns:a16="http://schemas.microsoft.com/office/drawing/2014/main" id="{4D873509-A034-49D2-A099-373B7F2D4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867"/>
              <a:ext cx="50" cy="279"/>
            </a:xfrm>
            <a:custGeom>
              <a:avLst/>
              <a:gdLst>
                <a:gd name="T0" fmla="*/ 783 w 20"/>
                <a:gd name="T1" fmla="*/ 3846 h 112"/>
                <a:gd name="T2" fmla="*/ 783 w 20"/>
                <a:gd name="T3" fmla="*/ 0 h 112"/>
                <a:gd name="T4" fmla="*/ 708 w 20"/>
                <a:gd name="T5" fmla="*/ 187 h 112"/>
                <a:gd name="T6" fmla="*/ 708 w 20"/>
                <a:gd name="T7" fmla="*/ 3846 h 112"/>
                <a:gd name="T8" fmla="*/ 0 w 20"/>
                <a:gd name="T9" fmla="*/ 4312 h 112"/>
                <a:gd name="T10" fmla="*/ 50 w 20"/>
                <a:gd name="T11" fmla="*/ 4312 h 112"/>
                <a:gd name="T12" fmla="*/ 783 w 20"/>
                <a:gd name="T13" fmla="*/ 3846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2">
                  <a:moveTo>
                    <a:pt x="20" y="10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8" y="105"/>
                    <a:pt x="14" y="111"/>
                    <a:pt x="0" y="112"/>
                  </a:cubicBezTo>
                  <a:cubicBezTo>
                    <a:pt x="0" y="112"/>
                    <a:pt x="1" y="112"/>
                    <a:pt x="1" y="112"/>
                  </a:cubicBezTo>
                  <a:cubicBezTo>
                    <a:pt x="16" y="112"/>
                    <a:pt x="20" y="105"/>
                    <a:pt x="20" y="100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9" name="Freeform 41">
              <a:extLst>
                <a:ext uri="{FF2B5EF4-FFF2-40B4-BE49-F238E27FC236}">
                  <a16:creationId xmlns:a16="http://schemas.microsoft.com/office/drawing/2014/main" id="{ED4960F4-342E-40CE-8B13-4575BD19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55" cy="279"/>
            </a:xfrm>
            <a:custGeom>
              <a:avLst/>
              <a:gdLst>
                <a:gd name="T0" fmla="*/ 863 w 22"/>
                <a:gd name="T1" fmla="*/ 4312 h 112"/>
                <a:gd name="T2" fmla="*/ 238 w 22"/>
                <a:gd name="T3" fmla="*/ 3846 h 112"/>
                <a:gd name="T4" fmla="*/ 238 w 22"/>
                <a:gd name="T5" fmla="*/ 416 h 112"/>
                <a:gd name="T6" fmla="*/ 0 w 22"/>
                <a:gd name="T7" fmla="*/ 0 h 112"/>
                <a:gd name="T8" fmla="*/ 0 w 22"/>
                <a:gd name="T9" fmla="*/ 30 h 112"/>
                <a:gd name="T10" fmla="*/ 0 w 22"/>
                <a:gd name="T11" fmla="*/ 3846 h 112"/>
                <a:gd name="T12" fmla="*/ 750 w 22"/>
                <a:gd name="T13" fmla="*/ 4312 h 112"/>
                <a:gd name="T14" fmla="*/ 863 w 22"/>
                <a:gd name="T15" fmla="*/ 4312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12">
                  <a:moveTo>
                    <a:pt x="22" y="112"/>
                  </a:moveTo>
                  <a:cubicBezTo>
                    <a:pt x="8" y="111"/>
                    <a:pt x="6" y="104"/>
                    <a:pt x="6" y="10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20" y="112"/>
                    <a:pt x="21" y="112"/>
                    <a:pt x="22" y="112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70" name="Freeform 42">
              <a:extLst>
                <a:ext uri="{FF2B5EF4-FFF2-40B4-BE49-F238E27FC236}">
                  <a16:creationId xmlns:a16="http://schemas.microsoft.com/office/drawing/2014/main" id="{E666EB1A-A2AE-4F7F-BEC6-1B3BE418C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71" name="Freeform 43">
              <a:extLst>
                <a:ext uri="{FF2B5EF4-FFF2-40B4-BE49-F238E27FC236}">
                  <a16:creationId xmlns:a16="http://schemas.microsoft.com/office/drawing/2014/main" id="{061060B0-C392-47FE-988E-C528153A0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917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6" name="Group 44">
            <a:extLst>
              <a:ext uri="{FF2B5EF4-FFF2-40B4-BE49-F238E27FC236}">
                <a16:creationId xmlns:a16="http://schemas.microsoft.com/office/drawing/2014/main" id="{1E424730-F5D9-48E7-A4C1-83EE13837EA7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4738688"/>
            <a:ext cx="152400" cy="454025"/>
            <a:chOff x="818" y="866"/>
            <a:chExt cx="96" cy="286"/>
          </a:xfrm>
        </p:grpSpPr>
        <p:sp>
          <p:nvSpPr>
            <p:cNvPr id="24963" name="Freeform 45">
              <a:extLst>
                <a:ext uri="{FF2B5EF4-FFF2-40B4-BE49-F238E27FC236}">
                  <a16:creationId xmlns:a16="http://schemas.microsoft.com/office/drawing/2014/main" id="{5054E863-7BE1-431B-94E6-953D61711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4" name="Freeform 46">
              <a:extLst>
                <a:ext uri="{FF2B5EF4-FFF2-40B4-BE49-F238E27FC236}">
                  <a16:creationId xmlns:a16="http://schemas.microsoft.com/office/drawing/2014/main" id="{D8200600-152D-4FE1-B9AB-2827B1FCA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5" name="Freeform 47">
              <a:extLst>
                <a:ext uri="{FF2B5EF4-FFF2-40B4-BE49-F238E27FC236}">
                  <a16:creationId xmlns:a16="http://schemas.microsoft.com/office/drawing/2014/main" id="{38E422F7-2B18-403E-A02C-87C64A5F9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6" name="Freeform 48">
              <a:extLst>
                <a:ext uri="{FF2B5EF4-FFF2-40B4-BE49-F238E27FC236}">
                  <a16:creationId xmlns:a16="http://schemas.microsoft.com/office/drawing/2014/main" id="{142921F9-1482-408C-9F37-D32524DCF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7" name="Group 49">
            <a:extLst>
              <a:ext uri="{FF2B5EF4-FFF2-40B4-BE49-F238E27FC236}">
                <a16:creationId xmlns:a16="http://schemas.microsoft.com/office/drawing/2014/main" id="{75919EDB-44EF-4DE2-90FD-9B19FA3BF19C}"/>
              </a:ext>
            </a:extLst>
          </p:cNvPr>
          <p:cNvGrpSpPr>
            <a:grpSpLocks/>
          </p:cNvGrpSpPr>
          <p:nvPr/>
        </p:nvGrpSpPr>
        <p:grpSpPr bwMode="auto">
          <a:xfrm>
            <a:off x="1738313" y="5062538"/>
            <a:ext cx="150812" cy="441325"/>
            <a:chOff x="1008" y="867"/>
            <a:chExt cx="95" cy="278"/>
          </a:xfrm>
        </p:grpSpPr>
        <p:sp>
          <p:nvSpPr>
            <p:cNvPr id="24959" name="Freeform 50">
              <a:extLst>
                <a:ext uri="{FF2B5EF4-FFF2-40B4-BE49-F238E27FC236}">
                  <a16:creationId xmlns:a16="http://schemas.microsoft.com/office/drawing/2014/main" id="{D0C7EF01-8988-49C1-9165-343FD2682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solidFill>
              <a:srgbClr val="F7A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0" name="Freeform 51">
              <a:extLst>
                <a:ext uri="{FF2B5EF4-FFF2-40B4-BE49-F238E27FC236}">
                  <a16:creationId xmlns:a16="http://schemas.microsoft.com/office/drawing/2014/main" id="{5F78F307-F5FA-4CAA-9D4E-79C786D31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867"/>
              <a:ext cx="50" cy="278"/>
            </a:xfrm>
            <a:custGeom>
              <a:avLst/>
              <a:gdLst>
                <a:gd name="T0" fmla="*/ 783 w 20"/>
                <a:gd name="T1" fmla="*/ 3895 h 111"/>
                <a:gd name="T2" fmla="*/ 783 w 20"/>
                <a:gd name="T3" fmla="*/ 0 h 111"/>
                <a:gd name="T4" fmla="*/ 675 w 20"/>
                <a:gd name="T5" fmla="*/ 238 h 111"/>
                <a:gd name="T6" fmla="*/ 675 w 20"/>
                <a:gd name="T7" fmla="*/ 3895 h 111"/>
                <a:gd name="T8" fmla="*/ 0 w 20"/>
                <a:gd name="T9" fmla="*/ 4365 h 111"/>
                <a:gd name="T10" fmla="*/ 50 w 20"/>
                <a:gd name="T11" fmla="*/ 4365 h 111"/>
                <a:gd name="T12" fmla="*/ 783 w 20"/>
                <a:gd name="T13" fmla="*/ 389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9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6"/>
                    <a:pt x="20" y="99"/>
                  </a:cubicBezTo>
                  <a:close/>
                </a:path>
              </a:pathLst>
            </a:custGeom>
            <a:solidFill>
              <a:srgbClr val="FAC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1" name="Freeform 52">
              <a:extLst>
                <a:ext uri="{FF2B5EF4-FFF2-40B4-BE49-F238E27FC236}">
                  <a16:creationId xmlns:a16="http://schemas.microsoft.com/office/drawing/2014/main" id="{3642C680-3A2C-4074-8B77-83F653F981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988 w 38"/>
                <a:gd name="T1" fmla="*/ 438 h 111"/>
                <a:gd name="T2" fmla="*/ 1250 w 38"/>
                <a:gd name="T3" fmla="*/ 867 h 111"/>
                <a:gd name="T4" fmla="*/ 863 w 38"/>
                <a:gd name="T5" fmla="*/ 1413 h 111"/>
                <a:gd name="T6" fmla="*/ 938 w 38"/>
                <a:gd name="T7" fmla="*/ 1413 h 111"/>
                <a:gd name="T8" fmla="*/ 1375 w 38"/>
                <a:gd name="T9" fmla="*/ 867 h 111"/>
                <a:gd name="T10" fmla="*/ 1145 w 38"/>
                <a:gd name="T11" fmla="*/ 438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438 h 111"/>
                <a:gd name="T18" fmla="*/ 863 w 38"/>
                <a:gd name="T19" fmla="*/ 4365 h 111"/>
                <a:gd name="T20" fmla="*/ 208 w 38"/>
                <a:gd name="T21" fmla="*/ 3895 h 111"/>
                <a:gd name="T22" fmla="*/ 208 w 38"/>
                <a:gd name="T23" fmla="*/ 313 h 111"/>
                <a:gd name="T24" fmla="*/ 0 w 38"/>
                <a:gd name="T25" fmla="*/ 0 h 111"/>
                <a:gd name="T26" fmla="*/ 0 w 38"/>
                <a:gd name="T27" fmla="*/ 3895 h 111"/>
                <a:gd name="T28" fmla="*/ 750 w 38"/>
                <a:gd name="T29" fmla="*/ 4365 h 111"/>
                <a:gd name="T30" fmla="*/ 863 w 38"/>
                <a:gd name="T31" fmla="*/ 4365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1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6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1"/>
                  </a:cubicBezTo>
                  <a:cubicBezTo>
                    <a:pt x="35" y="10"/>
                    <a:pt x="38" y="5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2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F0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2" name="Freeform 53">
              <a:extLst>
                <a:ext uri="{FF2B5EF4-FFF2-40B4-BE49-F238E27FC236}">
                  <a16:creationId xmlns:a16="http://schemas.microsoft.com/office/drawing/2014/main" id="{08A9A6F3-C8CE-4000-A2AD-5615E31BC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2" name="Rectangle 54">
            <a:extLst>
              <a:ext uri="{FF2B5EF4-FFF2-40B4-BE49-F238E27FC236}">
                <a16:creationId xmlns:a16="http://schemas.microsoft.com/office/drawing/2014/main" id="{2F03E27D-9466-4014-A2BB-4E8ED9D0E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x-none" sz="5067"/>
              <a:t>DNA and RNA (2)</a:t>
            </a:r>
          </a:p>
        </p:txBody>
      </p:sp>
      <p:grpSp>
        <p:nvGrpSpPr>
          <p:cNvPr id="24589" name="Group 55">
            <a:extLst>
              <a:ext uri="{FF2B5EF4-FFF2-40B4-BE49-F238E27FC236}">
                <a16:creationId xmlns:a16="http://schemas.microsoft.com/office/drawing/2014/main" id="{B81E29A0-48A9-40AF-9990-731E61041C31}"/>
              </a:ext>
            </a:extLst>
          </p:cNvPr>
          <p:cNvGrpSpPr>
            <a:grpSpLocks/>
          </p:cNvGrpSpPr>
          <p:nvPr/>
        </p:nvGrpSpPr>
        <p:grpSpPr bwMode="auto">
          <a:xfrm>
            <a:off x="3841750" y="1871663"/>
            <a:ext cx="150813" cy="458787"/>
            <a:chOff x="435" y="866"/>
            <a:chExt cx="95" cy="289"/>
          </a:xfrm>
        </p:grpSpPr>
        <p:sp>
          <p:nvSpPr>
            <p:cNvPr id="24955" name="Freeform 56">
              <a:extLst>
                <a:ext uri="{FF2B5EF4-FFF2-40B4-BE49-F238E27FC236}">
                  <a16:creationId xmlns:a16="http://schemas.microsoft.com/office/drawing/2014/main" id="{4CEB5EA7-DD3B-41A5-89DC-B48C2D939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6" name="Freeform 57">
              <a:extLst>
                <a:ext uri="{FF2B5EF4-FFF2-40B4-BE49-F238E27FC236}">
                  <a16:creationId xmlns:a16="http://schemas.microsoft.com/office/drawing/2014/main" id="{6EA4130E-5A9E-4DE7-BD32-9363CA8E5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55" cy="289"/>
            </a:xfrm>
            <a:custGeom>
              <a:avLst/>
              <a:gdLst>
                <a:gd name="T0" fmla="*/ 238 w 22"/>
                <a:gd name="T1" fmla="*/ 3114 h 115"/>
                <a:gd name="T2" fmla="*/ 238 w 22"/>
                <a:gd name="T3" fmla="*/ 472 h 115"/>
                <a:gd name="T4" fmla="*/ 863 w 22"/>
                <a:gd name="T5" fmla="*/ 50 h 115"/>
                <a:gd name="T6" fmla="*/ 750 w 22"/>
                <a:gd name="T7" fmla="*/ 0 h 115"/>
                <a:gd name="T8" fmla="*/ 0 w 22"/>
                <a:gd name="T9" fmla="*/ 472 h 115"/>
                <a:gd name="T10" fmla="*/ 0 w 22"/>
                <a:gd name="T11" fmla="*/ 3114 h 115"/>
                <a:gd name="T12" fmla="*/ 750 w 22"/>
                <a:gd name="T13" fmla="*/ 4584 h 115"/>
                <a:gd name="T14" fmla="*/ 863 w 22"/>
                <a:gd name="T15" fmla="*/ 4428 h 115"/>
                <a:gd name="T16" fmla="*/ 238 w 22"/>
                <a:gd name="T17" fmla="*/ 3114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15">
                  <a:moveTo>
                    <a:pt x="6" y="78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9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22" y="111"/>
                    <a:pt x="22" y="111"/>
                    <a:pt x="22" y="111"/>
                  </a:cubicBezTo>
                  <a:lnTo>
                    <a:pt x="6" y="78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7" name="Freeform 58">
              <a:extLst>
                <a:ext uri="{FF2B5EF4-FFF2-40B4-BE49-F238E27FC236}">
                  <a16:creationId xmlns:a16="http://schemas.microsoft.com/office/drawing/2014/main" id="{54F71E22-DAB2-4B00-B3B2-7D416B2E4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866"/>
              <a:ext cx="50" cy="289"/>
            </a:xfrm>
            <a:custGeom>
              <a:avLst/>
              <a:gdLst>
                <a:gd name="T0" fmla="*/ 708 w 20"/>
                <a:gd name="T1" fmla="*/ 472 h 115"/>
                <a:gd name="T2" fmla="*/ 708 w 20"/>
                <a:gd name="T3" fmla="*/ 3114 h 115"/>
                <a:gd name="T4" fmla="*/ 50 w 20"/>
                <a:gd name="T5" fmla="*/ 4584 h 115"/>
                <a:gd name="T6" fmla="*/ 50 w 20"/>
                <a:gd name="T7" fmla="*/ 4584 h 115"/>
                <a:gd name="T8" fmla="*/ 783 w 20"/>
                <a:gd name="T9" fmla="*/ 3114 h 115"/>
                <a:gd name="T10" fmla="*/ 783 w 20"/>
                <a:gd name="T11" fmla="*/ 472 h 115"/>
                <a:gd name="T12" fmla="*/ 50 w 20"/>
                <a:gd name="T13" fmla="*/ 0 h 115"/>
                <a:gd name="T14" fmla="*/ 0 w 20"/>
                <a:gd name="T15" fmla="*/ 0 h 115"/>
                <a:gd name="T16" fmla="*/ 708 w 20"/>
                <a:gd name="T17" fmla="*/ 47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15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8" name="Freeform 59">
              <a:extLst>
                <a:ext uri="{FF2B5EF4-FFF2-40B4-BE49-F238E27FC236}">
                  <a16:creationId xmlns:a16="http://schemas.microsoft.com/office/drawing/2014/main" id="{7997AD98-7A78-4598-AA1D-8CA5CF821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0" name="Group 60">
            <a:extLst>
              <a:ext uri="{FF2B5EF4-FFF2-40B4-BE49-F238E27FC236}">
                <a16:creationId xmlns:a16="http://schemas.microsoft.com/office/drawing/2014/main" id="{A40C938C-E01D-49A8-B811-A02CF0F93C55}"/>
              </a:ext>
            </a:extLst>
          </p:cNvPr>
          <p:cNvGrpSpPr>
            <a:grpSpLocks/>
          </p:cNvGrpSpPr>
          <p:nvPr/>
        </p:nvGrpSpPr>
        <p:grpSpPr bwMode="auto">
          <a:xfrm>
            <a:off x="3841750" y="2781300"/>
            <a:ext cx="152400" cy="519113"/>
            <a:chOff x="432" y="1294"/>
            <a:chExt cx="96" cy="327"/>
          </a:xfrm>
        </p:grpSpPr>
        <p:sp>
          <p:nvSpPr>
            <p:cNvPr id="24951" name="Freeform 61">
              <a:extLst>
                <a:ext uri="{FF2B5EF4-FFF2-40B4-BE49-F238E27FC236}">
                  <a16:creationId xmlns:a16="http://schemas.microsoft.com/office/drawing/2014/main" id="{B219E9E8-0D12-4F97-AC59-9589B35F0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294"/>
              <a:ext cx="96" cy="327"/>
            </a:xfrm>
            <a:custGeom>
              <a:avLst/>
              <a:gdLst>
                <a:gd name="T0" fmla="*/ 1551 w 38"/>
                <a:gd name="T1" fmla="*/ 3657 h 131"/>
                <a:gd name="T2" fmla="*/ 1551 w 38"/>
                <a:gd name="T3" fmla="*/ 467 h 131"/>
                <a:gd name="T4" fmla="*/ 773 w 38"/>
                <a:gd name="T5" fmla="*/ 0 h 131"/>
                <a:gd name="T6" fmla="*/ 0 w 38"/>
                <a:gd name="T7" fmla="*/ 467 h 131"/>
                <a:gd name="T8" fmla="*/ 0 w 38"/>
                <a:gd name="T9" fmla="*/ 3657 h 131"/>
                <a:gd name="T10" fmla="*/ 773 w 38"/>
                <a:gd name="T11" fmla="*/ 5085 h 131"/>
                <a:gd name="T12" fmla="*/ 1551 w 38"/>
                <a:gd name="T13" fmla="*/ 3657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31">
                  <a:moveTo>
                    <a:pt x="38" y="94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" y="131"/>
                    <a:pt x="19" y="131"/>
                    <a:pt x="19" y="131"/>
                  </a:cubicBezTo>
                  <a:lnTo>
                    <a:pt x="38" y="94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2" name="Freeform 62">
              <a:extLst>
                <a:ext uri="{FF2B5EF4-FFF2-40B4-BE49-F238E27FC236}">
                  <a16:creationId xmlns:a16="http://schemas.microsoft.com/office/drawing/2014/main" id="{B3A0B2AF-9159-4871-AAE9-898E40BE7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294"/>
              <a:ext cx="58" cy="327"/>
            </a:xfrm>
            <a:custGeom>
              <a:avLst/>
              <a:gdLst>
                <a:gd name="T0" fmla="*/ 285 w 23"/>
                <a:gd name="T1" fmla="*/ 3657 h 131"/>
                <a:gd name="T2" fmla="*/ 285 w 23"/>
                <a:gd name="T3" fmla="*/ 467 h 131"/>
                <a:gd name="T4" fmla="*/ 885 w 23"/>
                <a:gd name="T5" fmla="*/ 0 h 131"/>
                <a:gd name="T6" fmla="*/ 769 w 23"/>
                <a:gd name="T7" fmla="*/ 0 h 131"/>
                <a:gd name="T8" fmla="*/ 0 w 23"/>
                <a:gd name="T9" fmla="*/ 467 h 131"/>
                <a:gd name="T10" fmla="*/ 0 w 23"/>
                <a:gd name="T11" fmla="*/ 3657 h 131"/>
                <a:gd name="T12" fmla="*/ 769 w 23"/>
                <a:gd name="T13" fmla="*/ 5085 h 131"/>
                <a:gd name="T14" fmla="*/ 928 w 23"/>
                <a:gd name="T15" fmla="*/ 4927 h 131"/>
                <a:gd name="T16" fmla="*/ 285 w 23"/>
                <a:gd name="T17" fmla="*/ 3657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131">
                  <a:moveTo>
                    <a:pt x="7" y="94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7" y="7"/>
                    <a:pt x="9" y="1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3" y="127"/>
                    <a:pt x="23" y="127"/>
                    <a:pt x="23" y="127"/>
                  </a:cubicBezTo>
                  <a:lnTo>
                    <a:pt x="7" y="94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3" name="Freeform 63">
              <a:extLst>
                <a:ext uri="{FF2B5EF4-FFF2-40B4-BE49-F238E27FC236}">
                  <a16:creationId xmlns:a16="http://schemas.microsoft.com/office/drawing/2014/main" id="{5D477D99-E74E-4B2B-B258-6A3B0AF94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1294"/>
              <a:ext cx="51" cy="327"/>
            </a:xfrm>
            <a:custGeom>
              <a:avLst/>
              <a:gdLst>
                <a:gd name="T0" fmla="*/ 760 w 20"/>
                <a:gd name="T1" fmla="*/ 467 h 131"/>
                <a:gd name="T2" fmla="*/ 760 w 20"/>
                <a:gd name="T3" fmla="*/ 3657 h 131"/>
                <a:gd name="T4" fmla="*/ 84 w 20"/>
                <a:gd name="T5" fmla="*/ 5085 h 131"/>
                <a:gd name="T6" fmla="*/ 51 w 20"/>
                <a:gd name="T7" fmla="*/ 5085 h 131"/>
                <a:gd name="T8" fmla="*/ 847 w 20"/>
                <a:gd name="T9" fmla="*/ 3657 h 131"/>
                <a:gd name="T10" fmla="*/ 847 w 20"/>
                <a:gd name="T11" fmla="*/ 467 h 131"/>
                <a:gd name="T12" fmla="*/ 51 w 20"/>
                <a:gd name="T13" fmla="*/ 0 h 131"/>
                <a:gd name="T14" fmla="*/ 0 w 20"/>
                <a:gd name="T15" fmla="*/ 0 h 131"/>
                <a:gd name="T16" fmla="*/ 760 w 20"/>
                <a:gd name="T17" fmla="*/ 467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31">
                  <a:moveTo>
                    <a:pt x="18" y="12"/>
                  </a:moveTo>
                  <a:cubicBezTo>
                    <a:pt x="18" y="94"/>
                    <a:pt x="18" y="94"/>
                    <a:pt x="18" y="94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5" y="0"/>
                    <a:pt x="18" y="7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4" name="Freeform 64">
              <a:extLst>
                <a:ext uri="{FF2B5EF4-FFF2-40B4-BE49-F238E27FC236}">
                  <a16:creationId xmlns:a16="http://schemas.microsoft.com/office/drawing/2014/main" id="{4D2F3127-E6DC-44C0-AA77-C95BCEE3C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294"/>
              <a:ext cx="96" cy="327"/>
            </a:xfrm>
            <a:custGeom>
              <a:avLst/>
              <a:gdLst>
                <a:gd name="T0" fmla="*/ 1551 w 38"/>
                <a:gd name="T1" fmla="*/ 3657 h 131"/>
                <a:gd name="T2" fmla="*/ 1551 w 38"/>
                <a:gd name="T3" fmla="*/ 467 h 131"/>
                <a:gd name="T4" fmla="*/ 773 w 38"/>
                <a:gd name="T5" fmla="*/ 0 h 131"/>
                <a:gd name="T6" fmla="*/ 0 w 38"/>
                <a:gd name="T7" fmla="*/ 467 h 131"/>
                <a:gd name="T8" fmla="*/ 0 w 38"/>
                <a:gd name="T9" fmla="*/ 3657 h 131"/>
                <a:gd name="T10" fmla="*/ 773 w 38"/>
                <a:gd name="T11" fmla="*/ 5085 h 131"/>
                <a:gd name="T12" fmla="*/ 1551 w 38"/>
                <a:gd name="T13" fmla="*/ 3657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31">
                  <a:moveTo>
                    <a:pt x="38" y="94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" y="131"/>
                    <a:pt x="19" y="131"/>
                    <a:pt x="19" y="131"/>
                  </a:cubicBezTo>
                  <a:lnTo>
                    <a:pt x="38" y="94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1" name="Group 65">
            <a:extLst>
              <a:ext uri="{FF2B5EF4-FFF2-40B4-BE49-F238E27FC236}">
                <a16:creationId xmlns:a16="http://schemas.microsoft.com/office/drawing/2014/main" id="{805783F9-F7A1-4F84-A6F1-ECDDE872B40C}"/>
              </a:ext>
            </a:extLst>
          </p:cNvPr>
          <p:cNvGrpSpPr>
            <a:grpSpLocks/>
          </p:cNvGrpSpPr>
          <p:nvPr/>
        </p:nvGrpSpPr>
        <p:grpSpPr bwMode="auto">
          <a:xfrm>
            <a:off x="4330700" y="1871663"/>
            <a:ext cx="150813" cy="442912"/>
            <a:chOff x="627" y="867"/>
            <a:chExt cx="95" cy="279"/>
          </a:xfrm>
        </p:grpSpPr>
        <p:sp>
          <p:nvSpPr>
            <p:cNvPr id="24946" name="Freeform 66">
              <a:extLst>
                <a:ext uri="{FF2B5EF4-FFF2-40B4-BE49-F238E27FC236}">
                  <a16:creationId xmlns:a16="http://schemas.microsoft.com/office/drawing/2014/main" id="{6424166D-FCFF-4590-B206-84C1229C3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47" name="Freeform 67">
              <a:extLst>
                <a:ext uri="{FF2B5EF4-FFF2-40B4-BE49-F238E27FC236}">
                  <a16:creationId xmlns:a16="http://schemas.microsoft.com/office/drawing/2014/main" id="{835E0CB2-FC88-4A3D-A357-DB6860545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867"/>
              <a:ext cx="50" cy="279"/>
            </a:xfrm>
            <a:custGeom>
              <a:avLst/>
              <a:gdLst>
                <a:gd name="T0" fmla="*/ 783 w 20"/>
                <a:gd name="T1" fmla="*/ 3846 h 112"/>
                <a:gd name="T2" fmla="*/ 783 w 20"/>
                <a:gd name="T3" fmla="*/ 0 h 112"/>
                <a:gd name="T4" fmla="*/ 708 w 20"/>
                <a:gd name="T5" fmla="*/ 187 h 112"/>
                <a:gd name="T6" fmla="*/ 708 w 20"/>
                <a:gd name="T7" fmla="*/ 3846 h 112"/>
                <a:gd name="T8" fmla="*/ 0 w 20"/>
                <a:gd name="T9" fmla="*/ 4312 h 112"/>
                <a:gd name="T10" fmla="*/ 50 w 20"/>
                <a:gd name="T11" fmla="*/ 4312 h 112"/>
                <a:gd name="T12" fmla="*/ 783 w 20"/>
                <a:gd name="T13" fmla="*/ 3846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2">
                  <a:moveTo>
                    <a:pt x="20" y="10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8" y="105"/>
                    <a:pt x="14" y="111"/>
                    <a:pt x="0" y="112"/>
                  </a:cubicBezTo>
                  <a:cubicBezTo>
                    <a:pt x="0" y="112"/>
                    <a:pt x="1" y="112"/>
                    <a:pt x="1" y="112"/>
                  </a:cubicBezTo>
                  <a:cubicBezTo>
                    <a:pt x="16" y="112"/>
                    <a:pt x="20" y="105"/>
                    <a:pt x="20" y="100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48" name="Freeform 68">
              <a:extLst>
                <a:ext uri="{FF2B5EF4-FFF2-40B4-BE49-F238E27FC236}">
                  <a16:creationId xmlns:a16="http://schemas.microsoft.com/office/drawing/2014/main" id="{31216342-721A-4245-857F-6D61E3AC9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55" cy="279"/>
            </a:xfrm>
            <a:custGeom>
              <a:avLst/>
              <a:gdLst>
                <a:gd name="T0" fmla="*/ 863 w 22"/>
                <a:gd name="T1" fmla="*/ 4312 h 112"/>
                <a:gd name="T2" fmla="*/ 238 w 22"/>
                <a:gd name="T3" fmla="*/ 3846 h 112"/>
                <a:gd name="T4" fmla="*/ 238 w 22"/>
                <a:gd name="T5" fmla="*/ 416 h 112"/>
                <a:gd name="T6" fmla="*/ 0 w 22"/>
                <a:gd name="T7" fmla="*/ 0 h 112"/>
                <a:gd name="T8" fmla="*/ 0 w 22"/>
                <a:gd name="T9" fmla="*/ 30 h 112"/>
                <a:gd name="T10" fmla="*/ 0 w 22"/>
                <a:gd name="T11" fmla="*/ 3846 h 112"/>
                <a:gd name="T12" fmla="*/ 750 w 22"/>
                <a:gd name="T13" fmla="*/ 4312 h 112"/>
                <a:gd name="T14" fmla="*/ 863 w 22"/>
                <a:gd name="T15" fmla="*/ 4312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12">
                  <a:moveTo>
                    <a:pt x="22" y="112"/>
                  </a:moveTo>
                  <a:cubicBezTo>
                    <a:pt x="8" y="111"/>
                    <a:pt x="6" y="104"/>
                    <a:pt x="6" y="10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20" y="112"/>
                    <a:pt x="21" y="112"/>
                    <a:pt x="22" y="112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49" name="Freeform 69">
              <a:extLst>
                <a:ext uri="{FF2B5EF4-FFF2-40B4-BE49-F238E27FC236}">
                  <a16:creationId xmlns:a16="http://schemas.microsoft.com/office/drawing/2014/main" id="{CD77D05B-55F8-41E7-80A8-8FF5C5D60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0" name="Freeform 70">
              <a:extLst>
                <a:ext uri="{FF2B5EF4-FFF2-40B4-BE49-F238E27FC236}">
                  <a16:creationId xmlns:a16="http://schemas.microsoft.com/office/drawing/2014/main" id="{84178719-6B51-406F-A8AA-657355865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917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2" name="Group 71">
            <a:extLst>
              <a:ext uri="{FF2B5EF4-FFF2-40B4-BE49-F238E27FC236}">
                <a16:creationId xmlns:a16="http://schemas.microsoft.com/office/drawing/2014/main" id="{71A411FD-7BCA-4225-BD9A-9CC495165BCB}"/>
              </a:ext>
            </a:extLst>
          </p:cNvPr>
          <p:cNvGrpSpPr>
            <a:grpSpLocks/>
          </p:cNvGrpSpPr>
          <p:nvPr/>
        </p:nvGrpSpPr>
        <p:grpSpPr bwMode="auto">
          <a:xfrm>
            <a:off x="4330700" y="2795588"/>
            <a:ext cx="150813" cy="504825"/>
            <a:chOff x="627" y="1248"/>
            <a:chExt cx="95" cy="318"/>
          </a:xfrm>
        </p:grpSpPr>
        <p:sp>
          <p:nvSpPr>
            <p:cNvPr id="24941" name="Freeform 72">
              <a:extLst>
                <a:ext uri="{FF2B5EF4-FFF2-40B4-BE49-F238E27FC236}">
                  <a16:creationId xmlns:a16="http://schemas.microsoft.com/office/drawing/2014/main" id="{C71C08B9-B799-4906-9182-30DC13C1F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248"/>
              <a:ext cx="95" cy="318"/>
            </a:xfrm>
            <a:custGeom>
              <a:avLst/>
              <a:gdLst>
                <a:gd name="T0" fmla="*/ 1488 w 38"/>
                <a:gd name="T1" fmla="*/ 0 h 127"/>
                <a:gd name="T2" fmla="*/ 750 w 38"/>
                <a:gd name="T3" fmla="*/ 1460 h 127"/>
                <a:gd name="T4" fmla="*/ 0 w 38"/>
                <a:gd name="T5" fmla="*/ 0 h 127"/>
                <a:gd name="T6" fmla="*/ 0 w 38"/>
                <a:gd name="T7" fmla="*/ 0 h 127"/>
                <a:gd name="T8" fmla="*/ 0 w 38"/>
                <a:gd name="T9" fmla="*/ 4520 h 127"/>
                <a:gd name="T10" fmla="*/ 750 w 38"/>
                <a:gd name="T11" fmla="*/ 4990 h 127"/>
                <a:gd name="T12" fmla="*/ 1488 w 38"/>
                <a:gd name="T13" fmla="*/ 4520 h 127"/>
                <a:gd name="T14" fmla="*/ 1488 w 38"/>
                <a:gd name="T15" fmla="*/ 4520 h 127"/>
                <a:gd name="T16" fmla="*/ 1488 w 38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127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7"/>
                    <a:pt x="19" y="127"/>
                  </a:cubicBezTo>
                  <a:cubicBezTo>
                    <a:pt x="34" y="127"/>
                    <a:pt x="38" y="120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42" name="Freeform 73">
              <a:extLst>
                <a:ext uri="{FF2B5EF4-FFF2-40B4-BE49-F238E27FC236}">
                  <a16:creationId xmlns:a16="http://schemas.microsoft.com/office/drawing/2014/main" id="{C760EAD6-E736-4B93-88BB-200EF44F3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1248"/>
              <a:ext cx="50" cy="318"/>
            </a:xfrm>
            <a:custGeom>
              <a:avLst/>
              <a:gdLst>
                <a:gd name="T0" fmla="*/ 783 w 20"/>
                <a:gd name="T1" fmla="*/ 4520 h 127"/>
                <a:gd name="T2" fmla="*/ 783 w 20"/>
                <a:gd name="T3" fmla="*/ 0 h 127"/>
                <a:gd name="T4" fmla="*/ 708 w 20"/>
                <a:gd name="T5" fmla="*/ 158 h 127"/>
                <a:gd name="T6" fmla="*/ 708 w 20"/>
                <a:gd name="T7" fmla="*/ 4520 h 127"/>
                <a:gd name="T8" fmla="*/ 0 w 20"/>
                <a:gd name="T9" fmla="*/ 4990 h 127"/>
                <a:gd name="T10" fmla="*/ 50 w 20"/>
                <a:gd name="T11" fmla="*/ 4990 h 127"/>
                <a:gd name="T12" fmla="*/ 783 w 20"/>
                <a:gd name="T13" fmla="*/ 452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7">
                  <a:moveTo>
                    <a:pt x="20" y="115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8" y="120"/>
                    <a:pt x="14" y="127"/>
                    <a:pt x="0" y="127"/>
                  </a:cubicBezTo>
                  <a:cubicBezTo>
                    <a:pt x="0" y="127"/>
                    <a:pt x="1" y="127"/>
                    <a:pt x="1" y="127"/>
                  </a:cubicBezTo>
                  <a:cubicBezTo>
                    <a:pt x="16" y="127"/>
                    <a:pt x="20" y="120"/>
                    <a:pt x="20" y="115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43" name="Freeform 74">
              <a:extLst>
                <a:ext uri="{FF2B5EF4-FFF2-40B4-BE49-F238E27FC236}">
                  <a16:creationId xmlns:a16="http://schemas.microsoft.com/office/drawing/2014/main" id="{F56DFA1C-A7F4-4F34-8B04-4DC466463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248"/>
              <a:ext cx="55" cy="318"/>
            </a:xfrm>
            <a:custGeom>
              <a:avLst/>
              <a:gdLst>
                <a:gd name="T0" fmla="*/ 863 w 22"/>
                <a:gd name="T1" fmla="*/ 4990 h 127"/>
                <a:gd name="T2" fmla="*/ 238 w 22"/>
                <a:gd name="T3" fmla="*/ 4520 h 127"/>
                <a:gd name="T4" fmla="*/ 238 w 22"/>
                <a:gd name="T5" fmla="*/ 438 h 127"/>
                <a:gd name="T6" fmla="*/ 0 w 22"/>
                <a:gd name="T7" fmla="*/ 0 h 127"/>
                <a:gd name="T8" fmla="*/ 0 w 22"/>
                <a:gd name="T9" fmla="*/ 0 h 127"/>
                <a:gd name="T10" fmla="*/ 0 w 22"/>
                <a:gd name="T11" fmla="*/ 4520 h 127"/>
                <a:gd name="T12" fmla="*/ 750 w 22"/>
                <a:gd name="T13" fmla="*/ 4990 h 127"/>
                <a:gd name="T14" fmla="*/ 863 w 22"/>
                <a:gd name="T15" fmla="*/ 4990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27">
                  <a:moveTo>
                    <a:pt x="22" y="127"/>
                  </a:moveTo>
                  <a:cubicBezTo>
                    <a:pt x="9" y="126"/>
                    <a:pt x="6" y="120"/>
                    <a:pt x="6" y="11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7"/>
                    <a:pt x="19" y="127"/>
                  </a:cubicBezTo>
                  <a:cubicBezTo>
                    <a:pt x="20" y="127"/>
                    <a:pt x="21" y="127"/>
                    <a:pt x="22" y="127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44" name="Freeform 75">
              <a:extLst>
                <a:ext uri="{FF2B5EF4-FFF2-40B4-BE49-F238E27FC236}">
                  <a16:creationId xmlns:a16="http://schemas.microsoft.com/office/drawing/2014/main" id="{28AE95BF-8A82-42F8-B057-6B2ECAB53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248"/>
              <a:ext cx="95" cy="318"/>
            </a:xfrm>
            <a:custGeom>
              <a:avLst/>
              <a:gdLst>
                <a:gd name="T0" fmla="*/ 1488 w 38"/>
                <a:gd name="T1" fmla="*/ 0 h 127"/>
                <a:gd name="T2" fmla="*/ 750 w 38"/>
                <a:gd name="T3" fmla="*/ 1460 h 127"/>
                <a:gd name="T4" fmla="*/ 0 w 38"/>
                <a:gd name="T5" fmla="*/ 0 h 127"/>
                <a:gd name="T6" fmla="*/ 0 w 38"/>
                <a:gd name="T7" fmla="*/ 0 h 127"/>
                <a:gd name="T8" fmla="*/ 0 w 38"/>
                <a:gd name="T9" fmla="*/ 4520 h 127"/>
                <a:gd name="T10" fmla="*/ 750 w 38"/>
                <a:gd name="T11" fmla="*/ 4990 h 127"/>
                <a:gd name="T12" fmla="*/ 1488 w 38"/>
                <a:gd name="T13" fmla="*/ 4520 h 127"/>
                <a:gd name="T14" fmla="*/ 1488 w 38"/>
                <a:gd name="T15" fmla="*/ 4520 h 127"/>
                <a:gd name="T16" fmla="*/ 1488 w 38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127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7"/>
                    <a:pt x="19" y="127"/>
                  </a:cubicBezTo>
                  <a:cubicBezTo>
                    <a:pt x="34" y="127"/>
                    <a:pt x="38" y="120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45" name="Freeform 76">
              <a:extLst>
                <a:ext uri="{FF2B5EF4-FFF2-40B4-BE49-F238E27FC236}">
                  <a16:creationId xmlns:a16="http://schemas.microsoft.com/office/drawing/2014/main" id="{369D3DED-7CBA-400B-9A1D-6836FD0A1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1296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3" name="Group 77">
            <a:extLst>
              <a:ext uri="{FF2B5EF4-FFF2-40B4-BE49-F238E27FC236}">
                <a16:creationId xmlns:a16="http://schemas.microsoft.com/office/drawing/2014/main" id="{8D8449FD-8F62-48D6-A999-611B118A288F}"/>
              </a:ext>
            </a:extLst>
          </p:cNvPr>
          <p:cNvGrpSpPr>
            <a:grpSpLocks/>
          </p:cNvGrpSpPr>
          <p:nvPr/>
        </p:nvGrpSpPr>
        <p:grpSpPr bwMode="auto">
          <a:xfrm>
            <a:off x="3598863" y="1871663"/>
            <a:ext cx="152400" cy="454025"/>
            <a:chOff x="818" y="866"/>
            <a:chExt cx="96" cy="286"/>
          </a:xfrm>
        </p:grpSpPr>
        <p:sp>
          <p:nvSpPr>
            <p:cNvPr id="24937" name="Freeform 78">
              <a:extLst>
                <a:ext uri="{FF2B5EF4-FFF2-40B4-BE49-F238E27FC236}">
                  <a16:creationId xmlns:a16="http://schemas.microsoft.com/office/drawing/2014/main" id="{D79B9B05-21BD-4F22-87DC-154ED29DA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8" name="Freeform 79">
              <a:extLst>
                <a:ext uri="{FF2B5EF4-FFF2-40B4-BE49-F238E27FC236}">
                  <a16:creationId xmlns:a16="http://schemas.microsoft.com/office/drawing/2014/main" id="{3E9A5CF0-4BFA-4437-8B8C-9A401943E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9" name="Freeform 80">
              <a:extLst>
                <a:ext uri="{FF2B5EF4-FFF2-40B4-BE49-F238E27FC236}">
                  <a16:creationId xmlns:a16="http://schemas.microsoft.com/office/drawing/2014/main" id="{F58B1D25-83B1-4FCB-AE4E-1B09499D3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40" name="Freeform 81">
              <a:extLst>
                <a:ext uri="{FF2B5EF4-FFF2-40B4-BE49-F238E27FC236}">
                  <a16:creationId xmlns:a16="http://schemas.microsoft.com/office/drawing/2014/main" id="{D5316D39-02C9-4392-B72D-F667B5B07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4" name="Group 82">
            <a:extLst>
              <a:ext uri="{FF2B5EF4-FFF2-40B4-BE49-F238E27FC236}">
                <a16:creationId xmlns:a16="http://schemas.microsoft.com/office/drawing/2014/main" id="{E9499E87-C4F5-49D7-8969-1F6714B1E1A2}"/>
              </a:ext>
            </a:extLst>
          </p:cNvPr>
          <p:cNvGrpSpPr>
            <a:grpSpLocks/>
          </p:cNvGrpSpPr>
          <p:nvPr/>
        </p:nvGrpSpPr>
        <p:grpSpPr bwMode="auto">
          <a:xfrm>
            <a:off x="3598863" y="2787650"/>
            <a:ext cx="150812" cy="512763"/>
            <a:chOff x="816" y="1294"/>
            <a:chExt cx="95" cy="323"/>
          </a:xfrm>
        </p:grpSpPr>
        <p:sp>
          <p:nvSpPr>
            <p:cNvPr id="24933" name="Freeform 83">
              <a:extLst>
                <a:ext uri="{FF2B5EF4-FFF2-40B4-BE49-F238E27FC236}">
                  <a16:creationId xmlns:a16="http://schemas.microsoft.com/office/drawing/2014/main" id="{4BDD9BF5-2C7E-4060-90CA-9CB35E241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95" cy="323"/>
            </a:xfrm>
            <a:custGeom>
              <a:avLst/>
              <a:gdLst>
                <a:gd name="T0" fmla="*/ 1250 w 38"/>
                <a:gd name="T1" fmla="*/ 4552 h 129"/>
                <a:gd name="T2" fmla="*/ 988 w 38"/>
                <a:gd name="T3" fmla="*/ 4081 h 129"/>
                <a:gd name="T4" fmla="*/ 1488 w 38"/>
                <a:gd name="T5" fmla="*/ 3686 h 129"/>
                <a:gd name="T6" fmla="*/ 1488 w 38"/>
                <a:gd name="T7" fmla="*/ 3656 h 129"/>
                <a:gd name="T8" fmla="*/ 1488 w 38"/>
                <a:gd name="T9" fmla="*/ 471 h 129"/>
                <a:gd name="T10" fmla="*/ 750 w 38"/>
                <a:gd name="T11" fmla="*/ 0 h 129"/>
                <a:gd name="T12" fmla="*/ 0 w 38"/>
                <a:gd name="T13" fmla="*/ 471 h 129"/>
                <a:gd name="T14" fmla="*/ 0 w 38"/>
                <a:gd name="T15" fmla="*/ 3656 h 129"/>
                <a:gd name="T16" fmla="*/ 0 w 38"/>
                <a:gd name="T17" fmla="*/ 3686 h 129"/>
                <a:gd name="T18" fmla="*/ 520 w 38"/>
                <a:gd name="T19" fmla="*/ 4081 h 129"/>
                <a:gd name="T20" fmla="*/ 238 w 38"/>
                <a:gd name="T21" fmla="*/ 4552 h 129"/>
                <a:gd name="T22" fmla="*/ 750 w 38"/>
                <a:gd name="T23" fmla="*/ 5073 h 129"/>
                <a:gd name="T24" fmla="*/ 1250 w 38"/>
                <a:gd name="T25" fmla="*/ 4552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29">
                  <a:moveTo>
                    <a:pt x="32" y="116"/>
                  </a:moveTo>
                  <a:cubicBezTo>
                    <a:pt x="32" y="111"/>
                    <a:pt x="29" y="106"/>
                    <a:pt x="25" y="104"/>
                  </a:cubicBezTo>
                  <a:cubicBezTo>
                    <a:pt x="37" y="103"/>
                    <a:pt x="38" y="97"/>
                    <a:pt x="38" y="94"/>
                  </a:cubicBezTo>
                  <a:cubicBezTo>
                    <a:pt x="38" y="94"/>
                    <a:pt x="38" y="94"/>
                    <a:pt x="38" y="9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6" y="129"/>
                    <a:pt x="32" y="124"/>
                    <a:pt x="32" y="116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4" name="Freeform 84">
              <a:extLst>
                <a:ext uri="{FF2B5EF4-FFF2-40B4-BE49-F238E27FC236}">
                  <a16:creationId xmlns:a16="http://schemas.microsoft.com/office/drawing/2014/main" id="{5404723C-76AF-4568-8F71-A06C98477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1294"/>
              <a:ext cx="50" cy="323"/>
            </a:xfrm>
            <a:custGeom>
              <a:avLst/>
              <a:gdLst>
                <a:gd name="T0" fmla="*/ 708 w 20"/>
                <a:gd name="T1" fmla="*/ 471 h 129"/>
                <a:gd name="T2" fmla="*/ 708 w 20"/>
                <a:gd name="T3" fmla="*/ 3656 h 129"/>
                <a:gd name="T4" fmla="*/ 708 w 20"/>
                <a:gd name="T5" fmla="*/ 3686 h 129"/>
                <a:gd name="T6" fmla="*/ 208 w 20"/>
                <a:gd name="T7" fmla="*/ 4081 h 129"/>
                <a:gd name="T8" fmla="*/ 470 w 20"/>
                <a:gd name="T9" fmla="*/ 4552 h 129"/>
                <a:gd name="T10" fmla="*/ 0 w 20"/>
                <a:gd name="T11" fmla="*/ 5073 h 129"/>
                <a:gd name="T12" fmla="*/ 50 w 20"/>
                <a:gd name="T13" fmla="*/ 5073 h 129"/>
                <a:gd name="T14" fmla="*/ 550 w 20"/>
                <a:gd name="T15" fmla="*/ 4552 h 129"/>
                <a:gd name="T16" fmla="*/ 283 w 20"/>
                <a:gd name="T17" fmla="*/ 4081 h 129"/>
                <a:gd name="T18" fmla="*/ 783 w 20"/>
                <a:gd name="T19" fmla="*/ 3686 h 129"/>
                <a:gd name="T20" fmla="*/ 783 w 20"/>
                <a:gd name="T21" fmla="*/ 3656 h 129"/>
                <a:gd name="T22" fmla="*/ 783 w 20"/>
                <a:gd name="T23" fmla="*/ 471 h 129"/>
                <a:gd name="T24" fmla="*/ 50 w 20"/>
                <a:gd name="T25" fmla="*/ 0 h 129"/>
                <a:gd name="T26" fmla="*/ 0 w 20"/>
                <a:gd name="T27" fmla="*/ 0 h 129"/>
                <a:gd name="T28" fmla="*/ 708 w 20"/>
                <a:gd name="T29" fmla="*/ 471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29">
                  <a:moveTo>
                    <a:pt x="18" y="12"/>
                  </a:moveTo>
                  <a:cubicBezTo>
                    <a:pt x="18" y="93"/>
                    <a:pt x="18" y="93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7"/>
                    <a:pt x="17" y="103"/>
                    <a:pt x="5" y="104"/>
                  </a:cubicBezTo>
                  <a:cubicBezTo>
                    <a:pt x="9" y="106"/>
                    <a:pt x="12" y="111"/>
                    <a:pt x="12" y="116"/>
                  </a:cubicBezTo>
                  <a:cubicBezTo>
                    <a:pt x="12" y="123"/>
                    <a:pt x="7" y="129"/>
                    <a:pt x="0" y="129"/>
                  </a:cubicBezTo>
                  <a:cubicBezTo>
                    <a:pt x="0" y="129"/>
                    <a:pt x="1" y="129"/>
                    <a:pt x="1" y="129"/>
                  </a:cubicBezTo>
                  <a:cubicBezTo>
                    <a:pt x="8" y="129"/>
                    <a:pt x="14" y="124"/>
                    <a:pt x="14" y="116"/>
                  </a:cubicBezTo>
                  <a:cubicBezTo>
                    <a:pt x="14" y="111"/>
                    <a:pt x="11" y="106"/>
                    <a:pt x="7" y="104"/>
                  </a:cubicBezTo>
                  <a:cubicBezTo>
                    <a:pt x="19" y="103"/>
                    <a:pt x="20" y="97"/>
                    <a:pt x="20" y="94"/>
                  </a:cubicBezTo>
                  <a:cubicBezTo>
                    <a:pt x="20" y="94"/>
                    <a:pt x="20" y="94"/>
                    <a:pt x="20" y="9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0"/>
                    <a:pt x="18" y="7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5" name="Freeform 85">
              <a:extLst>
                <a:ext uri="{FF2B5EF4-FFF2-40B4-BE49-F238E27FC236}">
                  <a16:creationId xmlns:a16="http://schemas.microsoft.com/office/drawing/2014/main" id="{30E74292-BAD7-48E1-82F0-A819CE13F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55" cy="323"/>
            </a:xfrm>
            <a:custGeom>
              <a:avLst/>
              <a:gdLst>
                <a:gd name="T0" fmla="*/ 470 w 22"/>
                <a:gd name="T1" fmla="*/ 4552 h 129"/>
                <a:gd name="T2" fmla="*/ 750 w 22"/>
                <a:gd name="T3" fmla="*/ 4081 h 129"/>
                <a:gd name="T4" fmla="*/ 238 w 22"/>
                <a:gd name="T5" fmla="*/ 3686 h 129"/>
                <a:gd name="T6" fmla="*/ 238 w 22"/>
                <a:gd name="T7" fmla="*/ 3656 h 129"/>
                <a:gd name="T8" fmla="*/ 238 w 22"/>
                <a:gd name="T9" fmla="*/ 471 h 129"/>
                <a:gd name="T10" fmla="*/ 863 w 22"/>
                <a:gd name="T11" fmla="*/ 0 h 129"/>
                <a:gd name="T12" fmla="*/ 750 w 22"/>
                <a:gd name="T13" fmla="*/ 0 h 129"/>
                <a:gd name="T14" fmla="*/ 0 w 22"/>
                <a:gd name="T15" fmla="*/ 471 h 129"/>
                <a:gd name="T16" fmla="*/ 0 w 22"/>
                <a:gd name="T17" fmla="*/ 3656 h 129"/>
                <a:gd name="T18" fmla="*/ 0 w 22"/>
                <a:gd name="T19" fmla="*/ 3686 h 129"/>
                <a:gd name="T20" fmla="*/ 520 w 22"/>
                <a:gd name="T21" fmla="*/ 4081 h 129"/>
                <a:gd name="T22" fmla="*/ 238 w 22"/>
                <a:gd name="T23" fmla="*/ 4552 h 129"/>
                <a:gd name="T24" fmla="*/ 750 w 22"/>
                <a:gd name="T25" fmla="*/ 5073 h 129"/>
                <a:gd name="T26" fmla="*/ 863 w 22"/>
                <a:gd name="T27" fmla="*/ 5073 h 129"/>
                <a:gd name="T28" fmla="*/ 470 w 22"/>
                <a:gd name="T29" fmla="*/ 4552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29">
                  <a:moveTo>
                    <a:pt x="12" y="116"/>
                  </a:moveTo>
                  <a:cubicBezTo>
                    <a:pt x="12" y="111"/>
                    <a:pt x="15" y="106"/>
                    <a:pt x="19" y="104"/>
                  </a:cubicBezTo>
                  <a:cubicBezTo>
                    <a:pt x="7" y="103"/>
                    <a:pt x="6" y="97"/>
                    <a:pt x="6" y="94"/>
                  </a:cubicBezTo>
                  <a:cubicBezTo>
                    <a:pt x="6" y="94"/>
                    <a:pt x="6" y="94"/>
                    <a:pt x="6" y="9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7"/>
                    <a:pt x="9" y="1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0" y="129"/>
                    <a:pt x="21" y="129"/>
                    <a:pt x="22" y="129"/>
                  </a:cubicBezTo>
                  <a:cubicBezTo>
                    <a:pt x="16" y="128"/>
                    <a:pt x="12" y="122"/>
                    <a:pt x="12" y="116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6" name="Freeform 86">
              <a:extLst>
                <a:ext uri="{FF2B5EF4-FFF2-40B4-BE49-F238E27FC236}">
                  <a16:creationId xmlns:a16="http://schemas.microsoft.com/office/drawing/2014/main" id="{C9B921A8-CA4F-4069-9EBA-17252B440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95" cy="323"/>
            </a:xfrm>
            <a:custGeom>
              <a:avLst/>
              <a:gdLst>
                <a:gd name="T0" fmla="*/ 1250 w 38"/>
                <a:gd name="T1" fmla="*/ 4552 h 129"/>
                <a:gd name="T2" fmla="*/ 988 w 38"/>
                <a:gd name="T3" fmla="*/ 4081 h 129"/>
                <a:gd name="T4" fmla="*/ 1488 w 38"/>
                <a:gd name="T5" fmla="*/ 3686 h 129"/>
                <a:gd name="T6" fmla="*/ 1488 w 38"/>
                <a:gd name="T7" fmla="*/ 3656 h 129"/>
                <a:gd name="T8" fmla="*/ 1488 w 38"/>
                <a:gd name="T9" fmla="*/ 471 h 129"/>
                <a:gd name="T10" fmla="*/ 750 w 38"/>
                <a:gd name="T11" fmla="*/ 0 h 129"/>
                <a:gd name="T12" fmla="*/ 0 w 38"/>
                <a:gd name="T13" fmla="*/ 471 h 129"/>
                <a:gd name="T14" fmla="*/ 0 w 38"/>
                <a:gd name="T15" fmla="*/ 3656 h 129"/>
                <a:gd name="T16" fmla="*/ 0 w 38"/>
                <a:gd name="T17" fmla="*/ 3686 h 129"/>
                <a:gd name="T18" fmla="*/ 520 w 38"/>
                <a:gd name="T19" fmla="*/ 4081 h 129"/>
                <a:gd name="T20" fmla="*/ 238 w 38"/>
                <a:gd name="T21" fmla="*/ 4552 h 129"/>
                <a:gd name="T22" fmla="*/ 750 w 38"/>
                <a:gd name="T23" fmla="*/ 5073 h 129"/>
                <a:gd name="T24" fmla="*/ 1250 w 38"/>
                <a:gd name="T25" fmla="*/ 4552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29">
                  <a:moveTo>
                    <a:pt x="32" y="116"/>
                  </a:moveTo>
                  <a:cubicBezTo>
                    <a:pt x="32" y="111"/>
                    <a:pt x="29" y="106"/>
                    <a:pt x="25" y="104"/>
                  </a:cubicBezTo>
                  <a:cubicBezTo>
                    <a:pt x="37" y="103"/>
                    <a:pt x="38" y="97"/>
                    <a:pt x="38" y="94"/>
                  </a:cubicBezTo>
                  <a:cubicBezTo>
                    <a:pt x="38" y="94"/>
                    <a:pt x="38" y="94"/>
                    <a:pt x="38" y="9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6" y="129"/>
                    <a:pt x="32" y="124"/>
                    <a:pt x="32" y="116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5" name="Group 87">
            <a:extLst>
              <a:ext uri="{FF2B5EF4-FFF2-40B4-BE49-F238E27FC236}">
                <a16:creationId xmlns:a16="http://schemas.microsoft.com/office/drawing/2014/main" id="{460D6234-52A7-4133-A02F-E7212594FEA6}"/>
              </a:ext>
            </a:extLst>
          </p:cNvPr>
          <p:cNvGrpSpPr>
            <a:grpSpLocks/>
          </p:cNvGrpSpPr>
          <p:nvPr/>
        </p:nvGrpSpPr>
        <p:grpSpPr bwMode="auto">
          <a:xfrm>
            <a:off x="4090988" y="1871663"/>
            <a:ext cx="150812" cy="441325"/>
            <a:chOff x="1008" y="867"/>
            <a:chExt cx="95" cy="278"/>
          </a:xfrm>
        </p:grpSpPr>
        <p:sp>
          <p:nvSpPr>
            <p:cNvPr id="24929" name="Freeform 88">
              <a:extLst>
                <a:ext uri="{FF2B5EF4-FFF2-40B4-BE49-F238E27FC236}">
                  <a16:creationId xmlns:a16="http://schemas.microsoft.com/office/drawing/2014/main" id="{85A29C1D-EB04-4AE7-8B8A-B8ACA9CA8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solidFill>
              <a:srgbClr val="F7A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0" name="Freeform 89">
              <a:extLst>
                <a:ext uri="{FF2B5EF4-FFF2-40B4-BE49-F238E27FC236}">
                  <a16:creationId xmlns:a16="http://schemas.microsoft.com/office/drawing/2014/main" id="{690E761F-0C90-4F78-AB94-706FA6AA2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867"/>
              <a:ext cx="50" cy="278"/>
            </a:xfrm>
            <a:custGeom>
              <a:avLst/>
              <a:gdLst>
                <a:gd name="T0" fmla="*/ 783 w 20"/>
                <a:gd name="T1" fmla="*/ 3895 h 111"/>
                <a:gd name="T2" fmla="*/ 783 w 20"/>
                <a:gd name="T3" fmla="*/ 0 h 111"/>
                <a:gd name="T4" fmla="*/ 675 w 20"/>
                <a:gd name="T5" fmla="*/ 238 h 111"/>
                <a:gd name="T6" fmla="*/ 675 w 20"/>
                <a:gd name="T7" fmla="*/ 3895 h 111"/>
                <a:gd name="T8" fmla="*/ 0 w 20"/>
                <a:gd name="T9" fmla="*/ 4365 h 111"/>
                <a:gd name="T10" fmla="*/ 50 w 20"/>
                <a:gd name="T11" fmla="*/ 4365 h 111"/>
                <a:gd name="T12" fmla="*/ 783 w 20"/>
                <a:gd name="T13" fmla="*/ 389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9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6"/>
                    <a:pt x="20" y="99"/>
                  </a:cubicBezTo>
                  <a:close/>
                </a:path>
              </a:pathLst>
            </a:custGeom>
            <a:solidFill>
              <a:srgbClr val="FAC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1" name="Freeform 90">
              <a:extLst>
                <a:ext uri="{FF2B5EF4-FFF2-40B4-BE49-F238E27FC236}">
                  <a16:creationId xmlns:a16="http://schemas.microsoft.com/office/drawing/2014/main" id="{03F6197C-7D03-4BF2-9327-87CF4C3C04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988 w 38"/>
                <a:gd name="T1" fmla="*/ 438 h 111"/>
                <a:gd name="T2" fmla="*/ 1250 w 38"/>
                <a:gd name="T3" fmla="*/ 867 h 111"/>
                <a:gd name="T4" fmla="*/ 863 w 38"/>
                <a:gd name="T5" fmla="*/ 1413 h 111"/>
                <a:gd name="T6" fmla="*/ 938 w 38"/>
                <a:gd name="T7" fmla="*/ 1413 h 111"/>
                <a:gd name="T8" fmla="*/ 1375 w 38"/>
                <a:gd name="T9" fmla="*/ 867 h 111"/>
                <a:gd name="T10" fmla="*/ 1145 w 38"/>
                <a:gd name="T11" fmla="*/ 438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438 h 111"/>
                <a:gd name="T18" fmla="*/ 863 w 38"/>
                <a:gd name="T19" fmla="*/ 4365 h 111"/>
                <a:gd name="T20" fmla="*/ 208 w 38"/>
                <a:gd name="T21" fmla="*/ 3895 h 111"/>
                <a:gd name="T22" fmla="*/ 208 w 38"/>
                <a:gd name="T23" fmla="*/ 313 h 111"/>
                <a:gd name="T24" fmla="*/ 0 w 38"/>
                <a:gd name="T25" fmla="*/ 0 h 111"/>
                <a:gd name="T26" fmla="*/ 0 w 38"/>
                <a:gd name="T27" fmla="*/ 3895 h 111"/>
                <a:gd name="T28" fmla="*/ 750 w 38"/>
                <a:gd name="T29" fmla="*/ 4365 h 111"/>
                <a:gd name="T30" fmla="*/ 863 w 38"/>
                <a:gd name="T31" fmla="*/ 4365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1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6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1"/>
                  </a:cubicBezTo>
                  <a:cubicBezTo>
                    <a:pt x="35" y="10"/>
                    <a:pt x="38" y="5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2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F0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2" name="Freeform 91">
              <a:extLst>
                <a:ext uri="{FF2B5EF4-FFF2-40B4-BE49-F238E27FC236}">
                  <a16:creationId xmlns:a16="http://schemas.microsoft.com/office/drawing/2014/main" id="{605F1EF8-864A-4D66-8B73-DA33B4333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6" name="Group 92">
            <a:extLst>
              <a:ext uri="{FF2B5EF4-FFF2-40B4-BE49-F238E27FC236}">
                <a16:creationId xmlns:a16="http://schemas.microsoft.com/office/drawing/2014/main" id="{93843167-3D86-42D3-B885-7C9FFF66F474}"/>
              </a:ext>
            </a:extLst>
          </p:cNvPr>
          <p:cNvGrpSpPr>
            <a:grpSpLocks/>
          </p:cNvGrpSpPr>
          <p:nvPr/>
        </p:nvGrpSpPr>
        <p:grpSpPr bwMode="auto">
          <a:xfrm>
            <a:off x="4094163" y="2800350"/>
            <a:ext cx="152400" cy="500063"/>
            <a:chOff x="1010" y="1296"/>
            <a:chExt cx="96" cy="315"/>
          </a:xfrm>
        </p:grpSpPr>
        <p:sp>
          <p:nvSpPr>
            <p:cNvPr id="24925" name="Freeform 93">
              <a:extLst>
                <a:ext uri="{FF2B5EF4-FFF2-40B4-BE49-F238E27FC236}">
                  <a16:creationId xmlns:a16="http://schemas.microsoft.com/office/drawing/2014/main" id="{62FB0A65-1975-4B8F-8FD4-CE18321B9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1296"/>
              <a:ext cx="96" cy="315"/>
            </a:xfrm>
            <a:custGeom>
              <a:avLst/>
              <a:gdLst>
                <a:gd name="T0" fmla="*/ 1551 w 38"/>
                <a:gd name="T1" fmla="*/ 4458 h 126"/>
                <a:gd name="T2" fmla="*/ 1551 w 38"/>
                <a:gd name="T3" fmla="*/ 0 h 126"/>
                <a:gd name="T4" fmla="*/ 1016 w 38"/>
                <a:gd name="T5" fmla="*/ 395 h 126"/>
                <a:gd name="T6" fmla="*/ 1309 w 38"/>
                <a:gd name="T7" fmla="*/ 863 h 126"/>
                <a:gd name="T8" fmla="*/ 773 w 38"/>
                <a:gd name="T9" fmla="*/ 1375 h 126"/>
                <a:gd name="T10" fmla="*/ 243 w 38"/>
                <a:gd name="T11" fmla="*/ 863 h 126"/>
                <a:gd name="T12" fmla="*/ 531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73 w 38"/>
                <a:gd name="T19" fmla="*/ 4925 h 126"/>
                <a:gd name="T20" fmla="*/ 1551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7" y="8"/>
                    <a:pt x="25" y="10"/>
                  </a:cubicBezTo>
                  <a:cubicBezTo>
                    <a:pt x="29" y="12"/>
                    <a:pt x="32" y="17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7"/>
                    <a:pt x="9" y="12"/>
                    <a:pt x="13" y="10"/>
                  </a:cubicBezTo>
                  <a:cubicBezTo>
                    <a:pt x="1" y="8"/>
                    <a:pt x="1" y="3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solidFill>
              <a:srgbClr val="F7A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6" name="Freeform 94">
              <a:extLst>
                <a:ext uri="{FF2B5EF4-FFF2-40B4-BE49-F238E27FC236}">
                  <a16:creationId xmlns:a16="http://schemas.microsoft.com/office/drawing/2014/main" id="{37D3179D-9218-4E05-B3D2-A585ABED8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1296"/>
              <a:ext cx="50" cy="315"/>
            </a:xfrm>
            <a:custGeom>
              <a:avLst/>
              <a:gdLst>
                <a:gd name="T0" fmla="*/ 783 w 20"/>
                <a:gd name="T1" fmla="*/ 4458 h 126"/>
                <a:gd name="T2" fmla="*/ 783 w 20"/>
                <a:gd name="T3" fmla="*/ 0 h 126"/>
                <a:gd name="T4" fmla="*/ 675 w 20"/>
                <a:gd name="T5" fmla="*/ 238 h 126"/>
                <a:gd name="T6" fmla="*/ 675 w 20"/>
                <a:gd name="T7" fmla="*/ 4458 h 126"/>
                <a:gd name="T8" fmla="*/ 0 w 20"/>
                <a:gd name="T9" fmla="*/ 4925 h 126"/>
                <a:gd name="T10" fmla="*/ 50 w 20"/>
                <a:gd name="T11" fmla="*/ 4925 h 126"/>
                <a:gd name="T12" fmla="*/ 783 w 20"/>
                <a:gd name="T13" fmla="*/ 4458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6">
                  <a:moveTo>
                    <a:pt x="20" y="11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4"/>
                    <a:pt x="17" y="6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21"/>
                    <a:pt x="14" y="126"/>
                    <a:pt x="0" y="126"/>
                  </a:cubicBezTo>
                  <a:cubicBezTo>
                    <a:pt x="0" y="126"/>
                    <a:pt x="1" y="126"/>
                    <a:pt x="1" y="126"/>
                  </a:cubicBezTo>
                  <a:cubicBezTo>
                    <a:pt x="16" y="126"/>
                    <a:pt x="20" y="121"/>
                    <a:pt x="20" y="114"/>
                  </a:cubicBezTo>
                  <a:close/>
                </a:path>
              </a:pathLst>
            </a:custGeom>
            <a:solidFill>
              <a:srgbClr val="FAC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7" name="Freeform 95">
              <a:extLst>
                <a:ext uri="{FF2B5EF4-FFF2-40B4-BE49-F238E27FC236}">
                  <a16:creationId xmlns:a16="http://schemas.microsoft.com/office/drawing/2014/main" id="{134ED4B4-81F2-4A58-B931-AAAC567F3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" y="1296"/>
              <a:ext cx="96" cy="315"/>
            </a:xfrm>
            <a:custGeom>
              <a:avLst/>
              <a:gdLst>
                <a:gd name="T0" fmla="*/ 1016 w 38"/>
                <a:gd name="T1" fmla="*/ 395 h 126"/>
                <a:gd name="T2" fmla="*/ 1309 w 38"/>
                <a:gd name="T3" fmla="*/ 863 h 126"/>
                <a:gd name="T4" fmla="*/ 899 w 38"/>
                <a:gd name="T5" fmla="*/ 1375 h 126"/>
                <a:gd name="T6" fmla="*/ 983 w 38"/>
                <a:gd name="T7" fmla="*/ 1375 h 126"/>
                <a:gd name="T8" fmla="*/ 1417 w 38"/>
                <a:gd name="T9" fmla="*/ 863 h 126"/>
                <a:gd name="T10" fmla="*/ 1175 w 38"/>
                <a:gd name="T11" fmla="*/ 395 h 126"/>
                <a:gd name="T12" fmla="*/ 1551 w 38"/>
                <a:gd name="T13" fmla="*/ 0 h 126"/>
                <a:gd name="T14" fmla="*/ 1551 w 38"/>
                <a:gd name="T15" fmla="*/ 0 h 126"/>
                <a:gd name="T16" fmla="*/ 1016 w 38"/>
                <a:gd name="T17" fmla="*/ 395 h 126"/>
                <a:gd name="T18" fmla="*/ 899 w 38"/>
                <a:gd name="T19" fmla="*/ 4925 h 126"/>
                <a:gd name="T20" fmla="*/ 210 w 38"/>
                <a:gd name="T21" fmla="*/ 4458 h 126"/>
                <a:gd name="T22" fmla="*/ 210 w 38"/>
                <a:gd name="T23" fmla="*/ 313 h 126"/>
                <a:gd name="T24" fmla="*/ 0 w 38"/>
                <a:gd name="T25" fmla="*/ 0 h 126"/>
                <a:gd name="T26" fmla="*/ 0 w 38"/>
                <a:gd name="T27" fmla="*/ 4458 h 126"/>
                <a:gd name="T28" fmla="*/ 773 w 38"/>
                <a:gd name="T29" fmla="*/ 4925 h 126"/>
                <a:gd name="T30" fmla="*/ 899 w 38"/>
                <a:gd name="T31" fmla="*/ 4925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6">
                  <a:moveTo>
                    <a:pt x="25" y="10"/>
                  </a:moveTo>
                  <a:cubicBezTo>
                    <a:pt x="29" y="12"/>
                    <a:pt x="32" y="17"/>
                    <a:pt x="32" y="22"/>
                  </a:cubicBezTo>
                  <a:cubicBezTo>
                    <a:pt x="32" y="28"/>
                    <a:pt x="28" y="34"/>
                    <a:pt x="22" y="35"/>
                  </a:cubicBezTo>
                  <a:cubicBezTo>
                    <a:pt x="23" y="35"/>
                    <a:pt x="23" y="35"/>
                    <a:pt x="24" y="35"/>
                  </a:cubicBezTo>
                  <a:cubicBezTo>
                    <a:pt x="31" y="35"/>
                    <a:pt x="35" y="29"/>
                    <a:pt x="35" y="22"/>
                  </a:cubicBezTo>
                  <a:cubicBezTo>
                    <a:pt x="35" y="17"/>
                    <a:pt x="33" y="12"/>
                    <a:pt x="29" y="10"/>
                  </a:cubicBezTo>
                  <a:cubicBezTo>
                    <a:pt x="35" y="9"/>
                    <a:pt x="38" y="4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7" y="8"/>
                    <a:pt x="25" y="10"/>
                  </a:cubicBezTo>
                  <a:close/>
                  <a:moveTo>
                    <a:pt x="22" y="126"/>
                  </a:moveTo>
                  <a:cubicBezTo>
                    <a:pt x="8" y="126"/>
                    <a:pt x="5" y="120"/>
                    <a:pt x="5" y="11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1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20" y="126"/>
                    <a:pt x="21" y="126"/>
                    <a:pt x="22" y="126"/>
                  </a:cubicBezTo>
                  <a:close/>
                </a:path>
              </a:pathLst>
            </a:custGeom>
            <a:solidFill>
              <a:srgbClr val="F0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8" name="Freeform 96">
              <a:extLst>
                <a:ext uri="{FF2B5EF4-FFF2-40B4-BE49-F238E27FC236}">
                  <a16:creationId xmlns:a16="http://schemas.microsoft.com/office/drawing/2014/main" id="{5F55D0A1-DB01-4CCF-A541-25635D753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1296"/>
              <a:ext cx="96" cy="315"/>
            </a:xfrm>
            <a:custGeom>
              <a:avLst/>
              <a:gdLst>
                <a:gd name="T0" fmla="*/ 1551 w 38"/>
                <a:gd name="T1" fmla="*/ 4458 h 126"/>
                <a:gd name="T2" fmla="*/ 1551 w 38"/>
                <a:gd name="T3" fmla="*/ 0 h 126"/>
                <a:gd name="T4" fmla="*/ 1016 w 38"/>
                <a:gd name="T5" fmla="*/ 395 h 126"/>
                <a:gd name="T6" fmla="*/ 1309 w 38"/>
                <a:gd name="T7" fmla="*/ 863 h 126"/>
                <a:gd name="T8" fmla="*/ 773 w 38"/>
                <a:gd name="T9" fmla="*/ 1375 h 126"/>
                <a:gd name="T10" fmla="*/ 243 w 38"/>
                <a:gd name="T11" fmla="*/ 863 h 126"/>
                <a:gd name="T12" fmla="*/ 531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73 w 38"/>
                <a:gd name="T19" fmla="*/ 4925 h 126"/>
                <a:gd name="T20" fmla="*/ 1551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7" y="8"/>
                    <a:pt x="25" y="10"/>
                  </a:cubicBezTo>
                  <a:cubicBezTo>
                    <a:pt x="29" y="12"/>
                    <a:pt x="32" y="17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7"/>
                    <a:pt x="9" y="12"/>
                    <a:pt x="13" y="10"/>
                  </a:cubicBezTo>
                  <a:cubicBezTo>
                    <a:pt x="1" y="8"/>
                    <a:pt x="1" y="3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7" name="Group 97">
            <a:extLst>
              <a:ext uri="{FF2B5EF4-FFF2-40B4-BE49-F238E27FC236}">
                <a16:creationId xmlns:a16="http://schemas.microsoft.com/office/drawing/2014/main" id="{8184CF4A-8C94-4BFE-8793-B2C721B845ED}"/>
              </a:ext>
            </a:extLst>
          </p:cNvPr>
          <p:cNvGrpSpPr>
            <a:grpSpLocks/>
          </p:cNvGrpSpPr>
          <p:nvPr/>
        </p:nvGrpSpPr>
        <p:grpSpPr bwMode="auto">
          <a:xfrm>
            <a:off x="9197975" y="1792288"/>
            <a:ext cx="150813" cy="442912"/>
            <a:chOff x="1203" y="861"/>
            <a:chExt cx="95" cy="279"/>
          </a:xfrm>
        </p:grpSpPr>
        <p:sp>
          <p:nvSpPr>
            <p:cNvPr id="24921" name="Freeform 98">
              <a:extLst>
                <a:ext uri="{FF2B5EF4-FFF2-40B4-BE49-F238E27FC236}">
                  <a16:creationId xmlns:a16="http://schemas.microsoft.com/office/drawing/2014/main" id="{71914910-79A6-4E6C-B3C4-1AC438EBD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solidFill>
              <a:srgbClr val="C7D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2" name="Freeform 99">
              <a:extLst>
                <a:ext uri="{FF2B5EF4-FFF2-40B4-BE49-F238E27FC236}">
                  <a16:creationId xmlns:a16="http://schemas.microsoft.com/office/drawing/2014/main" id="{BBA13EB7-1CA4-4EDA-93C0-F10DB3D8F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861"/>
              <a:ext cx="50" cy="279"/>
            </a:xfrm>
            <a:custGeom>
              <a:avLst/>
              <a:gdLst>
                <a:gd name="T0" fmla="*/ 783 w 20"/>
                <a:gd name="T1" fmla="*/ 3903 h 111"/>
                <a:gd name="T2" fmla="*/ 783 w 20"/>
                <a:gd name="T3" fmla="*/ 0 h 111"/>
                <a:gd name="T4" fmla="*/ 675 w 20"/>
                <a:gd name="T5" fmla="*/ 241 h 111"/>
                <a:gd name="T6" fmla="*/ 675 w 20"/>
                <a:gd name="T7" fmla="*/ 3903 h 111"/>
                <a:gd name="T8" fmla="*/ 0 w 20"/>
                <a:gd name="T9" fmla="*/ 4429 h 111"/>
                <a:gd name="T10" fmla="*/ 50 w 20"/>
                <a:gd name="T11" fmla="*/ 4429 h 111"/>
                <a:gd name="T12" fmla="*/ 783 w 20"/>
                <a:gd name="T13" fmla="*/ 3903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8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5"/>
                    <a:pt x="20" y="98"/>
                  </a:cubicBezTo>
                  <a:close/>
                </a:path>
              </a:pathLst>
            </a:custGeom>
            <a:solidFill>
              <a:srgbClr val="DFD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3" name="Freeform 100">
              <a:extLst>
                <a:ext uri="{FF2B5EF4-FFF2-40B4-BE49-F238E27FC236}">
                  <a16:creationId xmlns:a16="http://schemas.microsoft.com/office/drawing/2014/main" id="{9EAA8B90-92D4-4030-8B54-AEF1805318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988 w 38"/>
                <a:gd name="T1" fmla="*/ 397 h 111"/>
                <a:gd name="T2" fmla="*/ 1250 w 38"/>
                <a:gd name="T3" fmla="*/ 872 h 111"/>
                <a:gd name="T4" fmla="*/ 863 w 38"/>
                <a:gd name="T5" fmla="*/ 1395 h 111"/>
                <a:gd name="T6" fmla="*/ 938 w 38"/>
                <a:gd name="T7" fmla="*/ 1428 h 111"/>
                <a:gd name="T8" fmla="*/ 1375 w 38"/>
                <a:gd name="T9" fmla="*/ 872 h 111"/>
                <a:gd name="T10" fmla="*/ 1145 w 38"/>
                <a:gd name="T11" fmla="*/ 397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397 h 111"/>
                <a:gd name="T18" fmla="*/ 863 w 38"/>
                <a:gd name="T19" fmla="*/ 4429 h 111"/>
                <a:gd name="T20" fmla="*/ 208 w 38"/>
                <a:gd name="T21" fmla="*/ 3903 h 111"/>
                <a:gd name="T22" fmla="*/ 208 w 38"/>
                <a:gd name="T23" fmla="*/ 317 h 111"/>
                <a:gd name="T24" fmla="*/ 0 w 38"/>
                <a:gd name="T25" fmla="*/ 0 h 111"/>
                <a:gd name="T26" fmla="*/ 0 w 38"/>
                <a:gd name="T27" fmla="*/ 3903 h 111"/>
                <a:gd name="T28" fmla="*/ 750 w 38"/>
                <a:gd name="T29" fmla="*/ 4429 h 111"/>
                <a:gd name="T30" fmla="*/ 863 w 38"/>
                <a:gd name="T31" fmla="*/ 4429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0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5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0"/>
                  </a:cubicBezTo>
                  <a:cubicBezTo>
                    <a:pt x="35" y="9"/>
                    <a:pt x="38" y="6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1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9DB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4" name="Freeform 101">
              <a:extLst>
                <a:ext uri="{FF2B5EF4-FFF2-40B4-BE49-F238E27FC236}">
                  <a16:creationId xmlns:a16="http://schemas.microsoft.com/office/drawing/2014/main" id="{492674F3-3750-417E-83FB-5DBEE496A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8" name="Group 102">
            <a:extLst>
              <a:ext uri="{FF2B5EF4-FFF2-40B4-BE49-F238E27FC236}">
                <a16:creationId xmlns:a16="http://schemas.microsoft.com/office/drawing/2014/main" id="{91652F93-3678-48CB-A91F-77FEFF761C1D}"/>
              </a:ext>
            </a:extLst>
          </p:cNvPr>
          <p:cNvGrpSpPr>
            <a:grpSpLocks/>
          </p:cNvGrpSpPr>
          <p:nvPr/>
        </p:nvGrpSpPr>
        <p:grpSpPr bwMode="auto">
          <a:xfrm>
            <a:off x="9197975" y="2728913"/>
            <a:ext cx="150813" cy="500062"/>
            <a:chOff x="1200" y="1299"/>
            <a:chExt cx="95" cy="315"/>
          </a:xfrm>
        </p:grpSpPr>
        <p:sp>
          <p:nvSpPr>
            <p:cNvPr id="24917" name="Freeform 103">
              <a:extLst>
                <a:ext uri="{FF2B5EF4-FFF2-40B4-BE49-F238E27FC236}">
                  <a16:creationId xmlns:a16="http://schemas.microsoft.com/office/drawing/2014/main" id="{F3E1EB9B-CC99-45DD-ADDB-798E083D2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1488 w 38"/>
                <a:gd name="T1" fmla="*/ 4458 h 126"/>
                <a:gd name="T2" fmla="*/ 1488 w 38"/>
                <a:gd name="T3" fmla="*/ 0 h 126"/>
                <a:gd name="T4" fmla="*/ 988 w 38"/>
                <a:gd name="T5" fmla="*/ 395 h 126"/>
                <a:gd name="T6" fmla="*/ 1250 w 38"/>
                <a:gd name="T7" fmla="*/ 863 h 126"/>
                <a:gd name="T8" fmla="*/ 750 w 38"/>
                <a:gd name="T9" fmla="*/ 1375 h 126"/>
                <a:gd name="T10" fmla="*/ 238 w 38"/>
                <a:gd name="T11" fmla="*/ 863 h 126"/>
                <a:gd name="T12" fmla="*/ 520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50 w 38"/>
                <a:gd name="T19" fmla="*/ 4925 h 126"/>
                <a:gd name="T20" fmla="*/ 1488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ubicBezTo>
                    <a:pt x="29" y="12"/>
                    <a:pt x="32" y="16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6"/>
                    <a:pt x="9" y="12"/>
                    <a:pt x="13" y="10"/>
                  </a:cubicBezTo>
                  <a:cubicBezTo>
                    <a:pt x="1" y="8"/>
                    <a:pt x="1" y="2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solidFill>
              <a:srgbClr val="C7D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8" name="Freeform 104">
              <a:extLst>
                <a:ext uri="{FF2B5EF4-FFF2-40B4-BE49-F238E27FC236}">
                  <a16:creationId xmlns:a16="http://schemas.microsoft.com/office/drawing/2014/main" id="{344E7E3A-4803-4BBC-92E1-50D23FEF0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" y="1299"/>
              <a:ext cx="50" cy="315"/>
            </a:xfrm>
            <a:custGeom>
              <a:avLst/>
              <a:gdLst>
                <a:gd name="T0" fmla="*/ 783 w 20"/>
                <a:gd name="T1" fmla="*/ 4458 h 126"/>
                <a:gd name="T2" fmla="*/ 783 w 20"/>
                <a:gd name="T3" fmla="*/ 0 h 126"/>
                <a:gd name="T4" fmla="*/ 675 w 20"/>
                <a:gd name="T5" fmla="*/ 208 h 126"/>
                <a:gd name="T6" fmla="*/ 675 w 20"/>
                <a:gd name="T7" fmla="*/ 4458 h 126"/>
                <a:gd name="T8" fmla="*/ 0 w 20"/>
                <a:gd name="T9" fmla="*/ 4925 h 126"/>
                <a:gd name="T10" fmla="*/ 50 w 20"/>
                <a:gd name="T11" fmla="*/ 4925 h 126"/>
                <a:gd name="T12" fmla="*/ 783 w 20"/>
                <a:gd name="T13" fmla="*/ 4458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6">
                  <a:moveTo>
                    <a:pt x="20" y="11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4"/>
                    <a:pt x="17" y="5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20"/>
                    <a:pt x="14" y="126"/>
                    <a:pt x="0" y="126"/>
                  </a:cubicBezTo>
                  <a:cubicBezTo>
                    <a:pt x="0" y="126"/>
                    <a:pt x="1" y="126"/>
                    <a:pt x="1" y="126"/>
                  </a:cubicBezTo>
                  <a:cubicBezTo>
                    <a:pt x="16" y="126"/>
                    <a:pt x="20" y="121"/>
                    <a:pt x="20" y="114"/>
                  </a:cubicBezTo>
                  <a:close/>
                </a:path>
              </a:pathLst>
            </a:custGeom>
            <a:solidFill>
              <a:srgbClr val="DFD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9" name="Freeform 105">
              <a:extLst>
                <a:ext uri="{FF2B5EF4-FFF2-40B4-BE49-F238E27FC236}">
                  <a16:creationId xmlns:a16="http://schemas.microsoft.com/office/drawing/2014/main" id="{948CDC40-84D3-4E16-ADCA-B3FED2C16F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988 w 38"/>
                <a:gd name="T1" fmla="*/ 395 h 126"/>
                <a:gd name="T2" fmla="*/ 1250 w 38"/>
                <a:gd name="T3" fmla="*/ 863 h 126"/>
                <a:gd name="T4" fmla="*/ 863 w 38"/>
                <a:gd name="T5" fmla="*/ 1375 h 126"/>
                <a:gd name="T6" fmla="*/ 938 w 38"/>
                <a:gd name="T7" fmla="*/ 1375 h 126"/>
                <a:gd name="T8" fmla="*/ 1375 w 38"/>
                <a:gd name="T9" fmla="*/ 863 h 126"/>
                <a:gd name="T10" fmla="*/ 1145 w 38"/>
                <a:gd name="T11" fmla="*/ 395 h 126"/>
                <a:gd name="T12" fmla="*/ 1488 w 38"/>
                <a:gd name="T13" fmla="*/ 0 h 126"/>
                <a:gd name="T14" fmla="*/ 1488 w 38"/>
                <a:gd name="T15" fmla="*/ 0 h 126"/>
                <a:gd name="T16" fmla="*/ 988 w 38"/>
                <a:gd name="T17" fmla="*/ 395 h 126"/>
                <a:gd name="T18" fmla="*/ 863 w 38"/>
                <a:gd name="T19" fmla="*/ 4925 h 126"/>
                <a:gd name="T20" fmla="*/ 208 w 38"/>
                <a:gd name="T21" fmla="*/ 4458 h 126"/>
                <a:gd name="T22" fmla="*/ 208 w 38"/>
                <a:gd name="T23" fmla="*/ 283 h 126"/>
                <a:gd name="T24" fmla="*/ 0 w 38"/>
                <a:gd name="T25" fmla="*/ 0 h 126"/>
                <a:gd name="T26" fmla="*/ 0 w 38"/>
                <a:gd name="T27" fmla="*/ 4458 h 126"/>
                <a:gd name="T28" fmla="*/ 750 w 38"/>
                <a:gd name="T29" fmla="*/ 4925 h 126"/>
                <a:gd name="T30" fmla="*/ 863 w 38"/>
                <a:gd name="T31" fmla="*/ 4925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6">
                  <a:moveTo>
                    <a:pt x="25" y="10"/>
                  </a:moveTo>
                  <a:cubicBezTo>
                    <a:pt x="29" y="12"/>
                    <a:pt x="32" y="16"/>
                    <a:pt x="32" y="22"/>
                  </a:cubicBezTo>
                  <a:cubicBezTo>
                    <a:pt x="32" y="28"/>
                    <a:pt x="28" y="33"/>
                    <a:pt x="22" y="35"/>
                  </a:cubicBezTo>
                  <a:cubicBezTo>
                    <a:pt x="23" y="35"/>
                    <a:pt x="23" y="35"/>
                    <a:pt x="24" y="35"/>
                  </a:cubicBezTo>
                  <a:cubicBezTo>
                    <a:pt x="31" y="34"/>
                    <a:pt x="35" y="29"/>
                    <a:pt x="35" y="22"/>
                  </a:cubicBezTo>
                  <a:cubicBezTo>
                    <a:pt x="35" y="16"/>
                    <a:pt x="33" y="12"/>
                    <a:pt x="29" y="10"/>
                  </a:cubicBezTo>
                  <a:cubicBezTo>
                    <a:pt x="35" y="9"/>
                    <a:pt x="38" y="5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lose/>
                  <a:moveTo>
                    <a:pt x="22" y="126"/>
                  </a:moveTo>
                  <a:cubicBezTo>
                    <a:pt x="8" y="126"/>
                    <a:pt x="5" y="120"/>
                    <a:pt x="5" y="11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1" y="5"/>
                    <a:pt x="0" y="1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20" y="126"/>
                    <a:pt x="21" y="126"/>
                    <a:pt x="22" y="126"/>
                  </a:cubicBezTo>
                  <a:close/>
                </a:path>
              </a:pathLst>
            </a:custGeom>
            <a:solidFill>
              <a:srgbClr val="9DB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0" name="Freeform 106">
              <a:extLst>
                <a:ext uri="{FF2B5EF4-FFF2-40B4-BE49-F238E27FC236}">
                  <a16:creationId xmlns:a16="http://schemas.microsoft.com/office/drawing/2014/main" id="{9E8F25C7-8A44-40DD-83B9-86B1A0E3E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1488 w 38"/>
                <a:gd name="T1" fmla="*/ 4458 h 126"/>
                <a:gd name="T2" fmla="*/ 1488 w 38"/>
                <a:gd name="T3" fmla="*/ 0 h 126"/>
                <a:gd name="T4" fmla="*/ 988 w 38"/>
                <a:gd name="T5" fmla="*/ 395 h 126"/>
                <a:gd name="T6" fmla="*/ 1250 w 38"/>
                <a:gd name="T7" fmla="*/ 863 h 126"/>
                <a:gd name="T8" fmla="*/ 750 w 38"/>
                <a:gd name="T9" fmla="*/ 1375 h 126"/>
                <a:gd name="T10" fmla="*/ 238 w 38"/>
                <a:gd name="T11" fmla="*/ 863 h 126"/>
                <a:gd name="T12" fmla="*/ 520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50 w 38"/>
                <a:gd name="T19" fmla="*/ 4925 h 126"/>
                <a:gd name="T20" fmla="*/ 1488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ubicBezTo>
                    <a:pt x="29" y="12"/>
                    <a:pt x="32" y="16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6"/>
                    <a:pt x="9" y="12"/>
                    <a:pt x="13" y="10"/>
                  </a:cubicBezTo>
                  <a:cubicBezTo>
                    <a:pt x="1" y="8"/>
                    <a:pt x="1" y="2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9" name="Group 107">
            <a:extLst>
              <a:ext uri="{FF2B5EF4-FFF2-40B4-BE49-F238E27FC236}">
                <a16:creationId xmlns:a16="http://schemas.microsoft.com/office/drawing/2014/main" id="{69E7C300-BF7C-4F0E-8F21-260606B9FF05}"/>
              </a:ext>
            </a:extLst>
          </p:cNvPr>
          <p:cNvGrpSpPr>
            <a:grpSpLocks/>
          </p:cNvGrpSpPr>
          <p:nvPr/>
        </p:nvGrpSpPr>
        <p:grpSpPr bwMode="auto">
          <a:xfrm>
            <a:off x="1060450" y="4683125"/>
            <a:ext cx="4732338" cy="898525"/>
            <a:chOff x="1680" y="1488"/>
            <a:chExt cx="2981" cy="566"/>
          </a:xfrm>
        </p:grpSpPr>
        <p:sp>
          <p:nvSpPr>
            <p:cNvPr id="24862" name="Freeform 108">
              <a:extLst>
                <a:ext uri="{FF2B5EF4-FFF2-40B4-BE49-F238E27FC236}">
                  <a16:creationId xmlns:a16="http://schemas.microsoft.com/office/drawing/2014/main" id="{91A3A383-EAE5-4ECA-B957-8AC34A8A4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488"/>
              <a:ext cx="673" cy="563"/>
            </a:xfrm>
            <a:custGeom>
              <a:avLst/>
              <a:gdLst>
                <a:gd name="T0" fmla="*/ 10540 w 269"/>
                <a:gd name="T1" fmla="*/ 0 h 225"/>
                <a:gd name="T2" fmla="*/ 1771 w 269"/>
                <a:gd name="T3" fmla="*/ 8823 h 225"/>
                <a:gd name="T4" fmla="*/ 0 w 269"/>
                <a:gd name="T5" fmla="*/ 8823 h 225"/>
                <a:gd name="T6" fmla="*/ 8819 w 269"/>
                <a:gd name="T7" fmla="*/ 0 h 225"/>
                <a:gd name="T8" fmla="*/ 10540 w 269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0"/>
                  </a:moveTo>
                  <a:cubicBezTo>
                    <a:pt x="141" y="0"/>
                    <a:pt x="175" y="225"/>
                    <a:pt x="45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31" y="225"/>
                    <a:pt x="97" y="0"/>
                    <a:pt x="225" y="0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rgbClr val="113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3" name="Freeform 109">
              <a:extLst>
                <a:ext uri="{FF2B5EF4-FFF2-40B4-BE49-F238E27FC236}">
                  <a16:creationId xmlns:a16="http://schemas.microsoft.com/office/drawing/2014/main" id="{4219EC38-696A-4AA9-B8FF-5BAF00478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488"/>
              <a:ext cx="673" cy="563"/>
            </a:xfrm>
            <a:custGeom>
              <a:avLst/>
              <a:gdLst>
                <a:gd name="T0" fmla="*/ 10540 w 269"/>
                <a:gd name="T1" fmla="*/ 0 h 225"/>
                <a:gd name="T2" fmla="*/ 1771 w 269"/>
                <a:gd name="T3" fmla="*/ 8823 h 225"/>
                <a:gd name="T4" fmla="*/ 0 w 269"/>
                <a:gd name="T5" fmla="*/ 8823 h 225"/>
                <a:gd name="T6" fmla="*/ 8819 w 269"/>
                <a:gd name="T7" fmla="*/ 0 h 225"/>
                <a:gd name="T8" fmla="*/ 10540 w 269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0"/>
                  </a:moveTo>
                  <a:cubicBezTo>
                    <a:pt x="141" y="0"/>
                    <a:pt x="175" y="225"/>
                    <a:pt x="45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31" y="225"/>
                    <a:pt x="97" y="0"/>
                    <a:pt x="225" y="0"/>
                  </a:cubicBezTo>
                  <a:lnTo>
                    <a:pt x="269" y="0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4" name="Freeform 110">
              <a:extLst>
                <a:ext uri="{FF2B5EF4-FFF2-40B4-BE49-F238E27FC236}">
                  <a16:creationId xmlns:a16="http://schemas.microsoft.com/office/drawing/2014/main" id="{062774FC-B2CE-48DE-BD79-6F69F8AE0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1488"/>
              <a:ext cx="672" cy="563"/>
            </a:xfrm>
            <a:custGeom>
              <a:avLst/>
              <a:gdLst>
                <a:gd name="T0" fmla="*/ 10477 w 269"/>
                <a:gd name="T1" fmla="*/ 0 h 225"/>
                <a:gd name="T2" fmla="*/ 1746 w 269"/>
                <a:gd name="T3" fmla="*/ 8823 h 225"/>
                <a:gd name="T4" fmla="*/ 0 w 269"/>
                <a:gd name="T5" fmla="*/ 8823 h 225"/>
                <a:gd name="T6" fmla="*/ 8731 w 269"/>
                <a:gd name="T7" fmla="*/ 0 h 225"/>
                <a:gd name="T8" fmla="*/ 10477 w 269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0"/>
                  </a:moveTo>
                  <a:cubicBezTo>
                    <a:pt x="141" y="0"/>
                    <a:pt x="175" y="225"/>
                    <a:pt x="45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30" y="225"/>
                    <a:pt x="96" y="0"/>
                    <a:pt x="224" y="0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rgbClr val="113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5" name="Freeform 111">
              <a:extLst>
                <a:ext uri="{FF2B5EF4-FFF2-40B4-BE49-F238E27FC236}">
                  <a16:creationId xmlns:a16="http://schemas.microsoft.com/office/drawing/2014/main" id="{D77280BC-9A6C-43D1-91DD-07A5D8E46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1488"/>
              <a:ext cx="672" cy="563"/>
            </a:xfrm>
            <a:custGeom>
              <a:avLst/>
              <a:gdLst>
                <a:gd name="T0" fmla="*/ 10477 w 269"/>
                <a:gd name="T1" fmla="*/ 0 h 225"/>
                <a:gd name="T2" fmla="*/ 1746 w 269"/>
                <a:gd name="T3" fmla="*/ 8823 h 225"/>
                <a:gd name="T4" fmla="*/ 0 w 269"/>
                <a:gd name="T5" fmla="*/ 8823 h 225"/>
                <a:gd name="T6" fmla="*/ 8731 w 269"/>
                <a:gd name="T7" fmla="*/ 0 h 225"/>
                <a:gd name="T8" fmla="*/ 10477 w 269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0"/>
                  </a:moveTo>
                  <a:cubicBezTo>
                    <a:pt x="141" y="0"/>
                    <a:pt x="175" y="225"/>
                    <a:pt x="45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30" y="225"/>
                    <a:pt x="96" y="0"/>
                    <a:pt x="224" y="0"/>
                  </a:cubicBezTo>
                  <a:lnTo>
                    <a:pt x="269" y="0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6" name="Freeform 112">
              <a:extLst>
                <a:ext uri="{FF2B5EF4-FFF2-40B4-BE49-F238E27FC236}">
                  <a16:creationId xmlns:a16="http://schemas.microsoft.com/office/drawing/2014/main" id="{89684937-DC0F-45FD-84ED-12FE6E590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488"/>
              <a:ext cx="673" cy="563"/>
            </a:xfrm>
            <a:custGeom>
              <a:avLst/>
              <a:gdLst>
                <a:gd name="T0" fmla="*/ 10540 w 269"/>
                <a:gd name="T1" fmla="*/ 0 h 225"/>
                <a:gd name="T2" fmla="*/ 1721 w 269"/>
                <a:gd name="T3" fmla="*/ 8823 h 225"/>
                <a:gd name="T4" fmla="*/ 0 w 269"/>
                <a:gd name="T5" fmla="*/ 8823 h 225"/>
                <a:gd name="T6" fmla="*/ 8769 w 269"/>
                <a:gd name="T7" fmla="*/ 0 h 225"/>
                <a:gd name="T8" fmla="*/ 10540 w 269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0"/>
                  </a:moveTo>
                  <a:cubicBezTo>
                    <a:pt x="141" y="0"/>
                    <a:pt x="175" y="225"/>
                    <a:pt x="44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30" y="225"/>
                    <a:pt x="96" y="0"/>
                    <a:pt x="224" y="0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rgbClr val="113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7" name="Freeform 113">
              <a:extLst>
                <a:ext uri="{FF2B5EF4-FFF2-40B4-BE49-F238E27FC236}">
                  <a16:creationId xmlns:a16="http://schemas.microsoft.com/office/drawing/2014/main" id="{0B4C2F11-F65C-48E7-929D-066F7914E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488"/>
              <a:ext cx="673" cy="563"/>
            </a:xfrm>
            <a:custGeom>
              <a:avLst/>
              <a:gdLst>
                <a:gd name="T0" fmla="*/ 10540 w 269"/>
                <a:gd name="T1" fmla="*/ 0 h 225"/>
                <a:gd name="T2" fmla="*/ 1721 w 269"/>
                <a:gd name="T3" fmla="*/ 8823 h 225"/>
                <a:gd name="T4" fmla="*/ 0 w 269"/>
                <a:gd name="T5" fmla="*/ 8823 h 225"/>
                <a:gd name="T6" fmla="*/ 8769 w 269"/>
                <a:gd name="T7" fmla="*/ 0 h 225"/>
                <a:gd name="T8" fmla="*/ 10540 w 269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0"/>
                  </a:moveTo>
                  <a:cubicBezTo>
                    <a:pt x="141" y="0"/>
                    <a:pt x="175" y="225"/>
                    <a:pt x="44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30" y="225"/>
                    <a:pt x="96" y="0"/>
                    <a:pt x="224" y="0"/>
                  </a:cubicBezTo>
                  <a:lnTo>
                    <a:pt x="269" y="0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8" name="Freeform 114">
              <a:extLst>
                <a:ext uri="{FF2B5EF4-FFF2-40B4-BE49-F238E27FC236}">
                  <a16:creationId xmlns:a16="http://schemas.microsoft.com/office/drawing/2014/main" id="{DBAE4396-49CE-45ED-84B2-87A55D565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" y="1488"/>
              <a:ext cx="673" cy="563"/>
            </a:xfrm>
            <a:custGeom>
              <a:avLst/>
              <a:gdLst>
                <a:gd name="T0" fmla="*/ 10540 w 269"/>
                <a:gd name="T1" fmla="*/ 0 h 225"/>
                <a:gd name="T2" fmla="*/ 1771 w 269"/>
                <a:gd name="T3" fmla="*/ 8823 h 225"/>
                <a:gd name="T4" fmla="*/ 0 w 269"/>
                <a:gd name="T5" fmla="*/ 8823 h 225"/>
                <a:gd name="T6" fmla="*/ 8819 w 269"/>
                <a:gd name="T7" fmla="*/ 0 h 225"/>
                <a:gd name="T8" fmla="*/ 10540 w 269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0"/>
                  </a:moveTo>
                  <a:cubicBezTo>
                    <a:pt x="141" y="0"/>
                    <a:pt x="175" y="225"/>
                    <a:pt x="45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31" y="225"/>
                    <a:pt x="97" y="0"/>
                    <a:pt x="225" y="0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rgbClr val="113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9" name="Freeform 115">
              <a:extLst>
                <a:ext uri="{FF2B5EF4-FFF2-40B4-BE49-F238E27FC236}">
                  <a16:creationId xmlns:a16="http://schemas.microsoft.com/office/drawing/2014/main" id="{7A2339BD-782D-4129-A47E-854ABE503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" y="1488"/>
              <a:ext cx="673" cy="563"/>
            </a:xfrm>
            <a:custGeom>
              <a:avLst/>
              <a:gdLst>
                <a:gd name="T0" fmla="*/ 10540 w 269"/>
                <a:gd name="T1" fmla="*/ 0 h 225"/>
                <a:gd name="T2" fmla="*/ 1771 w 269"/>
                <a:gd name="T3" fmla="*/ 8823 h 225"/>
                <a:gd name="T4" fmla="*/ 0 w 269"/>
                <a:gd name="T5" fmla="*/ 8823 h 225"/>
                <a:gd name="T6" fmla="*/ 8819 w 269"/>
                <a:gd name="T7" fmla="*/ 0 h 225"/>
                <a:gd name="T8" fmla="*/ 10540 w 269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0"/>
                  </a:moveTo>
                  <a:cubicBezTo>
                    <a:pt x="141" y="0"/>
                    <a:pt x="175" y="225"/>
                    <a:pt x="45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31" y="225"/>
                    <a:pt x="97" y="0"/>
                    <a:pt x="225" y="0"/>
                  </a:cubicBezTo>
                  <a:lnTo>
                    <a:pt x="269" y="0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0" name="Freeform 116">
              <a:extLst>
                <a:ext uri="{FF2B5EF4-FFF2-40B4-BE49-F238E27FC236}">
                  <a16:creationId xmlns:a16="http://schemas.microsoft.com/office/drawing/2014/main" id="{A2796448-9EB2-4098-92DB-B712220BF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1488"/>
              <a:ext cx="673" cy="563"/>
            </a:xfrm>
            <a:custGeom>
              <a:avLst/>
              <a:gdLst>
                <a:gd name="T0" fmla="*/ 10540 w 269"/>
                <a:gd name="T1" fmla="*/ 0 h 225"/>
                <a:gd name="T2" fmla="*/ 1721 w 269"/>
                <a:gd name="T3" fmla="*/ 8823 h 225"/>
                <a:gd name="T4" fmla="*/ 0 w 269"/>
                <a:gd name="T5" fmla="*/ 8823 h 225"/>
                <a:gd name="T6" fmla="*/ 8769 w 269"/>
                <a:gd name="T7" fmla="*/ 0 h 225"/>
                <a:gd name="T8" fmla="*/ 10540 w 269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0"/>
                  </a:moveTo>
                  <a:cubicBezTo>
                    <a:pt x="141" y="0"/>
                    <a:pt x="175" y="225"/>
                    <a:pt x="44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30" y="225"/>
                    <a:pt x="96" y="0"/>
                    <a:pt x="224" y="0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rgbClr val="113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1" name="Freeform 117">
              <a:extLst>
                <a:ext uri="{FF2B5EF4-FFF2-40B4-BE49-F238E27FC236}">
                  <a16:creationId xmlns:a16="http://schemas.microsoft.com/office/drawing/2014/main" id="{537FF9BD-0B24-4AAF-A64F-BD95C869F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1488"/>
              <a:ext cx="673" cy="563"/>
            </a:xfrm>
            <a:custGeom>
              <a:avLst/>
              <a:gdLst>
                <a:gd name="T0" fmla="*/ 10540 w 269"/>
                <a:gd name="T1" fmla="*/ 0 h 225"/>
                <a:gd name="T2" fmla="*/ 1721 w 269"/>
                <a:gd name="T3" fmla="*/ 8823 h 225"/>
                <a:gd name="T4" fmla="*/ 0 w 269"/>
                <a:gd name="T5" fmla="*/ 8823 h 225"/>
                <a:gd name="T6" fmla="*/ 8769 w 269"/>
                <a:gd name="T7" fmla="*/ 0 h 225"/>
                <a:gd name="T8" fmla="*/ 10540 w 269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0"/>
                  </a:moveTo>
                  <a:cubicBezTo>
                    <a:pt x="141" y="0"/>
                    <a:pt x="175" y="225"/>
                    <a:pt x="44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30" y="225"/>
                    <a:pt x="96" y="0"/>
                    <a:pt x="224" y="0"/>
                  </a:cubicBezTo>
                  <a:lnTo>
                    <a:pt x="269" y="0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2" name="Freeform 120">
              <a:extLst>
                <a:ext uri="{FF2B5EF4-FFF2-40B4-BE49-F238E27FC236}">
                  <a16:creationId xmlns:a16="http://schemas.microsoft.com/office/drawing/2014/main" id="{2DDEAAF1-F70E-49F9-8A25-3316A3705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488"/>
              <a:ext cx="672" cy="563"/>
            </a:xfrm>
            <a:custGeom>
              <a:avLst/>
              <a:gdLst>
                <a:gd name="T0" fmla="*/ 10477 w 269"/>
                <a:gd name="T1" fmla="*/ 8823 h 225"/>
                <a:gd name="T2" fmla="*/ 1746 w 269"/>
                <a:gd name="T3" fmla="*/ 0 h 225"/>
                <a:gd name="T4" fmla="*/ 0 w 269"/>
                <a:gd name="T5" fmla="*/ 0 h 225"/>
                <a:gd name="T6" fmla="*/ 8761 w 269"/>
                <a:gd name="T7" fmla="*/ 8823 h 225"/>
                <a:gd name="T8" fmla="*/ 10477 w 269"/>
                <a:gd name="T9" fmla="*/ 8823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225"/>
                  </a:moveTo>
                  <a:cubicBezTo>
                    <a:pt x="141" y="225"/>
                    <a:pt x="17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1" y="0"/>
                    <a:pt x="97" y="225"/>
                    <a:pt x="225" y="225"/>
                  </a:cubicBezTo>
                  <a:lnTo>
                    <a:pt x="269" y="225"/>
                  </a:lnTo>
                  <a:close/>
                </a:path>
              </a:pathLst>
            </a:custGeom>
            <a:solidFill>
              <a:srgbClr val="3B5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3" name="Freeform 121">
              <a:extLst>
                <a:ext uri="{FF2B5EF4-FFF2-40B4-BE49-F238E27FC236}">
                  <a16:creationId xmlns:a16="http://schemas.microsoft.com/office/drawing/2014/main" id="{CF82D770-6AC9-4FA5-870F-EBCA1629B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1488"/>
              <a:ext cx="333" cy="148"/>
            </a:xfrm>
            <a:custGeom>
              <a:avLst/>
              <a:gdLst>
                <a:gd name="T0" fmla="*/ 1725 w 133"/>
                <a:gd name="T1" fmla="*/ 0 h 59"/>
                <a:gd name="T2" fmla="*/ 0 w 133"/>
                <a:gd name="T3" fmla="*/ 0 h 59"/>
                <a:gd name="T4" fmla="*/ 3455 w 133"/>
                <a:gd name="T5" fmla="*/ 2335 h 59"/>
                <a:gd name="T6" fmla="*/ 5228 w 133"/>
                <a:gd name="T7" fmla="*/ 2335 h 59"/>
                <a:gd name="T8" fmla="*/ 1725 w 133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59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69" y="26"/>
                    <a:pt x="88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13" y="26"/>
                    <a:pt x="88" y="0"/>
                    <a:pt x="44" y="0"/>
                  </a:cubicBez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4" name="Freeform 122">
              <a:extLst>
                <a:ext uri="{FF2B5EF4-FFF2-40B4-BE49-F238E27FC236}">
                  <a16:creationId xmlns:a16="http://schemas.microsoft.com/office/drawing/2014/main" id="{271DB17A-144D-4710-BA7C-71B260F37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488"/>
              <a:ext cx="333" cy="148"/>
            </a:xfrm>
            <a:custGeom>
              <a:avLst/>
              <a:gdLst>
                <a:gd name="T0" fmla="*/ 1850 w 133"/>
                <a:gd name="T1" fmla="*/ 125 h 59"/>
                <a:gd name="T2" fmla="*/ 5228 w 133"/>
                <a:gd name="T3" fmla="*/ 2335 h 59"/>
                <a:gd name="T4" fmla="*/ 5228 w 133"/>
                <a:gd name="T5" fmla="*/ 2335 h 59"/>
                <a:gd name="T6" fmla="*/ 1775 w 133"/>
                <a:gd name="T7" fmla="*/ 0 h 59"/>
                <a:gd name="T8" fmla="*/ 0 w 133"/>
                <a:gd name="T9" fmla="*/ 0 h 59"/>
                <a:gd name="T10" fmla="*/ 1022 w 133"/>
                <a:gd name="T11" fmla="*/ 125 h 59"/>
                <a:gd name="T12" fmla="*/ 1850 w 133"/>
                <a:gd name="T13" fmla="*/ 125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" h="59">
                  <a:moveTo>
                    <a:pt x="47" y="3"/>
                  </a:moveTo>
                  <a:cubicBezTo>
                    <a:pt x="89" y="3"/>
                    <a:pt x="114" y="27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14" y="25"/>
                    <a:pt x="89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8" y="1"/>
                    <a:pt x="26" y="3"/>
                  </a:cubicBezTo>
                  <a:lnTo>
                    <a:pt x="47" y="3"/>
                  </a:lnTo>
                  <a:close/>
                </a:path>
              </a:pathLst>
            </a:custGeom>
            <a:solidFill>
              <a:srgbClr val="779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5" name="Freeform 123">
              <a:extLst>
                <a:ext uri="{FF2B5EF4-FFF2-40B4-BE49-F238E27FC236}">
                  <a16:creationId xmlns:a16="http://schemas.microsoft.com/office/drawing/2014/main" id="{86CC302C-26AA-4FB6-9A6F-0D371C374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1866"/>
              <a:ext cx="350" cy="188"/>
            </a:xfrm>
            <a:custGeom>
              <a:avLst/>
              <a:gdLst>
                <a:gd name="T0" fmla="*/ 1770 w 140"/>
                <a:gd name="T1" fmla="*/ 0 h 75"/>
                <a:gd name="T2" fmla="*/ 0 w 140"/>
                <a:gd name="T3" fmla="*/ 0 h 75"/>
                <a:gd name="T4" fmla="*/ 3720 w 140"/>
                <a:gd name="T5" fmla="*/ 2960 h 75"/>
                <a:gd name="T6" fmla="*/ 5470 w 140"/>
                <a:gd name="T7" fmla="*/ 2960 h 75"/>
                <a:gd name="T8" fmla="*/ 1770 w 140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7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41"/>
                    <a:pt x="46" y="75"/>
                    <a:pt x="95" y="75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90" y="75"/>
                    <a:pt x="65" y="41"/>
                    <a:pt x="45" y="0"/>
                  </a:cubicBez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6" name="Freeform 124">
              <a:extLst>
                <a:ext uri="{FF2B5EF4-FFF2-40B4-BE49-F238E27FC236}">
                  <a16:creationId xmlns:a16="http://schemas.microsoft.com/office/drawing/2014/main" id="{551F0EE3-5EB6-47AC-8795-E0DCC644F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488"/>
              <a:ext cx="672" cy="563"/>
            </a:xfrm>
            <a:custGeom>
              <a:avLst/>
              <a:gdLst>
                <a:gd name="T0" fmla="*/ 10477 w 269"/>
                <a:gd name="T1" fmla="*/ 8823 h 225"/>
                <a:gd name="T2" fmla="*/ 1746 w 269"/>
                <a:gd name="T3" fmla="*/ 0 h 225"/>
                <a:gd name="T4" fmla="*/ 0 w 269"/>
                <a:gd name="T5" fmla="*/ 0 h 225"/>
                <a:gd name="T6" fmla="*/ 8761 w 269"/>
                <a:gd name="T7" fmla="*/ 8823 h 225"/>
                <a:gd name="T8" fmla="*/ 10477 w 269"/>
                <a:gd name="T9" fmla="*/ 8823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225"/>
                  </a:moveTo>
                  <a:cubicBezTo>
                    <a:pt x="141" y="225"/>
                    <a:pt x="17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1" y="0"/>
                    <a:pt x="97" y="225"/>
                    <a:pt x="225" y="225"/>
                  </a:cubicBezTo>
                  <a:lnTo>
                    <a:pt x="269" y="225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7" name="Freeform 125">
              <a:extLst>
                <a:ext uri="{FF2B5EF4-FFF2-40B4-BE49-F238E27FC236}">
                  <a16:creationId xmlns:a16="http://schemas.microsoft.com/office/drawing/2014/main" id="{B314E900-9ABB-47D9-816C-197016282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1643"/>
              <a:ext cx="110" cy="8"/>
            </a:xfrm>
            <a:custGeom>
              <a:avLst/>
              <a:gdLst>
                <a:gd name="T0" fmla="*/ 0 w 110"/>
                <a:gd name="T1" fmla="*/ 0 h 8"/>
                <a:gd name="T2" fmla="*/ 105 w 110"/>
                <a:gd name="T3" fmla="*/ 0 h 8"/>
                <a:gd name="T4" fmla="*/ 110 w 110"/>
                <a:gd name="T5" fmla="*/ 8 h 8"/>
                <a:gd name="T6" fmla="*/ 5 w 110"/>
                <a:gd name="T7" fmla="*/ 8 h 8"/>
                <a:gd name="T8" fmla="*/ 0 w 1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8">
                  <a:moveTo>
                    <a:pt x="0" y="0"/>
                  </a:moveTo>
                  <a:lnTo>
                    <a:pt x="105" y="0"/>
                  </a:lnTo>
                  <a:lnTo>
                    <a:pt x="110" y="8"/>
                  </a:lnTo>
                  <a:lnTo>
                    <a:pt x="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8" name="Freeform 126">
              <a:extLst>
                <a:ext uri="{FF2B5EF4-FFF2-40B4-BE49-F238E27FC236}">
                  <a16:creationId xmlns:a16="http://schemas.microsoft.com/office/drawing/2014/main" id="{F113D48F-303D-42E3-8617-372139574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1656"/>
              <a:ext cx="105" cy="5"/>
            </a:xfrm>
            <a:custGeom>
              <a:avLst/>
              <a:gdLst>
                <a:gd name="T0" fmla="*/ 0 w 105"/>
                <a:gd name="T1" fmla="*/ 0 h 5"/>
                <a:gd name="T2" fmla="*/ 103 w 105"/>
                <a:gd name="T3" fmla="*/ 0 h 5"/>
                <a:gd name="T4" fmla="*/ 105 w 105"/>
                <a:gd name="T5" fmla="*/ 5 h 5"/>
                <a:gd name="T6" fmla="*/ 0 w 105"/>
                <a:gd name="T7" fmla="*/ 5 h 5"/>
                <a:gd name="T8" fmla="*/ 0 w 10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5">
                  <a:moveTo>
                    <a:pt x="0" y="0"/>
                  </a:moveTo>
                  <a:lnTo>
                    <a:pt x="103" y="0"/>
                  </a:lnTo>
                  <a:lnTo>
                    <a:pt x="10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9" name="Freeform 127">
              <a:extLst>
                <a:ext uri="{FF2B5EF4-FFF2-40B4-BE49-F238E27FC236}">
                  <a16:creationId xmlns:a16="http://schemas.microsoft.com/office/drawing/2014/main" id="{7095A322-C2AA-446E-8A42-04185B537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" y="1853"/>
              <a:ext cx="107" cy="8"/>
            </a:xfrm>
            <a:custGeom>
              <a:avLst/>
              <a:gdLst>
                <a:gd name="T0" fmla="*/ 107 w 107"/>
                <a:gd name="T1" fmla="*/ 8 h 8"/>
                <a:gd name="T2" fmla="*/ 2 w 107"/>
                <a:gd name="T3" fmla="*/ 8 h 8"/>
                <a:gd name="T4" fmla="*/ 0 w 107"/>
                <a:gd name="T5" fmla="*/ 0 h 8"/>
                <a:gd name="T6" fmla="*/ 102 w 107"/>
                <a:gd name="T7" fmla="*/ 0 h 8"/>
                <a:gd name="T8" fmla="*/ 107 w 107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">
                  <a:moveTo>
                    <a:pt x="107" y="8"/>
                  </a:moveTo>
                  <a:lnTo>
                    <a:pt x="2" y="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7" y="8"/>
                  </a:ln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0" name="Freeform 128">
              <a:extLst>
                <a:ext uri="{FF2B5EF4-FFF2-40B4-BE49-F238E27FC236}">
                  <a16:creationId xmlns:a16="http://schemas.microsoft.com/office/drawing/2014/main" id="{893ED316-0313-4309-BFE3-6E94A346A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" y="1843"/>
              <a:ext cx="105" cy="5"/>
            </a:xfrm>
            <a:custGeom>
              <a:avLst/>
              <a:gdLst>
                <a:gd name="T0" fmla="*/ 105 w 105"/>
                <a:gd name="T1" fmla="*/ 5 h 5"/>
                <a:gd name="T2" fmla="*/ 2 w 105"/>
                <a:gd name="T3" fmla="*/ 5 h 5"/>
                <a:gd name="T4" fmla="*/ 0 w 105"/>
                <a:gd name="T5" fmla="*/ 0 h 5"/>
                <a:gd name="T6" fmla="*/ 102 w 105"/>
                <a:gd name="T7" fmla="*/ 0 h 5"/>
                <a:gd name="T8" fmla="*/ 105 w 10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5">
                  <a:moveTo>
                    <a:pt x="105" y="5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1" name="Freeform 129">
              <a:extLst>
                <a:ext uri="{FF2B5EF4-FFF2-40B4-BE49-F238E27FC236}">
                  <a16:creationId xmlns:a16="http://schemas.microsoft.com/office/drawing/2014/main" id="{24FB235D-A67F-4829-A76F-1B1B4F845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" y="1488"/>
              <a:ext cx="673" cy="563"/>
            </a:xfrm>
            <a:custGeom>
              <a:avLst/>
              <a:gdLst>
                <a:gd name="T0" fmla="*/ 10540 w 269"/>
                <a:gd name="T1" fmla="*/ 8823 h 225"/>
                <a:gd name="T2" fmla="*/ 1721 w 269"/>
                <a:gd name="T3" fmla="*/ 0 h 225"/>
                <a:gd name="T4" fmla="*/ 0 w 269"/>
                <a:gd name="T5" fmla="*/ 0 h 225"/>
                <a:gd name="T6" fmla="*/ 8769 w 269"/>
                <a:gd name="T7" fmla="*/ 8823 h 225"/>
                <a:gd name="T8" fmla="*/ 10540 w 269"/>
                <a:gd name="T9" fmla="*/ 8823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225"/>
                  </a:moveTo>
                  <a:cubicBezTo>
                    <a:pt x="141" y="225"/>
                    <a:pt x="175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0" y="0"/>
                    <a:pt x="96" y="225"/>
                    <a:pt x="224" y="225"/>
                  </a:cubicBezTo>
                  <a:lnTo>
                    <a:pt x="269" y="225"/>
                  </a:lnTo>
                  <a:close/>
                </a:path>
              </a:pathLst>
            </a:custGeom>
            <a:solidFill>
              <a:srgbClr val="3B5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2" name="Freeform 130">
              <a:extLst>
                <a:ext uri="{FF2B5EF4-FFF2-40B4-BE49-F238E27FC236}">
                  <a16:creationId xmlns:a16="http://schemas.microsoft.com/office/drawing/2014/main" id="{544F89BB-E952-4FD5-9A30-FFE5A09DC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" y="1488"/>
              <a:ext cx="333" cy="148"/>
            </a:xfrm>
            <a:custGeom>
              <a:avLst/>
              <a:gdLst>
                <a:gd name="T0" fmla="*/ 1775 w 133"/>
                <a:gd name="T1" fmla="*/ 0 h 59"/>
                <a:gd name="T2" fmla="*/ 0 w 133"/>
                <a:gd name="T3" fmla="*/ 0 h 59"/>
                <a:gd name="T4" fmla="*/ 3455 w 133"/>
                <a:gd name="T5" fmla="*/ 2335 h 59"/>
                <a:gd name="T6" fmla="*/ 5228 w 133"/>
                <a:gd name="T7" fmla="*/ 2335 h 59"/>
                <a:gd name="T8" fmla="*/ 1775 w 133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59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69" y="26"/>
                    <a:pt x="88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14" y="26"/>
                    <a:pt x="89" y="0"/>
                    <a:pt x="45" y="0"/>
                  </a:cubicBez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3" name="Freeform 131">
              <a:extLst>
                <a:ext uri="{FF2B5EF4-FFF2-40B4-BE49-F238E27FC236}">
                  <a16:creationId xmlns:a16="http://schemas.microsoft.com/office/drawing/2014/main" id="{04C629E7-A70D-4CC4-94BC-6A611478E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1488"/>
              <a:ext cx="332" cy="148"/>
            </a:xfrm>
            <a:custGeom>
              <a:avLst/>
              <a:gdLst>
                <a:gd name="T0" fmla="*/ 1787 w 133"/>
                <a:gd name="T1" fmla="*/ 125 h 59"/>
                <a:gd name="T2" fmla="*/ 5135 w 133"/>
                <a:gd name="T3" fmla="*/ 2335 h 59"/>
                <a:gd name="T4" fmla="*/ 5165 w 133"/>
                <a:gd name="T5" fmla="*/ 2335 h 59"/>
                <a:gd name="T6" fmla="*/ 1712 w 133"/>
                <a:gd name="T7" fmla="*/ 0 h 59"/>
                <a:gd name="T8" fmla="*/ 0 w 133"/>
                <a:gd name="T9" fmla="*/ 0 h 59"/>
                <a:gd name="T10" fmla="*/ 1008 w 133"/>
                <a:gd name="T11" fmla="*/ 125 h 59"/>
                <a:gd name="T12" fmla="*/ 1787 w 133"/>
                <a:gd name="T13" fmla="*/ 125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" h="59">
                  <a:moveTo>
                    <a:pt x="46" y="3"/>
                  </a:moveTo>
                  <a:cubicBezTo>
                    <a:pt x="89" y="3"/>
                    <a:pt x="114" y="27"/>
                    <a:pt x="132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14" y="25"/>
                    <a:pt x="88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8" y="1"/>
                    <a:pt x="26" y="3"/>
                  </a:cubicBezTo>
                  <a:lnTo>
                    <a:pt x="46" y="3"/>
                  </a:lnTo>
                  <a:close/>
                </a:path>
              </a:pathLst>
            </a:custGeom>
            <a:solidFill>
              <a:srgbClr val="779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4" name="Freeform 132">
              <a:extLst>
                <a:ext uri="{FF2B5EF4-FFF2-40B4-BE49-F238E27FC236}">
                  <a16:creationId xmlns:a16="http://schemas.microsoft.com/office/drawing/2014/main" id="{5D1FC568-782A-4A34-A0FF-6712E7C9B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1866"/>
              <a:ext cx="347" cy="188"/>
            </a:xfrm>
            <a:custGeom>
              <a:avLst/>
              <a:gdLst>
                <a:gd name="T0" fmla="*/ 1715 w 139"/>
                <a:gd name="T1" fmla="*/ 0 h 75"/>
                <a:gd name="T2" fmla="*/ 0 w 139"/>
                <a:gd name="T3" fmla="*/ 0 h 75"/>
                <a:gd name="T4" fmla="*/ 3690 w 139"/>
                <a:gd name="T5" fmla="*/ 2960 h 75"/>
                <a:gd name="T6" fmla="*/ 5397 w 139"/>
                <a:gd name="T7" fmla="*/ 2960 h 75"/>
                <a:gd name="T8" fmla="*/ 1715 w 139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" h="75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41"/>
                    <a:pt x="45" y="75"/>
                    <a:pt x="95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90" y="75"/>
                    <a:pt x="64" y="41"/>
                    <a:pt x="44" y="0"/>
                  </a:cubicBez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5" name="Freeform 133">
              <a:extLst>
                <a:ext uri="{FF2B5EF4-FFF2-40B4-BE49-F238E27FC236}">
                  <a16:creationId xmlns:a16="http://schemas.microsoft.com/office/drawing/2014/main" id="{1B6A1885-0E08-4A8B-996B-3A7C9132D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" y="1488"/>
              <a:ext cx="673" cy="563"/>
            </a:xfrm>
            <a:custGeom>
              <a:avLst/>
              <a:gdLst>
                <a:gd name="T0" fmla="*/ 10540 w 269"/>
                <a:gd name="T1" fmla="*/ 8823 h 225"/>
                <a:gd name="T2" fmla="*/ 1721 w 269"/>
                <a:gd name="T3" fmla="*/ 0 h 225"/>
                <a:gd name="T4" fmla="*/ 0 w 269"/>
                <a:gd name="T5" fmla="*/ 0 h 225"/>
                <a:gd name="T6" fmla="*/ 8769 w 269"/>
                <a:gd name="T7" fmla="*/ 8823 h 225"/>
                <a:gd name="T8" fmla="*/ 10540 w 269"/>
                <a:gd name="T9" fmla="*/ 8823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225"/>
                  </a:moveTo>
                  <a:cubicBezTo>
                    <a:pt x="141" y="225"/>
                    <a:pt x="175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0" y="0"/>
                    <a:pt x="96" y="225"/>
                    <a:pt x="224" y="225"/>
                  </a:cubicBezTo>
                  <a:lnTo>
                    <a:pt x="269" y="225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6" name="Freeform 134">
              <a:extLst>
                <a:ext uri="{FF2B5EF4-FFF2-40B4-BE49-F238E27FC236}">
                  <a16:creationId xmlns:a16="http://schemas.microsoft.com/office/drawing/2014/main" id="{964CBD76-6C8A-4F7F-BD21-A8DB8A4BC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1643"/>
              <a:ext cx="107" cy="8"/>
            </a:xfrm>
            <a:custGeom>
              <a:avLst/>
              <a:gdLst>
                <a:gd name="T0" fmla="*/ 0 w 107"/>
                <a:gd name="T1" fmla="*/ 0 h 8"/>
                <a:gd name="T2" fmla="*/ 102 w 107"/>
                <a:gd name="T3" fmla="*/ 0 h 8"/>
                <a:gd name="T4" fmla="*/ 107 w 107"/>
                <a:gd name="T5" fmla="*/ 8 h 8"/>
                <a:gd name="T6" fmla="*/ 2 w 107"/>
                <a:gd name="T7" fmla="*/ 8 h 8"/>
                <a:gd name="T8" fmla="*/ 0 w 10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">
                  <a:moveTo>
                    <a:pt x="0" y="0"/>
                  </a:moveTo>
                  <a:lnTo>
                    <a:pt x="102" y="0"/>
                  </a:lnTo>
                  <a:lnTo>
                    <a:pt x="107" y="8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7" name="Freeform 135">
              <a:extLst>
                <a:ext uri="{FF2B5EF4-FFF2-40B4-BE49-F238E27FC236}">
                  <a16:creationId xmlns:a16="http://schemas.microsoft.com/office/drawing/2014/main" id="{F2262226-5848-4928-80FA-B282FA6F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1656"/>
              <a:ext cx="105" cy="5"/>
            </a:xfrm>
            <a:custGeom>
              <a:avLst/>
              <a:gdLst>
                <a:gd name="T0" fmla="*/ 0 w 105"/>
                <a:gd name="T1" fmla="*/ 0 h 5"/>
                <a:gd name="T2" fmla="*/ 105 w 105"/>
                <a:gd name="T3" fmla="*/ 0 h 5"/>
                <a:gd name="T4" fmla="*/ 105 w 105"/>
                <a:gd name="T5" fmla="*/ 5 h 5"/>
                <a:gd name="T6" fmla="*/ 3 w 105"/>
                <a:gd name="T7" fmla="*/ 5 h 5"/>
                <a:gd name="T8" fmla="*/ 0 w 10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5">
                  <a:moveTo>
                    <a:pt x="0" y="0"/>
                  </a:moveTo>
                  <a:lnTo>
                    <a:pt x="105" y="0"/>
                  </a:lnTo>
                  <a:lnTo>
                    <a:pt x="105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8" name="Freeform 136">
              <a:extLst>
                <a:ext uri="{FF2B5EF4-FFF2-40B4-BE49-F238E27FC236}">
                  <a16:creationId xmlns:a16="http://schemas.microsoft.com/office/drawing/2014/main" id="{440B587E-0B0B-41F1-81D0-394C99013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853"/>
              <a:ext cx="107" cy="8"/>
            </a:xfrm>
            <a:custGeom>
              <a:avLst/>
              <a:gdLst>
                <a:gd name="T0" fmla="*/ 107 w 107"/>
                <a:gd name="T1" fmla="*/ 8 h 8"/>
                <a:gd name="T2" fmla="*/ 5 w 107"/>
                <a:gd name="T3" fmla="*/ 8 h 8"/>
                <a:gd name="T4" fmla="*/ 0 w 107"/>
                <a:gd name="T5" fmla="*/ 0 h 8"/>
                <a:gd name="T6" fmla="*/ 105 w 107"/>
                <a:gd name="T7" fmla="*/ 0 h 8"/>
                <a:gd name="T8" fmla="*/ 107 w 107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">
                  <a:moveTo>
                    <a:pt x="107" y="8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7" y="8"/>
                  </a:ln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9" name="Freeform 137">
              <a:extLst>
                <a:ext uri="{FF2B5EF4-FFF2-40B4-BE49-F238E27FC236}">
                  <a16:creationId xmlns:a16="http://schemas.microsoft.com/office/drawing/2014/main" id="{633E17F7-5BA3-4648-A10E-4E6D0C66F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1843"/>
              <a:ext cx="107" cy="5"/>
            </a:xfrm>
            <a:custGeom>
              <a:avLst/>
              <a:gdLst>
                <a:gd name="T0" fmla="*/ 107 w 107"/>
                <a:gd name="T1" fmla="*/ 5 h 5"/>
                <a:gd name="T2" fmla="*/ 2 w 107"/>
                <a:gd name="T3" fmla="*/ 5 h 5"/>
                <a:gd name="T4" fmla="*/ 0 w 107"/>
                <a:gd name="T5" fmla="*/ 0 h 5"/>
                <a:gd name="T6" fmla="*/ 105 w 107"/>
                <a:gd name="T7" fmla="*/ 0 h 5"/>
                <a:gd name="T8" fmla="*/ 107 w 107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5">
                  <a:moveTo>
                    <a:pt x="107" y="5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7" y="5"/>
                  </a:ln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0" name="Freeform 138">
              <a:extLst>
                <a:ext uri="{FF2B5EF4-FFF2-40B4-BE49-F238E27FC236}">
                  <a16:creationId xmlns:a16="http://schemas.microsoft.com/office/drawing/2014/main" id="{7B50C0B0-A76D-4904-BC32-289BEBF9A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1488"/>
              <a:ext cx="673" cy="563"/>
            </a:xfrm>
            <a:custGeom>
              <a:avLst/>
              <a:gdLst>
                <a:gd name="T0" fmla="*/ 10540 w 269"/>
                <a:gd name="T1" fmla="*/ 8823 h 225"/>
                <a:gd name="T2" fmla="*/ 1771 w 269"/>
                <a:gd name="T3" fmla="*/ 0 h 225"/>
                <a:gd name="T4" fmla="*/ 0 w 269"/>
                <a:gd name="T5" fmla="*/ 0 h 225"/>
                <a:gd name="T6" fmla="*/ 8819 w 269"/>
                <a:gd name="T7" fmla="*/ 8823 h 225"/>
                <a:gd name="T8" fmla="*/ 10540 w 269"/>
                <a:gd name="T9" fmla="*/ 8823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225"/>
                  </a:moveTo>
                  <a:cubicBezTo>
                    <a:pt x="141" y="225"/>
                    <a:pt x="17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1" y="0"/>
                    <a:pt x="97" y="225"/>
                    <a:pt x="225" y="225"/>
                  </a:cubicBezTo>
                  <a:lnTo>
                    <a:pt x="269" y="225"/>
                  </a:lnTo>
                  <a:close/>
                </a:path>
              </a:pathLst>
            </a:custGeom>
            <a:solidFill>
              <a:srgbClr val="3B5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1" name="Freeform 139">
              <a:extLst>
                <a:ext uri="{FF2B5EF4-FFF2-40B4-BE49-F238E27FC236}">
                  <a16:creationId xmlns:a16="http://schemas.microsoft.com/office/drawing/2014/main" id="{F40A3CF5-B22D-4B52-832D-F706BAEFD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1488"/>
              <a:ext cx="332" cy="148"/>
            </a:xfrm>
            <a:custGeom>
              <a:avLst/>
              <a:gdLst>
                <a:gd name="T0" fmla="*/ 1712 w 133"/>
                <a:gd name="T1" fmla="*/ 0 h 59"/>
                <a:gd name="T2" fmla="*/ 0 w 133"/>
                <a:gd name="T3" fmla="*/ 0 h 59"/>
                <a:gd name="T4" fmla="*/ 3420 w 133"/>
                <a:gd name="T5" fmla="*/ 2335 h 59"/>
                <a:gd name="T6" fmla="*/ 5165 w 133"/>
                <a:gd name="T7" fmla="*/ 2335 h 59"/>
                <a:gd name="T8" fmla="*/ 1712 w 133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59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69" y="26"/>
                    <a:pt x="88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13" y="26"/>
                    <a:pt x="88" y="0"/>
                    <a:pt x="44" y="0"/>
                  </a:cubicBez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2" name="Freeform 140">
              <a:extLst>
                <a:ext uri="{FF2B5EF4-FFF2-40B4-BE49-F238E27FC236}">
                  <a16:creationId xmlns:a16="http://schemas.microsoft.com/office/drawing/2014/main" id="{57336C32-5405-4B2F-AEA6-594BE1BF7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1488"/>
              <a:ext cx="332" cy="148"/>
            </a:xfrm>
            <a:custGeom>
              <a:avLst/>
              <a:gdLst>
                <a:gd name="T0" fmla="*/ 1820 w 133"/>
                <a:gd name="T1" fmla="*/ 125 h 59"/>
                <a:gd name="T2" fmla="*/ 5165 w 133"/>
                <a:gd name="T3" fmla="*/ 2335 h 59"/>
                <a:gd name="T4" fmla="*/ 5165 w 133"/>
                <a:gd name="T5" fmla="*/ 2335 h 59"/>
                <a:gd name="T6" fmla="*/ 1745 w 133"/>
                <a:gd name="T7" fmla="*/ 0 h 59"/>
                <a:gd name="T8" fmla="*/ 0 w 133"/>
                <a:gd name="T9" fmla="*/ 0 h 59"/>
                <a:gd name="T10" fmla="*/ 1008 w 133"/>
                <a:gd name="T11" fmla="*/ 125 h 59"/>
                <a:gd name="T12" fmla="*/ 1820 w 133"/>
                <a:gd name="T13" fmla="*/ 125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" h="59">
                  <a:moveTo>
                    <a:pt x="47" y="3"/>
                  </a:moveTo>
                  <a:cubicBezTo>
                    <a:pt x="89" y="3"/>
                    <a:pt x="114" y="27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14" y="25"/>
                    <a:pt x="89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8" y="1"/>
                    <a:pt x="26" y="3"/>
                  </a:cubicBezTo>
                  <a:lnTo>
                    <a:pt x="47" y="3"/>
                  </a:lnTo>
                  <a:close/>
                </a:path>
              </a:pathLst>
            </a:custGeom>
            <a:solidFill>
              <a:srgbClr val="779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3" name="Freeform 141">
              <a:extLst>
                <a:ext uri="{FF2B5EF4-FFF2-40B4-BE49-F238E27FC236}">
                  <a16:creationId xmlns:a16="http://schemas.microsoft.com/office/drawing/2014/main" id="{49B149F5-727C-49C1-85A8-8DFDA6A03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1866"/>
              <a:ext cx="350" cy="188"/>
            </a:xfrm>
            <a:custGeom>
              <a:avLst/>
              <a:gdLst>
                <a:gd name="T0" fmla="*/ 1770 w 140"/>
                <a:gd name="T1" fmla="*/ 0 h 75"/>
                <a:gd name="T2" fmla="*/ 0 w 140"/>
                <a:gd name="T3" fmla="*/ 0 h 75"/>
                <a:gd name="T4" fmla="*/ 3720 w 140"/>
                <a:gd name="T5" fmla="*/ 2960 h 75"/>
                <a:gd name="T6" fmla="*/ 5470 w 140"/>
                <a:gd name="T7" fmla="*/ 2960 h 75"/>
                <a:gd name="T8" fmla="*/ 1770 w 140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7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41"/>
                    <a:pt x="46" y="75"/>
                    <a:pt x="95" y="75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90" y="75"/>
                    <a:pt x="65" y="41"/>
                    <a:pt x="45" y="0"/>
                  </a:cubicBez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4" name="Freeform 142">
              <a:extLst>
                <a:ext uri="{FF2B5EF4-FFF2-40B4-BE49-F238E27FC236}">
                  <a16:creationId xmlns:a16="http://schemas.microsoft.com/office/drawing/2014/main" id="{CB2B824B-EFCE-493D-9C3E-CBDF7B901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1488"/>
              <a:ext cx="673" cy="563"/>
            </a:xfrm>
            <a:custGeom>
              <a:avLst/>
              <a:gdLst>
                <a:gd name="T0" fmla="*/ 10540 w 269"/>
                <a:gd name="T1" fmla="*/ 8823 h 225"/>
                <a:gd name="T2" fmla="*/ 1771 w 269"/>
                <a:gd name="T3" fmla="*/ 0 h 225"/>
                <a:gd name="T4" fmla="*/ 0 w 269"/>
                <a:gd name="T5" fmla="*/ 0 h 225"/>
                <a:gd name="T6" fmla="*/ 8819 w 269"/>
                <a:gd name="T7" fmla="*/ 8823 h 225"/>
                <a:gd name="T8" fmla="*/ 10540 w 269"/>
                <a:gd name="T9" fmla="*/ 8823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225"/>
                  </a:moveTo>
                  <a:cubicBezTo>
                    <a:pt x="141" y="225"/>
                    <a:pt x="17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1" y="0"/>
                    <a:pt x="97" y="225"/>
                    <a:pt x="225" y="225"/>
                  </a:cubicBezTo>
                  <a:lnTo>
                    <a:pt x="269" y="225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5" name="Freeform 143">
              <a:extLst>
                <a:ext uri="{FF2B5EF4-FFF2-40B4-BE49-F238E27FC236}">
                  <a16:creationId xmlns:a16="http://schemas.microsoft.com/office/drawing/2014/main" id="{2EE4E0F6-D0F1-4CD5-AC28-C41F84D13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643"/>
              <a:ext cx="110" cy="8"/>
            </a:xfrm>
            <a:custGeom>
              <a:avLst/>
              <a:gdLst>
                <a:gd name="T0" fmla="*/ 0 w 110"/>
                <a:gd name="T1" fmla="*/ 0 h 8"/>
                <a:gd name="T2" fmla="*/ 105 w 110"/>
                <a:gd name="T3" fmla="*/ 0 h 8"/>
                <a:gd name="T4" fmla="*/ 110 w 110"/>
                <a:gd name="T5" fmla="*/ 8 h 8"/>
                <a:gd name="T6" fmla="*/ 5 w 110"/>
                <a:gd name="T7" fmla="*/ 8 h 8"/>
                <a:gd name="T8" fmla="*/ 0 w 1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8">
                  <a:moveTo>
                    <a:pt x="0" y="0"/>
                  </a:moveTo>
                  <a:lnTo>
                    <a:pt x="105" y="0"/>
                  </a:lnTo>
                  <a:lnTo>
                    <a:pt x="110" y="8"/>
                  </a:lnTo>
                  <a:lnTo>
                    <a:pt x="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6" name="Freeform 144">
              <a:extLst>
                <a:ext uri="{FF2B5EF4-FFF2-40B4-BE49-F238E27FC236}">
                  <a16:creationId xmlns:a16="http://schemas.microsoft.com/office/drawing/2014/main" id="{FAE8BCEE-0D69-4E30-BF9E-61A3E1079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656"/>
              <a:ext cx="105" cy="5"/>
            </a:xfrm>
            <a:custGeom>
              <a:avLst/>
              <a:gdLst>
                <a:gd name="T0" fmla="*/ 0 w 105"/>
                <a:gd name="T1" fmla="*/ 0 h 5"/>
                <a:gd name="T2" fmla="*/ 102 w 105"/>
                <a:gd name="T3" fmla="*/ 0 h 5"/>
                <a:gd name="T4" fmla="*/ 105 w 105"/>
                <a:gd name="T5" fmla="*/ 5 h 5"/>
                <a:gd name="T6" fmla="*/ 0 w 105"/>
                <a:gd name="T7" fmla="*/ 5 h 5"/>
                <a:gd name="T8" fmla="*/ 0 w 10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5">
                  <a:moveTo>
                    <a:pt x="0" y="0"/>
                  </a:moveTo>
                  <a:lnTo>
                    <a:pt x="102" y="0"/>
                  </a:lnTo>
                  <a:lnTo>
                    <a:pt x="10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7" name="Freeform 145">
              <a:extLst>
                <a:ext uri="{FF2B5EF4-FFF2-40B4-BE49-F238E27FC236}">
                  <a16:creationId xmlns:a16="http://schemas.microsoft.com/office/drawing/2014/main" id="{1011A114-61CF-4733-8BA7-4101D6CCD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" y="1853"/>
              <a:ext cx="108" cy="8"/>
            </a:xfrm>
            <a:custGeom>
              <a:avLst/>
              <a:gdLst>
                <a:gd name="T0" fmla="*/ 108 w 108"/>
                <a:gd name="T1" fmla="*/ 8 h 8"/>
                <a:gd name="T2" fmla="*/ 3 w 108"/>
                <a:gd name="T3" fmla="*/ 8 h 8"/>
                <a:gd name="T4" fmla="*/ 0 w 108"/>
                <a:gd name="T5" fmla="*/ 0 h 8"/>
                <a:gd name="T6" fmla="*/ 103 w 108"/>
                <a:gd name="T7" fmla="*/ 0 h 8"/>
                <a:gd name="T8" fmla="*/ 108 w 108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">
                  <a:moveTo>
                    <a:pt x="108" y="8"/>
                  </a:moveTo>
                  <a:lnTo>
                    <a:pt x="3" y="8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8" y="8"/>
                  </a:ln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8" name="Freeform 146">
              <a:extLst>
                <a:ext uri="{FF2B5EF4-FFF2-40B4-BE49-F238E27FC236}">
                  <a16:creationId xmlns:a16="http://schemas.microsoft.com/office/drawing/2014/main" id="{EF11BF89-4D98-4BB2-A667-A45C2FA71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1843"/>
              <a:ext cx="105" cy="5"/>
            </a:xfrm>
            <a:custGeom>
              <a:avLst/>
              <a:gdLst>
                <a:gd name="T0" fmla="*/ 105 w 105"/>
                <a:gd name="T1" fmla="*/ 5 h 5"/>
                <a:gd name="T2" fmla="*/ 3 w 105"/>
                <a:gd name="T3" fmla="*/ 5 h 5"/>
                <a:gd name="T4" fmla="*/ 0 w 105"/>
                <a:gd name="T5" fmla="*/ 0 h 5"/>
                <a:gd name="T6" fmla="*/ 103 w 105"/>
                <a:gd name="T7" fmla="*/ 0 h 5"/>
                <a:gd name="T8" fmla="*/ 105 w 10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5">
                  <a:moveTo>
                    <a:pt x="105" y="5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9" name="Freeform 147">
              <a:extLst>
                <a:ext uri="{FF2B5EF4-FFF2-40B4-BE49-F238E27FC236}">
                  <a16:creationId xmlns:a16="http://schemas.microsoft.com/office/drawing/2014/main" id="{F7295DE7-8751-49F5-9211-FBC5AEFED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1488"/>
              <a:ext cx="672" cy="563"/>
            </a:xfrm>
            <a:custGeom>
              <a:avLst/>
              <a:gdLst>
                <a:gd name="T0" fmla="*/ 10477 w 269"/>
                <a:gd name="T1" fmla="*/ 8823 h 225"/>
                <a:gd name="T2" fmla="*/ 1716 w 269"/>
                <a:gd name="T3" fmla="*/ 0 h 225"/>
                <a:gd name="T4" fmla="*/ 0 w 269"/>
                <a:gd name="T5" fmla="*/ 0 h 225"/>
                <a:gd name="T6" fmla="*/ 8731 w 269"/>
                <a:gd name="T7" fmla="*/ 8823 h 225"/>
                <a:gd name="T8" fmla="*/ 10477 w 269"/>
                <a:gd name="T9" fmla="*/ 8823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225"/>
                  </a:moveTo>
                  <a:cubicBezTo>
                    <a:pt x="141" y="225"/>
                    <a:pt x="175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0" y="0"/>
                    <a:pt x="96" y="225"/>
                    <a:pt x="224" y="225"/>
                  </a:cubicBezTo>
                  <a:lnTo>
                    <a:pt x="269" y="225"/>
                  </a:lnTo>
                  <a:close/>
                </a:path>
              </a:pathLst>
            </a:custGeom>
            <a:solidFill>
              <a:srgbClr val="3B5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0" name="Freeform 148">
              <a:extLst>
                <a:ext uri="{FF2B5EF4-FFF2-40B4-BE49-F238E27FC236}">
                  <a16:creationId xmlns:a16="http://schemas.microsoft.com/office/drawing/2014/main" id="{766B1EE9-78B7-431F-AAAA-58EA21DE8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1488"/>
              <a:ext cx="332" cy="148"/>
            </a:xfrm>
            <a:custGeom>
              <a:avLst/>
              <a:gdLst>
                <a:gd name="T0" fmla="*/ 1745 w 133"/>
                <a:gd name="T1" fmla="*/ 0 h 59"/>
                <a:gd name="T2" fmla="*/ 0 w 133"/>
                <a:gd name="T3" fmla="*/ 0 h 59"/>
                <a:gd name="T4" fmla="*/ 3420 w 133"/>
                <a:gd name="T5" fmla="*/ 2335 h 59"/>
                <a:gd name="T6" fmla="*/ 5165 w 133"/>
                <a:gd name="T7" fmla="*/ 2335 h 59"/>
                <a:gd name="T8" fmla="*/ 1745 w 133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59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69" y="26"/>
                    <a:pt x="88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14" y="26"/>
                    <a:pt x="89" y="0"/>
                    <a:pt x="45" y="0"/>
                  </a:cubicBez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1" name="Freeform 149">
              <a:extLst>
                <a:ext uri="{FF2B5EF4-FFF2-40B4-BE49-F238E27FC236}">
                  <a16:creationId xmlns:a16="http://schemas.microsoft.com/office/drawing/2014/main" id="{4EF40A04-BF20-44A0-AA64-76763FDB3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1488"/>
              <a:ext cx="333" cy="148"/>
            </a:xfrm>
            <a:custGeom>
              <a:avLst/>
              <a:gdLst>
                <a:gd name="T0" fmla="*/ 1805 w 133"/>
                <a:gd name="T1" fmla="*/ 125 h 59"/>
                <a:gd name="T2" fmla="*/ 5178 w 133"/>
                <a:gd name="T3" fmla="*/ 2335 h 59"/>
                <a:gd name="T4" fmla="*/ 5228 w 133"/>
                <a:gd name="T5" fmla="*/ 2335 h 59"/>
                <a:gd name="T6" fmla="*/ 1725 w 133"/>
                <a:gd name="T7" fmla="*/ 0 h 59"/>
                <a:gd name="T8" fmla="*/ 0 w 133"/>
                <a:gd name="T9" fmla="*/ 0 h 59"/>
                <a:gd name="T10" fmla="*/ 1022 w 133"/>
                <a:gd name="T11" fmla="*/ 125 h 59"/>
                <a:gd name="T12" fmla="*/ 1805 w 133"/>
                <a:gd name="T13" fmla="*/ 125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" h="59">
                  <a:moveTo>
                    <a:pt x="46" y="3"/>
                  </a:moveTo>
                  <a:cubicBezTo>
                    <a:pt x="89" y="3"/>
                    <a:pt x="114" y="27"/>
                    <a:pt x="132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14" y="25"/>
                    <a:pt x="88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8" y="1"/>
                    <a:pt x="26" y="3"/>
                  </a:cubicBezTo>
                  <a:lnTo>
                    <a:pt x="46" y="3"/>
                  </a:lnTo>
                  <a:close/>
                </a:path>
              </a:pathLst>
            </a:custGeom>
            <a:solidFill>
              <a:srgbClr val="779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2" name="Freeform 150">
              <a:extLst>
                <a:ext uri="{FF2B5EF4-FFF2-40B4-BE49-F238E27FC236}">
                  <a16:creationId xmlns:a16="http://schemas.microsoft.com/office/drawing/2014/main" id="{25AE32C2-9C01-42DE-8328-4689FD7BE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1866"/>
              <a:ext cx="348" cy="188"/>
            </a:xfrm>
            <a:custGeom>
              <a:avLst/>
              <a:gdLst>
                <a:gd name="T0" fmla="*/ 1722 w 139"/>
                <a:gd name="T1" fmla="*/ 0 h 75"/>
                <a:gd name="T2" fmla="*/ 0 w 139"/>
                <a:gd name="T3" fmla="*/ 0 h 75"/>
                <a:gd name="T4" fmla="*/ 3735 w 139"/>
                <a:gd name="T5" fmla="*/ 2960 h 75"/>
                <a:gd name="T6" fmla="*/ 5460 w 139"/>
                <a:gd name="T7" fmla="*/ 2960 h 75"/>
                <a:gd name="T8" fmla="*/ 1722 w 139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" h="75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41"/>
                    <a:pt x="45" y="75"/>
                    <a:pt x="95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90" y="75"/>
                    <a:pt x="64" y="41"/>
                    <a:pt x="44" y="0"/>
                  </a:cubicBez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3" name="Freeform 151">
              <a:extLst>
                <a:ext uri="{FF2B5EF4-FFF2-40B4-BE49-F238E27FC236}">
                  <a16:creationId xmlns:a16="http://schemas.microsoft.com/office/drawing/2014/main" id="{E0372E42-4428-406F-9290-33A34DA0E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1488"/>
              <a:ext cx="672" cy="563"/>
            </a:xfrm>
            <a:custGeom>
              <a:avLst/>
              <a:gdLst>
                <a:gd name="T0" fmla="*/ 10477 w 269"/>
                <a:gd name="T1" fmla="*/ 8823 h 225"/>
                <a:gd name="T2" fmla="*/ 1716 w 269"/>
                <a:gd name="T3" fmla="*/ 0 h 225"/>
                <a:gd name="T4" fmla="*/ 0 w 269"/>
                <a:gd name="T5" fmla="*/ 0 h 225"/>
                <a:gd name="T6" fmla="*/ 8731 w 269"/>
                <a:gd name="T7" fmla="*/ 8823 h 225"/>
                <a:gd name="T8" fmla="*/ 10477 w 269"/>
                <a:gd name="T9" fmla="*/ 8823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225"/>
                  </a:moveTo>
                  <a:cubicBezTo>
                    <a:pt x="141" y="225"/>
                    <a:pt x="175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0" y="0"/>
                    <a:pt x="96" y="225"/>
                    <a:pt x="224" y="225"/>
                  </a:cubicBezTo>
                  <a:lnTo>
                    <a:pt x="269" y="225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4" name="Freeform 152">
              <a:extLst>
                <a:ext uri="{FF2B5EF4-FFF2-40B4-BE49-F238E27FC236}">
                  <a16:creationId xmlns:a16="http://schemas.microsoft.com/office/drawing/2014/main" id="{CC7B998C-B111-4BE2-B84A-B697C4921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" y="1643"/>
              <a:ext cx="108" cy="8"/>
            </a:xfrm>
            <a:custGeom>
              <a:avLst/>
              <a:gdLst>
                <a:gd name="T0" fmla="*/ 0 w 108"/>
                <a:gd name="T1" fmla="*/ 0 h 8"/>
                <a:gd name="T2" fmla="*/ 103 w 108"/>
                <a:gd name="T3" fmla="*/ 0 h 8"/>
                <a:gd name="T4" fmla="*/ 108 w 108"/>
                <a:gd name="T5" fmla="*/ 8 h 8"/>
                <a:gd name="T6" fmla="*/ 3 w 108"/>
                <a:gd name="T7" fmla="*/ 8 h 8"/>
                <a:gd name="T8" fmla="*/ 0 w 10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">
                  <a:moveTo>
                    <a:pt x="0" y="0"/>
                  </a:moveTo>
                  <a:lnTo>
                    <a:pt x="103" y="0"/>
                  </a:lnTo>
                  <a:lnTo>
                    <a:pt x="108" y="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5" name="Freeform 153">
              <a:extLst>
                <a:ext uri="{FF2B5EF4-FFF2-40B4-BE49-F238E27FC236}">
                  <a16:creationId xmlns:a16="http://schemas.microsoft.com/office/drawing/2014/main" id="{ABAE75AD-74D1-489A-A729-4D4081996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1656"/>
              <a:ext cx="105" cy="5"/>
            </a:xfrm>
            <a:custGeom>
              <a:avLst/>
              <a:gdLst>
                <a:gd name="T0" fmla="*/ 0 w 105"/>
                <a:gd name="T1" fmla="*/ 0 h 5"/>
                <a:gd name="T2" fmla="*/ 105 w 105"/>
                <a:gd name="T3" fmla="*/ 0 h 5"/>
                <a:gd name="T4" fmla="*/ 105 w 105"/>
                <a:gd name="T5" fmla="*/ 5 h 5"/>
                <a:gd name="T6" fmla="*/ 2 w 105"/>
                <a:gd name="T7" fmla="*/ 5 h 5"/>
                <a:gd name="T8" fmla="*/ 0 w 10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5">
                  <a:moveTo>
                    <a:pt x="0" y="0"/>
                  </a:moveTo>
                  <a:lnTo>
                    <a:pt x="105" y="0"/>
                  </a:lnTo>
                  <a:lnTo>
                    <a:pt x="105" y="5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6" name="Freeform 154">
              <a:extLst>
                <a:ext uri="{FF2B5EF4-FFF2-40B4-BE49-F238E27FC236}">
                  <a16:creationId xmlns:a16="http://schemas.microsoft.com/office/drawing/2014/main" id="{EC31DBA3-69F3-4C17-9941-47EEAF801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853"/>
              <a:ext cx="110" cy="8"/>
            </a:xfrm>
            <a:custGeom>
              <a:avLst/>
              <a:gdLst>
                <a:gd name="T0" fmla="*/ 110 w 110"/>
                <a:gd name="T1" fmla="*/ 8 h 8"/>
                <a:gd name="T2" fmla="*/ 5 w 110"/>
                <a:gd name="T3" fmla="*/ 8 h 8"/>
                <a:gd name="T4" fmla="*/ 0 w 110"/>
                <a:gd name="T5" fmla="*/ 0 h 8"/>
                <a:gd name="T6" fmla="*/ 105 w 110"/>
                <a:gd name="T7" fmla="*/ 0 h 8"/>
                <a:gd name="T8" fmla="*/ 110 w 110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8">
                  <a:moveTo>
                    <a:pt x="110" y="8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10" y="8"/>
                  </a:ln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7" name="Freeform 155">
              <a:extLst>
                <a:ext uri="{FF2B5EF4-FFF2-40B4-BE49-F238E27FC236}">
                  <a16:creationId xmlns:a16="http://schemas.microsoft.com/office/drawing/2014/main" id="{98F1F141-5E6E-4299-A179-5ADDC2F06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" y="1843"/>
              <a:ext cx="108" cy="5"/>
            </a:xfrm>
            <a:custGeom>
              <a:avLst/>
              <a:gdLst>
                <a:gd name="T0" fmla="*/ 108 w 108"/>
                <a:gd name="T1" fmla="*/ 5 h 5"/>
                <a:gd name="T2" fmla="*/ 3 w 108"/>
                <a:gd name="T3" fmla="*/ 5 h 5"/>
                <a:gd name="T4" fmla="*/ 0 w 108"/>
                <a:gd name="T5" fmla="*/ 0 h 5"/>
                <a:gd name="T6" fmla="*/ 105 w 108"/>
                <a:gd name="T7" fmla="*/ 0 h 5"/>
                <a:gd name="T8" fmla="*/ 108 w 108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5">
                  <a:moveTo>
                    <a:pt x="108" y="5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8" y="5"/>
                  </a:ln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8" name="Freeform 156">
              <a:extLst>
                <a:ext uri="{FF2B5EF4-FFF2-40B4-BE49-F238E27FC236}">
                  <a16:creationId xmlns:a16="http://schemas.microsoft.com/office/drawing/2014/main" id="{29EA352E-D364-4E2B-BDC2-4761B284F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1488"/>
              <a:ext cx="673" cy="563"/>
            </a:xfrm>
            <a:custGeom>
              <a:avLst/>
              <a:gdLst>
                <a:gd name="T0" fmla="*/ 10540 w 269"/>
                <a:gd name="T1" fmla="*/ 8823 h 225"/>
                <a:gd name="T2" fmla="*/ 1771 w 269"/>
                <a:gd name="T3" fmla="*/ 0 h 225"/>
                <a:gd name="T4" fmla="*/ 0 w 269"/>
                <a:gd name="T5" fmla="*/ 0 h 225"/>
                <a:gd name="T6" fmla="*/ 8819 w 269"/>
                <a:gd name="T7" fmla="*/ 8823 h 225"/>
                <a:gd name="T8" fmla="*/ 10540 w 269"/>
                <a:gd name="T9" fmla="*/ 8823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225"/>
                  </a:moveTo>
                  <a:cubicBezTo>
                    <a:pt x="141" y="225"/>
                    <a:pt x="17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1" y="0"/>
                    <a:pt x="97" y="225"/>
                    <a:pt x="225" y="225"/>
                  </a:cubicBezTo>
                  <a:lnTo>
                    <a:pt x="269" y="225"/>
                  </a:lnTo>
                  <a:close/>
                </a:path>
              </a:pathLst>
            </a:custGeom>
            <a:solidFill>
              <a:srgbClr val="3B5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9" name="Freeform 157">
              <a:extLst>
                <a:ext uri="{FF2B5EF4-FFF2-40B4-BE49-F238E27FC236}">
                  <a16:creationId xmlns:a16="http://schemas.microsoft.com/office/drawing/2014/main" id="{60473DC5-F33E-4E13-ADD2-DDD8FF5C5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1488"/>
              <a:ext cx="333" cy="148"/>
            </a:xfrm>
            <a:custGeom>
              <a:avLst/>
              <a:gdLst>
                <a:gd name="T0" fmla="*/ 1725 w 133"/>
                <a:gd name="T1" fmla="*/ 0 h 59"/>
                <a:gd name="T2" fmla="*/ 0 w 133"/>
                <a:gd name="T3" fmla="*/ 0 h 59"/>
                <a:gd name="T4" fmla="*/ 3455 w 133"/>
                <a:gd name="T5" fmla="*/ 2335 h 59"/>
                <a:gd name="T6" fmla="*/ 5228 w 133"/>
                <a:gd name="T7" fmla="*/ 2335 h 59"/>
                <a:gd name="T8" fmla="*/ 1725 w 133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59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69" y="26"/>
                    <a:pt x="88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13" y="26"/>
                    <a:pt x="88" y="0"/>
                    <a:pt x="44" y="0"/>
                  </a:cubicBez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0" name="Freeform 158">
              <a:extLst>
                <a:ext uri="{FF2B5EF4-FFF2-40B4-BE49-F238E27FC236}">
                  <a16:creationId xmlns:a16="http://schemas.microsoft.com/office/drawing/2014/main" id="{E748B0D3-3794-4D38-961C-A8790835B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1488"/>
              <a:ext cx="333" cy="148"/>
            </a:xfrm>
            <a:custGeom>
              <a:avLst/>
              <a:gdLst>
                <a:gd name="T0" fmla="*/ 1850 w 133"/>
                <a:gd name="T1" fmla="*/ 125 h 59"/>
                <a:gd name="T2" fmla="*/ 5228 w 133"/>
                <a:gd name="T3" fmla="*/ 2335 h 59"/>
                <a:gd name="T4" fmla="*/ 5228 w 133"/>
                <a:gd name="T5" fmla="*/ 2335 h 59"/>
                <a:gd name="T6" fmla="*/ 1775 w 133"/>
                <a:gd name="T7" fmla="*/ 0 h 59"/>
                <a:gd name="T8" fmla="*/ 0 w 133"/>
                <a:gd name="T9" fmla="*/ 0 h 59"/>
                <a:gd name="T10" fmla="*/ 1022 w 133"/>
                <a:gd name="T11" fmla="*/ 125 h 59"/>
                <a:gd name="T12" fmla="*/ 1850 w 133"/>
                <a:gd name="T13" fmla="*/ 125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" h="59">
                  <a:moveTo>
                    <a:pt x="47" y="3"/>
                  </a:moveTo>
                  <a:cubicBezTo>
                    <a:pt x="89" y="3"/>
                    <a:pt x="114" y="27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14" y="25"/>
                    <a:pt x="89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8" y="1"/>
                    <a:pt x="26" y="3"/>
                  </a:cubicBezTo>
                  <a:lnTo>
                    <a:pt x="47" y="3"/>
                  </a:lnTo>
                  <a:close/>
                </a:path>
              </a:pathLst>
            </a:custGeom>
            <a:solidFill>
              <a:srgbClr val="779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1" name="Freeform 159">
              <a:extLst>
                <a:ext uri="{FF2B5EF4-FFF2-40B4-BE49-F238E27FC236}">
                  <a16:creationId xmlns:a16="http://schemas.microsoft.com/office/drawing/2014/main" id="{27593E09-56EE-496F-91A0-7302DBB7A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1866"/>
              <a:ext cx="351" cy="188"/>
            </a:xfrm>
            <a:custGeom>
              <a:avLst/>
              <a:gdLst>
                <a:gd name="T0" fmla="*/ 1780 w 140"/>
                <a:gd name="T1" fmla="*/ 0 h 75"/>
                <a:gd name="T2" fmla="*/ 0 w 140"/>
                <a:gd name="T3" fmla="*/ 0 h 75"/>
                <a:gd name="T4" fmla="*/ 3753 w 140"/>
                <a:gd name="T5" fmla="*/ 2960 h 75"/>
                <a:gd name="T6" fmla="*/ 5531 w 140"/>
                <a:gd name="T7" fmla="*/ 2960 h 75"/>
                <a:gd name="T8" fmla="*/ 1780 w 140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7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41"/>
                    <a:pt x="46" y="75"/>
                    <a:pt x="95" y="75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90" y="75"/>
                    <a:pt x="65" y="41"/>
                    <a:pt x="45" y="0"/>
                  </a:cubicBez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2" name="Freeform 160">
              <a:extLst>
                <a:ext uri="{FF2B5EF4-FFF2-40B4-BE49-F238E27FC236}">
                  <a16:creationId xmlns:a16="http://schemas.microsoft.com/office/drawing/2014/main" id="{2024BFF5-0848-483E-838F-58BEBC9DA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1488"/>
              <a:ext cx="673" cy="563"/>
            </a:xfrm>
            <a:custGeom>
              <a:avLst/>
              <a:gdLst>
                <a:gd name="T0" fmla="*/ 10540 w 269"/>
                <a:gd name="T1" fmla="*/ 8823 h 225"/>
                <a:gd name="T2" fmla="*/ 1771 w 269"/>
                <a:gd name="T3" fmla="*/ 0 h 225"/>
                <a:gd name="T4" fmla="*/ 0 w 269"/>
                <a:gd name="T5" fmla="*/ 0 h 225"/>
                <a:gd name="T6" fmla="*/ 8819 w 269"/>
                <a:gd name="T7" fmla="*/ 8823 h 225"/>
                <a:gd name="T8" fmla="*/ 10540 w 269"/>
                <a:gd name="T9" fmla="*/ 8823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225"/>
                  </a:moveTo>
                  <a:cubicBezTo>
                    <a:pt x="141" y="225"/>
                    <a:pt x="17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1" y="0"/>
                    <a:pt x="97" y="225"/>
                    <a:pt x="225" y="225"/>
                  </a:cubicBezTo>
                  <a:lnTo>
                    <a:pt x="269" y="225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3" name="Freeform 161">
              <a:extLst>
                <a:ext uri="{FF2B5EF4-FFF2-40B4-BE49-F238E27FC236}">
                  <a16:creationId xmlns:a16="http://schemas.microsoft.com/office/drawing/2014/main" id="{63A29E1F-016D-4AFE-B64C-CAC62A3D5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1643"/>
              <a:ext cx="110" cy="8"/>
            </a:xfrm>
            <a:custGeom>
              <a:avLst/>
              <a:gdLst>
                <a:gd name="T0" fmla="*/ 0 w 110"/>
                <a:gd name="T1" fmla="*/ 0 h 8"/>
                <a:gd name="T2" fmla="*/ 105 w 110"/>
                <a:gd name="T3" fmla="*/ 0 h 8"/>
                <a:gd name="T4" fmla="*/ 110 w 110"/>
                <a:gd name="T5" fmla="*/ 8 h 8"/>
                <a:gd name="T6" fmla="*/ 5 w 110"/>
                <a:gd name="T7" fmla="*/ 8 h 8"/>
                <a:gd name="T8" fmla="*/ 0 w 1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8">
                  <a:moveTo>
                    <a:pt x="0" y="0"/>
                  </a:moveTo>
                  <a:lnTo>
                    <a:pt x="105" y="0"/>
                  </a:lnTo>
                  <a:lnTo>
                    <a:pt x="110" y="8"/>
                  </a:lnTo>
                  <a:lnTo>
                    <a:pt x="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4" name="Freeform 162">
              <a:extLst>
                <a:ext uri="{FF2B5EF4-FFF2-40B4-BE49-F238E27FC236}">
                  <a16:creationId xmlns:a16="http://schemas.microsoft.com/office/drawing/2014/main" id="{201AC56D-A84F-4C7B-8BEC-1482D7A26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1656"/>
              <a:ext cx="105" cy="5"/>
            </a:xfrm>
            <a:custGeom>
              <a:avLst/>
              <a:gdLst>
                <a:gd name="T0" fmla="*/ 0 w 105"/>
                <a:gd name="T1" fmla="*/ 0 h 5"/>
                <a:gd name="T2" fmla="*/ 103 w 105"/>
                <a:gd name="T3" fmla="*/ 0 h 5"/>
                <a:gd name="T4" fmla="*/ 105 w 105"/>
                <a:gd name="T5" fmla="*/ 5 h 5"/>
                <a:gd name="T6" fmla="*/ 0 w 105"/>
                <a:gd name="T7" fmla="*/ 5 h 5"/>
                <a:gd name="T8" fmla="*/ 0 w 10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5">
                  <a:moveTo>
                    <a:pt x="0" y="0"/>
                  </a:moveTo>
                  <a:lnTo>
                    <a:pt x="103" y="0"/>
                  </a:lnTo>
                  <a:lnTo>
                    <a:pt x="10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5" name="Freeform 163">
              <a:extLst>
                <a:ext uri="{FF2B5EF4-FFF2-40B4-BE49-F238E27FC236}">
                  <a16:creationId xmlns:a16="http://schemas.microsoft.com/office/drawing/2014/main" id="{10761415-15AE-4FEF-BE61-A0EF8718D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1853"/>
              <a:ext cx="107" cy="8"/>
            </a:xfrm>
            <a:custGeom>
              <a:avLst/>
              <a:gdLst>
                <a:gd name="T0" fmla="*/ 107 w 107"/>
                <a:gd name="T1" fmla="*/ 8 h 8"/>
                <a:gd name="T2" fmla="*/ 2 w 107"/>
                <a:gd name="T3" fmla="*/ 8 h 8"/>
                <a:gd name="T4" fmla="*/ 0 w 107"/>
                <a:gd name="T5" fmla="*/ 0 h 8"/>
                <a:gd name="T6" fmla="*/ 102 w 107"/>
                <a:gd name="T7" fmla="*/ 0 h 8"/>
                <a:gd name="T8" fmla="*/ 107 w 107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">
                  <a:moveTo>
                    <a:pt x="107" y="8"/>
                  </a:moveTo>
                  <a:lnTo>
                    <a:pt x="2" y="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7" y="8"/>
                  </a:ln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6" name="Freeform 164">
              <a:extLst>
                <a:ext uri="{FF2B5EF4-FFF2-40B4-BE49-F238E27FC236}">
                  <a16:creationId xmlns:a16="http://schemas.microsoft.com/office/drawing/2014/main" id="{5E15D0E5-74AD-41BE-9AA9-413E94287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1843"/>
              <a:ext cx="105" cy="5"/>
            </a:xfrm>
            <a:custGeom>
              <a:avLst/>
              <a:gdLst>
                <a:gd name="T0" fmla="*/ 105 w 105"/>
                <a:gd name="T1" fmla="*/ 5 h 5"/>
                <a:gd name="T2" fmla="*/ 2 w 105"/>
                <a:gd name="T3" fmla="*/ 5 h 5"/>
                <a:gd name="T4" fmla="*/ 0 w 105"/>
                <a:gd name="T5" fmla="*/ 0 h 5"/>
                <a:gd name="T6" fmla="*/ 102 w 105"/>
                <a:gd name="T7" fmla="*/ 0 h 5"/>
                <a:gd name="T8" fmla="*/ 105 w 10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5">
                  <a:moveTo>
                    <a:pt x="105" y="5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00" name="Group 174">
            <a:extLst>
              <a:ext uri="{FF2B5EF4-FFF2-40B4-BE49-F238E27FC236}">
                <a16:creationId xmlns:a16="http://schemas.microsoft.com/office/drawing/2014/main" id="{1CF45B45-74BC-4D4D-AD61-681B7A5B6B8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341563"/>
            <a:ext cx="1068388" cy="889000"/>
            <a:chOff x="480" y="3413"/>
            <a:chExt cx="673" cy="560"/>
          </a:xfrm>
        </p:grpSpPr>
        <p:sp>
          <p:nvSpPr>
            <p:cNvPr id="24860" name="Freeform 175">
              <a:extLst>
                <a:ext uri="{FF2B5EF4-FFF2-40B4-BE49-F238E27FC236}">
                  <a16:creationId xmlns:a16="http://schemas.microsoft.com/office/drawing/2014/main" id="{B366F731-FB5B-4D2E-B1CD-4770AC494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3413"/>
              <a:ext cx="673" cy="560"/>
            </a:xfrm>
            <a:custGeom>
              <a:avLst/>
              <a:gdLst>
                <a:gd name="T0" fmla="*/ 10540 w 269"/>
                <a:gd name="T1" fmla="*/ 0 h 224"/>
                <a:gd name="T2" fmla="*/ 1771 w 269"/>
                <a:gd name="T3" fmla="*/ 8750 h 224"/>
                <a:gd name="T4" fmla="*/ 0 w 269"/>
                <a:gd name="T5" fmla="*/ 8750 h 224"/>
                <a:gd name="T6" fmla="*/ 8769 w 269"/>
                <a:gd name="T7" fmla="*/ 0 h 224"/>
                <a:gd name="T8" fmla="*/ 10540 w 269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4">
                  <a:moveTo>
                    <a:pt x="269" y="0"/>
                  </a:moveTo>
                  <a:cubicBezTo>
                    <a:pt x="141" y="0"/>
                    <a:pt x="175" y="224"/>
                    <a:pt x="45" y="22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30" y="224"/>
                    <a:pt x="96" y="0"/>
                    <a:pt x="224" y="0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rgbClr val="113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1" name="Freeform 176">
              <a:extLst>
                <a:ext uri="{FF2B5EF4-FFF2-40B4-BE49-F238E27FC236}">
                  <a16:creationId xmlns:a16="http://schemas.microsoft.com/office/drawing/2014/main" id="{F23DB2D5-C0B6-4536-A580-C253DE43C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3413"/>
              <a:ext cx="673" cy="560"/>
            </a:xfrm>
            <a:custGeom>
              <a:avLst/>
              <a:gdLst>
                <a:gd name="T0" fmla="*/ 10540 w 269"/>
                <a:gd name="T1" fmla="*/ 0 h 224"/>
                <a:gd name="T2" fmla="*/ 1771 w 269"/>
                <a:gd name="T3" fmla="*/ 8750 h 224"/>
                <a:gd name="T4" fmla="*/ 0 w 269"/>
                <a:gd name="T5" fmla="*/ 8750 h 224"/>
                <a:gd name="T6" fmla="*/ 8769 w 269"/>
                <a:gd name="T7" fmla="*/ 0 h 224"/>
                <a:gd name="T8" fmla="*/ 10540 w 269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4">
                  <a:moveTo>
                    <a:pt x="269" y="0"/>
                  </a:moveTo>
                  <a:cubicBezTo>
                    <a:pt x="141" y="0"/>
                    <a:pt x="175" y="224"/>
                    <a:pt x="45" y="22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30" y="224"/>
                    <a:pt x="96" y="0"/>
                    <a:pt x="224" y="0"/>
                  </a:cubicBezTo>
                  <a:lnTo>
                    <a:pt x="269" y="0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01" name="Group 177">
            <a:extLst>
              <a:ext uri="{FF2B5EF4-FFF2-40B4-BE49-F238E27FC236}">
                <a16:creationId xmlns:a16="http://schemas.microsoft.com/office/drawing/2014/main" id="{D6FB1D93-3AC5-4C24-BD94-FC30E344ED91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2341563"/>
            <a:ext cx="1074738" cy="896937"/>
            <a:chOff x="1054" y="3406"/>
            <a:chExt cx="677" cy="565"/>
          </a:xfrm>
        </p:grpSpPr>
        <p:sp>
          <p:nvSpPr>
            <p:cNvPr id="24851" name="Freeform 178">
              <a:extLst>
                <a:ext uri="{FF2B5EF4-FFF2-40B4-BE49-F238E27FC236}">
                  <a16:creationId xmlns:a16="http://schemas.microsoft.com/office/drawing/2014/main" id="{9A549A2E-4331-42EC-8839-2E112590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3408"/>
              <a:ext cx="672" cy="561"/>
            </a:xfrm>
            <a:custGeom>
              <a:avLst/>
              <a:gdLst>
                <a:gd name="T0" fmla="*/ 10477 w 269"/>
                <a:gd name="T1" fmla="*/ 8813 h 224"/>
                <a:gd name="T2" fmla="*/ 1746 w 269"/>
                <a:gd name="T3" fmla="*/ 0 h 224"/>
                <a:gd name="T4" fmla="*/ 0 w 269"/>
                <a:gd name="T5" fmla="*/ 0 h 224"/>
                <a:gd name="T6" fmla="*/ 8761 w 269"/>
                <a:gd name="T7" fmla="*/ 8813 h 224"/>
                <a:gd name="T8" fmla="*/ 10477 w 269"/>
                <a:gd name="T9" fmla="*/ 8813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4">
                  <a:moveTo>
                    <a:pt x="269" y="224"/>
                  </a:moveTo>
                  <a:cubicBezTo>
                    <a:pt x="141" y="224"/>
                    <a:pt x="17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0" y="0"/>
                    <a:pt x="96" y="224"/>
                    <a:pt x="225" y="224"/>
                  </a:cubicBezTo>
                  <a:lnTo>
                    <a:pt x="269" y="224"/>
                  </a:lnTo>
                  <a:close/>
                </a:path>
              </a:pathLst>
            </a:custGeom>
            <a:solidFill>
              <a:srgbClr val="3B5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2" name="Freeform 179">
              <a:extLst>
                <a:ext uri="{FF2B5EF4-FFF2-40B4-BE49-F238E27FC236}">
                  <a16:creationId xmlns:a16="http://schemas.microsoft.com/office/drawing/2014/main" id="{9F414269-9134-4020-9E24-61B6A6476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" y="3408"/>
              <a:ext cx="329" cy="148"/>
            </a:xfrm>
            <a:custGeom>
              <a:avLst/>
              <a:gdLst>
                <a:gd name="T0" fmla="*/ 1702 w 132"/>
                <a:gd name="T1" fmla="*/ 0 h 59"/>
                <a:gd name="T2" fmla="*/ 0 w 132"/>
                <a:gd name="T3" fmla="*/ 0 h 59"/>
                <a:gd name="T4" fmla="*/ 3392 w 132"/>
                <a:gd name="T5" fmla="*/ 2335 h 59"/>
                <a:gd name="T6" fmla="*/ 5095 w 132"/>
                <a:gd name="T7" fmla="*/ 2335 h 59"/>
                <a:gd name="T8" fmla="*/ 1702 w 132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59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69" y="25"/>
                    <a:pt x="88" y="5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13" y="25"/>
                    <a:pt x="88" y="0"/>
                    <a:pt x="44" y="0"/>
                  </a:cubicBez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3" name="Freeform 180">
              <a:extLst>
                <a:ext uri="{FF2B5EF4-FFF2-40B4-BE49-F238E27FC236}">
                  <a16:creationId xmlns:a16="http://schemas.microsoft.com/office/drawing/2014/main" id="{ACD1B2B8-10CF-4690-9B4B-38B06566B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3406"/>
              <a:ext cx="332" cy="147"/>
            </a:xfrm>
            <a:custGeom>
              <a:avLst/>
              <a:gdLst>
                <a:gd name="T0" fmla="*/ 1820 w 133"/>
                <a:gd name="T1" fmla="*/ 154 h 59"/>
                <a:gd name="T2" fmla="*/ 5165 w 133"/>
                <a:gd name="T3" fmla="*/ 2272 h 59"/>
                <a:gd name="T4" fmla="*/ 5165 w 133"/>
                <a:gd name="T5" fmla="*/ 2272 h 59"/>
                <a:gd name="T6" fmla="*/ 1745 w 133"/>
                <a:gd name="T7" fmla="*/ 0 h 59"/>
                <a:gd name="T8" fmla="*/ 0 w 133"/>
                <a:gd name="T9" fmla="*/ 0 h 59"/>
                <a:gd name="T10" fmla="*/ 1008 w 133"/>
                <a:gd name="T11" fmla="*/ 154 h 59"/>
                <a:gd name="T12" fmla="*/ 1820 w 133"/>
                <a:gd name="T13" fmla="*/ 154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" h="59">
                  <a:moveTo>
                    <a:pt x="47" y="4"/>
                  </a:moveTo>
                  <a:cubicBezTo>
                    <a:pt x="89" y="4"/>
                    <a:pt x="114" y="28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14" y="26"/>
                    <a:pt x="89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8" y="2"/>
                    <a:pt x="26" y="4"/>
                  </a:cubicBezTo>
                  <a:lnTo>
                    <a:pt x="47" y="4"/>
                  </a:lnTo>
                  <a:close/>
                </a:path>
              </a:pathLst>
            </a:custGeom>
            <a:solidFill>
              <a:srgbClr val="779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4" name="Freeform 181">
              <a:extLst>
                <a:ext uri="{FF2B5EF4-FFF2-40B4-BE49-F238E27FC236}">
                  <a16:creationId xmlns:a16="http://schemas.microsoft.com/office/drawing/2014/main" id="{ACEB6E37-19CF-4700-80A9-13A2A6CD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3783"/>
              <a:ext cx="348" cy="188"/>
            </a:xfrm>
            <a:custGeom>
              <a:avLst/>
              <a:gdLst>
                <a:gd name="T0" fmla="*/ 1775 w 139"/>
                <a:gd name="T1" fmla="*/ 0 h 75"/>
                <a:gd name="T2" fmla="*/ 0 w 139"/>
                <a:gd name="T3" fmla="*/ 0 h 75"/>
                <a:gd name="T4" fmla="*/ 3735 w 139"/>
                <a:gd name="T5" fmla="*/ 2960 h 75"/>
                <a:gd name="T6" fmla="*/ 5460 w 139"/>
                <a:gd name="T7" fmla="*/ 2960 h 75"/>
                <a:gd name="T8" fmla="*/ 1775 w 139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" h="7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42"/>
                    <a:pt x="45" y="75"/>
                    <a:pt x="95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90" y="75"/>
                    <a:pt x="65" y="42"/>
                    <a:pt x="45" y="0"/>
                  </a:cubicBez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5" name="Freeform 182">
              <a:extLst>
                <a:ext uri="{FF2B5EF4-FFF2-40B4-BE49-F238E27FC236}">
                  <a16:creationId xmlns:a16="http://schemas.microsoft.com/office/drawing/2014/main" id="{E7BBE893-949B-497E-B1A6-B1E6CE3C6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3408"/>
              <a:ext cx="672" cy="561"/>
            </a:xfrm>
            <a:custGeom>
              <a:avLst/>
              <a:gdLst>
                <a:gd name="T0" fmla="*/ 10477 w 269"/>
                <a:gd name="T1" fmla="*/ 8813 h 224"/>
                <a:gd name="T2" fmla="*/ 1746 w 269"/>
                <a:gd name="T3" fmla="*/ 0 h 224"/>
                <a:gd name="T4" fmla="*/ 0 w 269"/>
                <a:gd name="T5" fmla="*/ 0 h 224"/>
                <a:gd name="T6" fmla="*/ 8761 w 269"/>
                <a:gd name="T7" fmla="*/ 8813 h 224"/>
                <a:gd name="T8" fmla="*/ 10477 w 269"/>
                <a:gd name="T9" fmla="*/ 8813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4">
                  <a:moveTo>
                    <a:pt x="269" y="224"/>
                  </a:moveTo>
                  <a:cubicBezTo>
                    <a:pt x="141" y="224"/>
                    <a:pt x="17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0" y="0"/>
                    <a:pt x="96" y="224"/>
                    <a:pt x="225" y="224"/>
                  </a:cubicBezTo>
                  <a:lnTo>
                    <a:pt x="269" y="224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6" name="Freeform 183">
              <a:extLst>
                <a:ext uri="{FF2B5EF4-FFF2-40B4-BE49-F238E27FC236}">
                  <a16:creationId xmlns:a16="http://schemas.microsoft.com/office/drawing/2014/main" id="{E7933324-FBBC-4C9E-878F-A40E4A155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" y="3561"/>
              <a:ext cx="107" cy="7"/>
            </a:xfrm>
            <a:custGeom>
              <a:avLst/>
              <a:gdLst>
                <a:gd name="T0" fmla="*/ 0 w 107"/>
                <a:gd name="T1" fmla="*/ 0 h 7"/>
                <a:gd name="T2" fmla="*/ 104 w 107"/>
                <a:gd name="T3" fmla="*/ 0 h 7"/>
                <a:gd name="T4" fmla="*/ 107 w 107"/>
                <a:gd name="T5" fmla="*/ 7 h 7"/>
                <a:gd name="T6" fmla="*/ 5 w 107"/>
                <a:gd name="T7" fmla="*/ 7 h 7"/>
                <a:gd name="T8" fmla="*/ 0 w 10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7">
                  <a:moveTo>
                    <a:pt x="0" y="0"/>
                  </a:moveTo>
                  <a:lnTo>
                    <a:pt x="104" y="0"/>
                  </a:lnTo>
                  <a:lnTo>
                    <a:pt x="107" y="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7" name="Freeform 184">
              <a:extLst>
                <a:ext uri="{FF2B5EF4-FFF2-40B4-BE49-F238E27FC236}">
                  <a16:creationId xmlns:a16="http://schemas.microsoft.com/office/drawing/2014/main" id="{3972F169-62F8-4456-A9F6-E3B0FB8C5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" y="3576"/>
              <a:ext cx="107" cy="2"/>
            </a:xfrm>
            <a:custGeom>
              <a:avLst/>
              <a:gdLst>
                <a:gd name="T0" fmla="*/ 0 w 107"/>
                <a:gd name="T1" fmla="*/ 0 h 2"/>
                <a:gd name="T2" fmla="*/ 105 w 107"/>
                <a:gd name="T3" fmla="*/ 0 h 2"/>
                <a:gd name="T4" fmla="*/ 107 w 107"/>
                <a:gd name="T5" fmla="*/ 2 h 2"/>
                <a:gd name="T6" fmla="*/ 3 w 107"/>
                <a:gd name="T7" fmla="*/ 2 h 2"/>
                <a:gd name="T8" fmla="*/ 0 w 107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2">
                  <a:moveTo>
                    <a:pt x="0" y="0"/>
                  </a:moveTo>
                  <a:lnTo>
                    <a:pt x="105" y="0"/>
                  </a:lnTo>
                  <a:lnTo>
                    <a:pt x="107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8" name="Freeform 185">
              <a:extLst>
                <a:ext uri="{FF2B5EF4-FFF2-40B4-BE49-F238E27FC236}">
                  <a16:creationId xmlns:a16="http://schemas.microsoft.com/office/drawing/2014/main" id="{CEE85A82-073C-46DF-B5B7-DABDA5DD0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3773"/>
              <a:ext cx="110" cy="8"/>
            </a:xfrm>
            <a:custGeom>
              <a:avLst/>
              <a:gdLst>
                <a:gd name="T0" fmla="*/ 110 w 110"/>
                <a:gd name="T1" fmla="*/ 8 h 8"/>
                <a:gd name="T2" fmla="*/ 5 w 110"/>
                <a:gd name="T3" fmla="*/ 8 h 8"/>
                <a:gd name="T4" fmla="*/ 0 w 110"/>
                <a:gd name="T5" fmla="*/ 0 h 8"/>
                <a:gd name="T6" fmla="*/ 105 w 110"/>
                <a:gd name="T7" fmla="*/ 0 h 8"/>
                <a:gd name="T8" fmla="*/ 110 w 110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8">
                  <a:moveTo>
                    <a:pt x="110" y="8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10" y="8"/>
                  </a:ln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9" name="Freeform 186">
              <a:extLst>
                <a:ext uri="{FF2B5EF4-FFF2-40B4-BE49-F238E27FC236}">
                  <a16:creationId xmlns:a16="http://schemas.microsoft.com/office/drawing/2014/main" id="{F913A374-7C75-4BFE-8476-29C082A09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3763"/>
              <a:ext cx="105" cy="3"/>
            </a:xfrm>
            <a:custGeom>
              <a:avLst/>
              <a:gdLst>
                <a:gd name="T0" fmla="*/ 105 w 105"/>
                <a:gd name="T1" fmla="*/ 3 h 3"/>
                <a:gd name="T2" fmla="*/ 2 w 105"/>
                <a:gd name="T3" fmla="*/ 3 h 3"/>
                <a:gd name="T4" fmla="*/ 0 w 105"/>
                <a:gd name="T5" fmla="*/ 0 h 3"/>
                <a:gd name="T6" fmla="*/ 102 w 105"/>
                <a:gd name="T7" fmla="*/ 0 h 3"/>
                <a:gd name="T8" fmla="*/ 105 w 105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">
                  <a:moveTo>
                    <a:pt x="105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5" y="3"/>
                  </a:ln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6" name="Text Box 187">
            <a:extLst>
              <a:ext uri="{FF2B5EF4-FFF2-40B4-BE49-F238E27FC236}">
                <a16:creationId xmlns:a16="http://schemas.microsoft.com/office/drawing/2014/main" id="{32C54DF0-3CEF-4800-B0CE-C9ED86BBA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2360613"/>
            <a:ext cx="3492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FF3399"/>
                </a:solidFill>
              </a:rPr>
              <a:t>C</a:t>
            </a:r>
          </a:p>
        </p:txBody>
      </p:sp>
      <p:sp>
        <p:nvSpPr>
          <p:cNvPr id="10267" name="Text Box 188">
            <a:extLst>
              <a:ext uri="{FF2B5EF4-FFF2-40B4-BE49-F238E27FC236}">
                <a16:creationId xmlns:a16="http://schemas.microsoft.com/office/drawing/2014/main" id="{EB6929C2-9922-4CA1-BF6B-48F0DEFE4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2360613"/>
            <a:ext cx="3619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E40000"/>
                </a:solidFill>
              </a:rPr>
              <a:t>G</a:t>
            </a:r>
          </a:p>
        </p:txBody>
      </p:sp>
      <p:sp>
        <p:nvSpPr>
          <p:cNvPr id="10268" name="Text Box 189">
            <a:extLst>
              <a:ext uri="{FF2B5EF4-FFF2-40B4-BE49-F238E27FC236}">
                <a16:creationId xmlns:a16="http://schemas.microsoft.com/office/drawing/2014/main" id="{C4040502-4CAF-49FB-8906-1FFAF26DD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2360613"/>
            <a:ext cx="3365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FAF400"/>
                </a:solidFill>
              </a:rPr>
              <a:t>A</a:t>
            </a:r>
          </a:p>
        </p:txBody>
      </p:sp>
      <p:sp>
        <p:nvSpPr>
          <p:cNvPr id="10269" name="Text Box 190">
            <a:extLst>
              <a:ext uri="{FF2B5EF4-FFF2-40B4-BE49-F238E27FC236}">
                <a16:creationId xmlns:a16="http://schemas.microsoft.com/office/drawing/2014/main" id="{3B9F7941-3769-49A9-9E99-48E9E3A69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913" y="2360613"/>
            <a:ext cx="3238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FE8002"/>
                </a:solidFill>
              </a:rPr>
              <a:t>T</a:t>
            </a:r>
          </a:p>
        </p:txBody>
      </p:sp>
      <p:sp>
        <p:nvSpPr>
          <p:cNvPr id="10270" name="Text Box 191">
            <a:extLst>
              <a:ext uri="{FF2B5EF4-FFF2-40B4-BE49-F238E27FC236}">
                <a16:creationId xmlns:a16="http://schemas.microsoft.com/office/drawing/2014/main" id="{9A4D9AB1-713B-49E6-A28A-95A50C4B4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9550" y="2281238"/>
            <a:ext cx="3492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dirty="0">
                <a:solidFill>
                  <a:schemeClr val="folHlink"/>
                </a:solidFill>
              </a:rPr>
              <a:t>U</a:t>
            </a:r>
          </a:p>
        </p:txBody>
      </p:sp>
      <p:grpSp>
        <p:nvGrpSpPr>
          <p:cNvPr id="24607" name="Group 192">
            <a:extLst>
              <a:ext uri="{FF2B5EF4-FFF2-40B4-BE49-F238E27FC236}">
                <a16:creationId xmlns:a16="http://schemas.microsoft.com/office/drawing/2014/main" id="{B0508858-8FF5-414E-9B34-41D7A81EA5A5}"/>
              </a:ext>
            </a:extLst>
          </p:cNvPr>
          <p:cNvGrpSpPr>
            <a:grpSpLocks/>
          </p:cNvGrpSpPr>
          <p:nvPr/>
        </p:nvGrpSpPr>
        <p:grpSpPr bwMode="auto">
          <a:xfrm>
            <a:off x="1738313" y="4748213"/>
            <a:ext cx="152400" cy="454025"/>
            <a:chOff x="818" y="866"/>
            <a:chExt cx="96" cy="286"/>
          </a:xfrm>
        </p:grpSpPr>
        <p:sp>
          <p:nvSpPr>
            <p:cNvPr id="24847" name="Freeform 193">
              <a:extLst>
                <a:ext uri="{FF2B5EF4-FFF2-40B4-BE49-F238E27FC236}">
                  <a16:creationId xmlns:a16="http://schemas.microsoft.com/office/drawing/2014/main" id="{1DB06D90-0940-4B00-83C9-A24217B2E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8" name="Freeform 194">
              <a:extLst>
                <a:ext uri="{FF2B5EF4-FFF2-40B4-BE49-F238E27FC236}">
                  <a16:creationId xmlns:a16="http://schemas.microsoft.com/office/drawing/2014/main" id="{C1A559B3-6B5B-42A3-AE8C-09BBB9F12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9" name="Freeform 195">
              <a:extLst>
                <a:ext uri="{FF2B5EF4-FFF2-40B4-BE49-F238E27FC236}">
                  <a16:creationId xmlns:a16="http://schemas.microsoft.com/office/drawing/2014/main" id="{B50BDB2F-8E08-4893-AE66-4DCBB7D25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0" name="Freeform 196">
              <a:extLst>
                <a:ext uri="{FF2B5EF4-FFF2-40B4-BE49-F238E27FC236}">
                  <a16:creationId xmlns:a16="http://schemas.microsoft.com/office/drawing/2014/main" id="{5D2A08A6-B349-47F7-849D-A27D310D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08" name="Group 197">
            <a:extLst>
              <a:ext uri="{FF2B5EF4-FFF2-40B4-BE49-F238E27FC236}">
                <a16:creationId xmlns:a16="http://schemas.microsoft.com/office/drawing/2014/main" id="{830E672C-EE3D-46E1-A8F0-CA2802D88624}"/>
              </a:ext>
            </a:extLst>
          </p:cNvPr>
          <p:cNvGrpSpPr>
            <a:grpSpLocks/>
          </p:cNvGrpSpPr>
          <p:nvPr/>
        </p:nvGrpSpPr>
        <p:grpSpPr bwMode="auto">
          <a:xfrm>
            <a:off x="3576638" y="4729163"/>
            <a:ext cx="152400" cy="454025"/>
            <a:chOff x="818" y="866"/>
            <a:chExt cx="96" cy="286"/>
          </a:xfrm>
        </p:grpSpPr>
        <p:sp>
          <p:nvSpPr>
            <p:cNvPr id="24843" name="Freeform 198">
              <a:extLst>
                <a:ext uri="{FF2B5EF4-FFF2-40B4-BE49-F238E27FC236}">
                  <a16:creationId xmlns:a16="http://schemas.microsoft.com/office/drawing/2014/main" id="{7AD57497-691C-4260-B63A-F6B23466B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4" name="Freeform 199">
              <a:extLst>
                <a:ext uri="{FF2B5EF4-FFF2-40B4-BE49-F238E27FC236}">
                  <a16:creationId xmlns:a16="http://schemas.microsoft.com/office/drawing/2014/main" id="{58AD19CA-8F83-4365-A128-B9A1F5791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5" name="Freeform 200">
              <a:extLst>
                <a:ext uri="{FF2B5EF4-FFF2-40B4-BE49-F238E27FC236}">
                  <a16:creationId xmlns:a16="http://schemas.microsoft.com/office/drawing/2014/main" id="{F93C7FC6-810E-47E2-9F38-3CCD749DA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6" name="Freeform 201">
              <a:extLst>
                <a:ext uri="{FF2B5EF4-FFF2-40B4-BE49-F238E27FC236}">
                  <a16:creationId xmlns:a16="http://schemas.microsoft.com/office/drawing/2014/main" id="{8A598394-F903-46D3-BF75-E755BFC9A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09" name="Group 207">
            <a:extLst>
              <a:ext uri="{FF2B5EF4-FFF2-40B4-BE49-F238E27FC236}">
                <a16:creationId xmlns:a16="http://schemas.microsoft.com/office/drawing/2014/main" id="{E0253276-DD09-49EB-8C96-71EB1340D5F5}"/>
              </a:ext>
            </a:extLst>
          </p:cNvPr>
          <p:cNvGrpSpPr>
            <a:grpSpLocks/>
          </p:cNvGrpSpPr>
          <p:nvPr/>
        </p:nvGrpSpPr>
        <p:grpSpPr bwMode="auto">
          <a:xfrm>
            <a:off x="2862263" y="4691063"/>
            <a:ext cx="150812" cy="512762"/>
            <a:chOff x="816" y="1294"/>
            <a:chExt cx="95" cy="323"/>
          </a:xfrm>
        </p:grpSpPr>
        <p:sp>
          <p:nvSpPr>
            <p:cNvPr id="24839" name="Freeform 208">
              <a:extLst>
                <a:ext uri="{FF2B5EF4-FFF2-40B4-BE49-F238E27FC236}">
                  <a16:creationId xmlns:a16="http://schemas.microsoft.com/office/drawing/2014/main" id="{6905C1AB-AD6B-4940-8F1E-F2CDCA56F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95" cy="323"/>
            </a:xfrm>
            <a:custGeom>
              <a:avLst/>
              <a:gdLst>
                <a:gd name="T0" fmla="*/ 1250 w 38"/>
                <a:gd name="T1" fmla="*/ 4552 h 129"/>
                <a:gd name="T2" fmla="*/ 988 w 38"/>
                <a:gd name="T3" fmla="*/ 4081 h 129"/>
                <a:gd name="T4" fmla="*/ 1488 w 38"/>
                <a:gd name="T5" fmla="*/ 3686 h 129"/>
                <a:gd name="T6" fmla="*/ 1488 w 38"/>
                <a:gd name="T7" fmla="*/ 3656 h 129"/>
                <a:gd name="T8" fmla="*/ 1488 w 38"/>
                <a:gd name="T9" fmla="*/ 471 h 129"/>
                <a:gd name="T10" fmla="*/ 750 w 38"/>
                <a:gd name="T11" fmla="*/ 0 h 129"/>
                <a:gd name="T12" fmla="*/ 0 w 38"/>
                <a:gd name="T13" fmla="*/ 471 h 129"/>
                <a:gd name="T14" fmla="*/ 0 w 38"/>
                <a:gd name="T15" fmla="*/ 3656 h 129"/>
                <a:gd name="T16" fmla="*/ 0 w 38"/>
                <a:gd name="T17" fmla="*/ 3686 h 129"/>
                <a:gd name="T18" fmla="*/ 520 w 38"/>
                <a:gd name="T19" fmla="*/ 4081 h 129"/>
                <a:gd name="T20" fmla="*/ 238 w 38"/>
                <a:gd name="T21" fmla="*/ 4552 h 129"/>
                <a:gd name="T22" fmla="*/ 750 w 38"/>
                <a:gd name="T23" fmla="*/ 5073 h 129"/>
                <a:gd name="T24" fmla="*/ 1250 w 38"/>
                <a:gd name="T25" fmla="*/ 4552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29">
                  <a:moveTo>
                    <a:pt x="32" y="116"/>
                  </a:moveTo>
                  <a:cubicBezTo>
                    <a:pt x="32" y="111"/>
                    <a:pt x="29" y="106"/>
                    <a:pt x="25" y="104"/>
                  </a:cubicBezTo>
                  <a:cubicBezTo>
                    <a:pt x="37" y="103"/>
                    <a:pt x="38" y="97"/>
                    <a:pt x="38" y="94"/>
                  </a:cubicBezTo>
                  <a:cubicBezTo>
                    <a:pt x="38" y="94"/>
                    <a:pt x="38" y="94"/>
                    <a:pt x="38" y="9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6" y="129"/>
                    <a:pt x="32" y="124"/>
                    <a:pt x="32" y="116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0" name="Freeform 209">
              <a:extLst>
                <a:ext uri="{FF2B5EF4-FFF2-40B4-BE49-F238E27FC236}">
                  <a16:creationId xmlns:a16="http://schemas.microsoft.com/office/drawing/2014/main" id="{D6B8E53A-07EE-4481-8079-4F686AA0F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1294"/>
              <a:ext cx="50" cy="323"/>
            </a:xfrm>
            <a:custGeom>
              <a:avLst/>
              <a:gdLst>
                <a:gd name="T0" fmla="*/ 708 w 20"/>
                <a:gd name="T1" fmla="*/ 471 h 129"/>
                <a:gd name="T2" fmla="*/ 708 w 20"/>
                <a:gd name="T3" fmla="*/ 3656 h 129"/>
                <a:gd name="T4" fmla="*/ 708 w 20"/>
                <a:gd name="T5" fmla="*/ 3686 h 129"/>
                <a:gd name="T6" fmla="*/ 208 w 20"/>
                <a:gd name="T7" fmla="*/ 4081 h 129"/>
                <a:gd name="T8" fmla="*/ 470 w 20"/>
                <a:gd name="T9" fmla="*/ 4552 h 129"/>
                <a:gd name="T10" fmla="*/ 0 w 20"/>
                <a:gd name="T11" fmla="*/ 5073 h 129"/>
                <a:gd name="T12" fmla="*/ 50 w 20"/>
                <a:gd name="T13" fmla="*/ 5073 h 129"/>
                <a:gd name="T14" fmla="*/ 550 w 20"/>
                <a:gd name="T15" fmla="*/ 4552 h 129"/>
                <a:gd name="T16" fmla="*/ 283 w 20"/>
                <a:gd name="T17" fmla="*/ 4081 h 129"/>
                <a:gd name="T18" fmla="*/ 783 w 20"/>
                <a:gd name="T19" fmla="*/ 3686 h 129"/>
                <a:gd name="T20" fmla="*/ 783 w 20"/>
                <a:gd name="T21" fmla="*/ 3656 h 129"/>
                <a:gd name="T22" fmla="*/ 783 w 20"/>
                <a:gd name="T23" fmla="*/ 471 h 129"/>
                <a:gd name="T24" fmla="*/ 50 w 20"/>
                <a:gd name="T25" fmla="*/ 0 h 129"/>
                <a:gd name="T26" fmla="*/ 0 w 20"/>
                <a:gd name="T27" fmla="*/ 0 h 129"/>
                <a:gd name="T28" fmla="*/ 708 w 20"/>
                <a:gd name="T29" fmla="*/ 471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29">
                  <a:moveTo>
                    <a:pt x="18" y="12"/>
                  </a:moveTo>
                  <a:cubicBezTo>
                    <a:pt x="18" y="93"/>
                    <a:pt x="18" y="93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7"/>
                    <a:pt x="17" y="103"/>
                    <a:pt x="5" y="104"/>
                  </a:cubicBezTo>
                  <a:cubicBezTo>
                    <a:pt x="9" y="106"/>
                    <a:pt x="12" y="111"/>
                    <a:pt x="12" y="116"/>
                  </a:cubicBezTo>
                  <a:cubicBezTo>
                    <a:pt x="12" y="123"/>
                    <a:pt x="7" y="129"/>
                    <a:pt x="0" y="129"/>
                  </a:cubicBezTo>
                  <a:cubicBezTo>
                    <a:pt x="0" y="129"/>
                    <a:pt x="1" y="129"/>
                    <a:pt x="1" y="129"/>
                  </a:cubicBezTo>
                  <a:cubicBezTo>
                    <a:pt x="8" y="129"/>
                    <a:pt x="14" y="124"/>
                    <a:pt x="14" y="116"/>
                  </a:cubicBezTo>
                  <a:cubicBezTo>
                    <a:pt x="14" y="111"/>
                    <a:pt x="11" y="106"/>
                    <a:pt x="7" y="104"/>
                  </a:cubicBezTo>
                  <a:cubicBezTo>
                    <a:pt x="19" y="103"/>
                    <a:pt x="20" y="97"/>
                    <a:pt x="20" y="94"/>
                  </a:cubicBezTo>
                  <a:cubicBezTo>
                    <a:pt x="20" y="94"/>
                    <a:pt x="20" y="94"/>
                    <a:pt x="20" y="9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0"/>
                    <a:pt x="18" y="7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1" name="Freeform 210">
              <a:extLst>
                <a:ext uri="{FF2B5EF4-FFF2-40B4-BE49-F238E27FC236}">
                  <a16:creationId xmlns:a16="http://schemas.microsoft.com/office/drawing/2014/main" id="{58186928-789C-4971-B79E-9905C3CB3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55" cy="323"/>
            </a:xfrm>
            <a:custGeom>
              <a:avLst/>
              <a:gdLst>
                <a:gd name="T0" fmla="*/ 470 w 22"/>
                <a:gd name="T1" fmla="*/ 4552 h 129"/>
                <a:gd name="T2" fmla="*/ 750 w 22"/>
                <a:gd name="T3" fmla="*/ 4081 h 129"/>
                <a:gd name="T4" fmla="*/ 238 w 22"/>
                <a:gd name="T5" fmla="*/ 3686 h 129"/>
                <a:gd name="T6" fmla="*/ 238 w 22"/>
                <a:gd name="T7" fmla="*/ 3656 h 129"/>
                <a:gd name="T8" fmla="*/ 238 w 22"/>
                <a:gd name="T9" fmla="*/ 471 h 129"/>
                <a:gd name="T10" fmla="*/ 863 w 22"/>
                <a:gd name="T11" fmla="*/ 0 h 129"/>
                <a:gd name="T12" fmla="*/ 750 w 22"/>
                <a:gd name="T13" fmla="*/ 0 h 129"/>
                <a:gd name="T14" fmla="*/ 0 w 22"/>
                <a:gd name="T15" fmla="*/ 471 h 129"/>
                <a:gd name="T16" fmla="*/ 0 w 22"/>
                <a:gd name="T17" fmla="*/ 3656 h 129"/>
                <a:gd name="T18" fmla="*/ 0 w 22"/>
                <a:gd name="T19" fmla="*/ 3686 h 129"/>
                <a:gd name="T20" fmla="*/ 520 w 22"/>
                <a:gd name="T21" fmla="*/ 4081 h 129"/>
                <a:gd name="T22" fmla="*/ 238 w 22"/>
                <a:gd name="T23" fmla="*/ 4552 h 129"/>
                <a:gd name="T24" fmla="*/ 750 w 22"/>
                <a:gd name="T25" fmla="*/ 5073 h 129"/>
                <a:gd name="T26" fmla="*/ 863 w 22"/>
                <a:gd name="T27" fmla="*/ 5073 h 129"/>
                <a:gd name="T28" fmla="*/ 470 w 22"/>
                <a:gd name="T29" fmla="*/ 4552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29">
                  <a:moveTo>
                    <a:pt x="12" y="116"/>
                  </a:moveTo>
                  <a:cubicBezTo>
                    <a:pt x="12" y="111"/>
                    <a:pt x="15" y="106"/>
                    <a:pt x="19" y="104"/>
                  </a:cubicBezTo>
                  <a:cubicBezTo>
                    <a:pt x="7" y="103"/>
                    <a:pt x="6" y="97"/>
                    <a:pt x="6" y="94"/>
                  </a:cubicBezTo>
                  <a:cubicBezTo>
                    <a:pt x="6" y="94"/>
                    <a:pt x="6" y="94"/>
                    <a:pt x="6" y="9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7"/>
                    <a:pt x="9" y="1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0" y="129"/>
                    <a:pt x="21" y="129"/>
                    <a:pt x="22" y="129"/>
                  </a:cubicBezTo>
                  <a:cubicBezTo>
                    <a:pt x="16" y="128"/>
                    <a:pt x="12" y="122"/>
                    <a:pt x="12" y="116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2" name="Freeform 211">
              <a:extLst>
                <a:ext uri="{FF2B5EF4-FFF2-40B4-BE49-F238E27FC236}">
                  <a16:creationId xmlns:a16="http://schemas.microsoft.com/office/drawing/2014/main" id="{1A177E02-6AAE-4F84-A27C-8739D6495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95" cy="323"/>
            </a:xfrm>
            <a:custGeom>
              <a:avLst/>
              <a:gdLst>
                <a:gd name="T0" fmla="*/ 1250 w 38"/>
                <a:gd name="T1" fmla="*/ 4552 h 129"/>
                <a:gd name="T2" fmla="*/ 988 w 38"/>
                <a:gd name="T3" fmla="*/ 4081 h 129"/>
                <a:gd name="T4" fmla="*/ 1488 w 38"/>
                <a:gd name="T5" fmla="*/ 3686 h 129"/>
                <a:gd name="T6" fmla="*/ 1488 w 38"/>
                <a:gd name="T7" fmla="*/ 3656 h 129"/>
                <a:gd name="T8" fmla="*/ 1488 w 38"/>
                <a:gd name="T9" fmla="*/ 471 h 129"/>
                <a:gd name="T10" fmla="*/ 750 w 38"/>
                <a:gd name="T11" fmla="*/ 0 h 129"/>
                <a:gd name="T12" fmla="*/ 0 w 38"/>
                <a:gd name="T13" fmla="*/ 471 h 129"/>
                <a:gd name="T14" fmla="*/ 0 w 38"/>
                <a:gd name="T15" fmla="*/ 3656 h 129"/>
                <a:gd name="T16" fmla="*/ 0 w 38"/>
                <a:gd name="T17" fmla="*/ 3686 h 129"/>
                <a:gd name="T18" fmla="*/ 520 w 38"/>
                <a:gd name="T19" fmla="*/ 4081 h 129"/>
                <a:gd name="T20" fmla="*/ 238 w 38"/>
                <a:gd name="T21" fmla="*/ 4552 h 129"/>
                <a:gd name="T22" fmla="*/ 750 w 38"/>
                <a:gd name="T23" fmla="*/ 5073 h 129"/>
                <a:gd name="T24" fmla="*/ 1250 w 38"/>
                <a:gd name="T25" fmla="*/ 4552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29">
                  <a:moveTo>
                    <a:pt x="32" y="116"/>
                  </a:moveTo>
                  <a:cubicBezTo>
                    <a:pt x="32" y="111"/>
                    <a:pt x="29" y="106"/>
                    <a:pt x="25" y="104"/>
                  </a:cubicBezTo>
                  <a:cubicBezTo>
                    <a:pt x="37" y="103"/>
                    <a:pt x="38" y="97"/>
                    <a:pt x="38" y="94"/>
                  </a:cubicBezTo>
                  <a:cubicBezTo>
                    <a:pt x="38" y="94"/>
                    <a:pt x="38" y="94"/>
                    <a:pt x="38" y="9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6" y="129"/>
                    <a:pt x="32" y="124"/>
                    <a:pt x="32" y="116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0" name="Group 212">
            <a:extLst>
              <a:ext uri="{FF2B5EF4-FFF2-40B4-BE49-F238E27FC236}">
                <a16:creationId xmlns:a16="http://schemas.microsoft.com/office/drawing/2014/main" id="{05394CE9-F038-4B75-A798-62302EDF911E}"/>
              </a:ext>
            </a:extLst>
          </p:cNvPr>
          <p:cNvGrpSpPr>
            <a:grpSpLocks/>
          </p:cNvGrpSpPr>
          <p:nvPr/>
        </p:nvGrpSpPr>
        <p:grpSpPr bwMode="auto">
          <a:xfrm>
            <a:off x="4729163" y="4681538"/>
            <a:ext cx="150812" cy="512762"/>
            <a:chOff x="816" y="1294"/>
            <a:chExt cx="95" cy="323"/>
          </a:xfrm>
        </p:grpSpPr>
        <p:sp>
          <p:nvSpPr>
            <p:cNvPr id="24835" name="Freeform 213">
              <a:extLst>
                <a:ext uri="{FF2B5EF4-FFF2-40B4-BE49-F238E27FC236}">
                  <a16:creationId xmlns:a16="http://schemas.microsoft.com/office/drawing/2014/main" id="{BC2EA7DC-873E-42D5-94D0-683B0204A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95" cy="323"/>
            </a:xfrm>
            <a:custGeom>
              <a:avLst/>
              <a:gdLst>
                <a:gd name="T0" fmla="*/ 1250 w 38"/>
                <a:gd name="T1" fmla="*/ 4552 h 129"/>
                <a:gd name="T2" fmla="*/ 988 w 38"/>
                <a:gd name="T3" fmla="*/ 4081 h 129"/>
                <a:gd name="T4" fmla="*/ 1488 w 38"/>
                <a:gd name="T5" fmla="*/ 3686 h 129"/>
                <a:gd name="T6" fmla="*/ 1488 w 38"/>
                <a:gd name="T7" fmla="*/ 3656 h 129"/>
                <a:gd name="T8" fmla="*/ 1488 w 38"/>
                <a:gd name="T9" fmla="*/ 471 h 129"/>
                <a:gd name="T10" fmla="*/ 750 w 38"/>
                <a:gd name="T11" fmla="*/ 0 h 129"/>
                <a:gd name="T12" fmla="*/ 0 w 38"/>
                <a:gd name="T13" fmla="*/ 471 h 129"/>
                <a:gd name="T14" fmla="*/ 0 w 38"/>
                <a:gd name="T15" fmla="*/ 3656 h 129"/>
                <a:gd name="T16" fmla="*/ 0 w 38"/>
                <a:gd name="T17" fmla="*/ 3686 h 129"/>
                <a:gd name="T18" fmla="*/ 520 w 38"/>
                <a:gd name="T19" fmla="*/ 4081 h 129"/>
                <a:gd name="T20" fmla="*/ 238 w 38"/>
                <a:gd name="T21" fmla="*/ 4552 h 129"/>
                <a:gd name="T22" fmla="*/ 750 w 38"/>
                <a:gd name="T23" fmla="*/ 5073 h 129"/>
                <a:gd name="T24" fmla="*/ 1250 w 38"/>
                <a:gd name="T25" fmla="*/ 4552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29">
                  <a:moveTo>
                    <a:pt x="32" y="116"/>
                  </a:moveTo>
                  <a:cubicBezTo>
                    <a:pt x="32" y="111"/>
                    <a:pt x="29" y="106"/>
                    <a:pt x="25" y="104"/>
                  </a:cubicBezTo>
                  <a:cubicBezTo>
                    <a:pt x="37" y="103"/>
                    <a:pt x="38" y="97"/>
                    <a:pt x="38" y="94"/>
                  </a:cubicBezTo>
                  <a:cubicBezTo>
                    <a:pt x="38" y="94"/>
                    <a:pt x="38" y="94"/>
                    <a:pt x="38" y="9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6" y="129"/>
                    <a:pt x="32" y="124"/>
                    <a:pt x="32" y="116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6" name="Freeform 214">
              <a:extLst>
                <a:ext uri="{FF2B5EF4-FFF2-40B4-BE49-F238E27FC236}">
                  <a16:creationId xmlns:a16="http://schemas.microsoft.com/office/drawing/2014/main" id="{F1145298-043F-408A-BB79-BC5CEAF77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1294"/>
              <a:ext cx="50" cy="323"/>
            </a:xfrm>
            <a:custGeom>
              <a:avLst/>
              <a:gdLst>
                <a:gd name="T0" fmla="*/ 708 w 20"/>
                <a:gd name="T1" fmla="*/ 471 h 129"/>
                <a:gd name="T2" fmla="*/ 708 w 20"/>
                <a:gd name="T3" fmla="*/ 3656 h 129"/>
                <a:gd name="T4" fmla="*/ 708 w 20"/>
                <a:gd name="T5" fmla="*/ 3686 h 129"/>
                <a:gd name="T6" fmla="*/ 208 w 20"/>
                <a:gd name="T7" fmla="*/ 4081 h 129"/>
                <a:gd name="T8" fmla="*/ 470 w 20"/>
                <a:gd name="T9" fmla="*/ 4552 h 129"/>
                <a:gd name="T10" fmla="*/ 0 w 20"/>
                <a:gd name="T11" fmla="*/ 5073 h 129"/>
                <a:gd name="T12" fmla="*/ 50 w 20"/>
                <a:gd name="T13" fmla="*/ 5073 h 129"/>
                <a:gd name="T14" fmla="*/ 550 w 20"/>
                <a:gd name="T15" fmla="*/ 4552 h 129"/>
                <a:gd name="T16" fmla="*/ 283 w 20"/>
                <a:gd name="T17" fmla="*/ 4081 h 129"/>
                <a:gd name="T18" fmla="*/ 783 w 20"/>
                <a:gd name="T19" fmla="*/ 3686 h 129"/>
                <a:gd name="T20" fmla="*/ 783 w 20"/>
                <a:gd name="T21" fmla="*/ 3656 h 129"/>
                <a:gd name="T22" fmla="*/ 783 w 20"/>
                <a:gd name="T23" fmla="*/ 471 h 129"/>
                <a:gd name="T24" fmla="*/ 50 w 20"/>
                <a:gd name="T25" fmla="*/ 0 h 129"/>
                <a:gd name="T26" fmla="*/ 0 w 20"/>
                <a:gd name="T27" fmla="*/ 0 h 129"/>
                <a:gd name="T28" fmla="*/ 708 w 20"/>
                <a:gd name="T29" fmla="*/ 471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29">
                  <a:moveTo>
                    <a:pt x="18" y="12"/>
                  </a:moveTo>
                  <a:cubicBezTo>
                    <a:pt x="18" y="93"/>
                    <a:pt x="18" y="93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7"/>
                    <a:pt x="17" y="103"/>
                    <a:pt x="5" y="104"/>
                  </a:cubicBezTo>
                  <a:cubicBezTo>
                    <a:pt x="9" y="106"/>
                    <a:pt x="12" y="111"/>
                    <a:pt x="12" y="116"/>
                  </a:cubicBezTo>
                  <a:cubicBezTo>
                    <a:pt x="12" y="123"/>
                    <a:pt x="7" y="129"/>
                    <a:pt x="0" y="129"/>
                  </a:cubicBezTo>
                  <a:cubicBezTo>
                    <a:pt x="0" y="129"/>
                    <a:pt x="1" y="129"/>
                    <a:pt x="1" y="129"/>
                  </a:cubicBezTo>
                  <a:cubicBezTo>
                    <a:pt x="8" y="129"/>
                    <a:pt x="14" y="124"/>
                    <a:pt x="14" y="116"/>
                  </a:cubicBezTo>
                  <a:cubicBezTo>
                    <a:pt x="14" y="111"/>
                    <a:pt x="11" y="106"/>
                    <a:pt x="7" y="104"/>
                  </a:cubicBezTo>
                  <a:cubicBezTo>
                    <a:pt x="19" y="103"/>
                    <a:pt x="20" y="97"/>
                    <a:pt x="20" y="94"/>
                  </a:cubicBezTo>
                  <a:cubicBezTo>
                    <a:pt x="20" y="94"/>
                    <a:pt x="20" y="94"/>
                    <a:pt x="20" y="9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0"/>
                    <a:pt x="18" y="7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7" name="Freeform 215">
              <a:extLst>
                <a:ext uri="{FF2B5EF4-FFF2-40B4-BE49-F238E27FC236}">
                  <a16:creationId xmlns:a16="http://schemas.microsoft.com/office/drawing/2014/main" id="{1997EFFE-B06D-4B8E-B6A7-74B25F777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55" cy="323"/>
            </a:xfrm>
            <a:custGeom>
              <a:avLst/>
              <a:gdLst>
                <a:gd name="T0" fmla="*/ 470 w 22"/>
                <a:gd name="T1" fmla="*/ 4552 h 129"/>
                <a:gd name="T2" fmla="*/ 750 w 22"/>
                <a:gd name="T3" fmla="*/ 4081 h 129"/>
                <a:gd name="T4" fmla="*/ 238 w 22"/>
                <a:gd name="T5" fmla="*/ 3686 h 129"/>
                <a:gd name="T6" fmla="*/ 238 w 22"/>
                <a:gd name="T7" fmla="*/ 3656 h 129"/>
                <a:gd name="T8" fmla="*/ 238 w 22"/>
                <a:gd name="T9" fmla="*/ 471 h 129"/>
                <a:gd name="T10" fmla="*/ 863 w 22"/>
                <a:gd name="T11" fmla="*/ 0 h 129"/>
                <a:gd name="T12" fmla="*/ 750 w 22"/>
                <a:gd name="T13" fmla="*/ 0 h 129"/>
                <a:gd name="T14" fmla="*/ 0 w 22"/>
                <a:gd name="T15" fmla="*/ 471 h 129"/>
                <a:gd name="T16" fmla="*/ 0 w 22"/>
                <a:gd name="T17" fmla="*/ 3656 h 129"/>
                <a:gd name="T18" fmla="*/ 0 w 22"/>
                <a:gd name="T19" fmla="*/ 3686 h 129"/>
                <a:gd name="T20" fmla="*/ 520 w 22"/>
                <a:gd name="T21" fmla="*/ 4081 h 129"/>
                <a:gd name="T22" fmla="*/ 238 w 22"/>
                <a:gd name="T23" fmla="*/ 4552 h 129"/>
                <a:gd name="T24" fmla="*/ 750 w 22"/>
                <a:gd name="T25" fmla="*/ 5073 h 129"/>
                <a:gd name="T26" fmla="*/ 863 w 22"/>
                <a:gd name="T27" fmla="*/ 5073 h 129"/>
                <a:gd name="T28" fmla="*/ 470 w 22"/>
                <a:gd name="T29" fmla="*/ 4552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29">
                  <a:moveTo>
                    <a:pt x="12" y="116"/>
                  </a:moveTo>
                  <a:cubicBezTo>
                    <a:pt x="12" y="111"/>
                    <a:pt x="15" y="106"/>
                    <a:pt x="19" y="104"/>
                  </a:cubicBezTo>
                  <a:cubicBezTo>
                    <a:pt x="7" y="103"/>
                    <a:pt x="6" y="97"/>
                    <a:pt x="6" y="94"/>
                  </a:cubicBezTo>
                  <a:cubicBezTo>
                    <a:pt x="6" y="94"/>
                    <a:pt x="6" y="94"/>
                    <a:pt x="6" y="9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7"/>
                    <a:pt x="9" y="1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0" y="129"/>
                    <a:pt x="21" y="129"/>
                    <a:pt x="22" y="129"/>
                  </a:cubicBezTo>
                  <a:cubicBezTo>
                    <a:pt x="16" y="128"/>
                    <a:pt x="12" y="122"/>
                    <a:pt x="12" y="116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8" name="Freeform 216">
              <a:extLst>
                <a:ext uri="{FF2B5EF4-FFF2-40B4-BE49-F238E27FC236}">
                  <a16:creationId xmlns:a16="http://schemas.microsoft.com/office/drawing/2014/main" id="{F960D5BE-6BFD-4498-9681-46113B0A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95" cy="323"/>
            </a:xfrm>
            <a:custGeom>
              <a:avLst/>
              <a:gdLst>
                <a:gd name="T0" fmla="*/ 1250 w 38"/>
                <a:gd name="T1" fmla="*/ 4552 h 129"/>
                <a:gd name="T2" fmla="*/ 988 w 38"/>
                <a:gd name="T3" fmla="*/ 4081 h 129"/>
                <a:gd name="T4" fmla="*/ 1488 w 38"/>
                <a:gd name="T5" fmla="*/ 3686 h 129"/>
                <a:gd name="T6" fmla="*/ 1488 w 38"/>
                <a:gd name="T7" fmla="*/ 3656 h 129"/>
                <a:gd name="T8" fmla="*/ 1488 w 38"/>
                <a:gd name="T9" fmla="*/ 471 h 129"/>
                <a:gd name="T10" fmla="*/ 750 w 38"/>
                <a:gd name="T11" fmla="*/ 0 h 129"/>
                <a:gd name="T12" fmla="*/ 0 w 38"/>
                <a:gd name="T13" fmla="*/ 471 h 129"/>
                <a:gd name="T14" fmla="*/ 0 w 38"/>
                <a:gd name="T15" fmla="*/ 3656 h 129"/>
                <a:gd name="T16" fmla="*/ 0 w 38"/>
                <a:gd name="T17" fmla="*/ 3686 h 129"/>
                <a:gd name="T18" fmla="*/ 520 w 38"/>
                <a:gd name="T19" fmla="*/ 4081 h 129"/>
                <a:gd name="T20" fmla="*/ 238 w 38"/>
                <a:gd name="T21" fmla="*/ 4552 h 129"/>
                <a:gd name="T22" fmla="*/ 750 w 38"/>
                <a:gd name="T23" fmla="*/ 5073 h 129"/>
                <a:gd name="T24" fmla="*/ 1250 w 38"/>
                <a:gd name="T25" fmla="*/ 4552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29">
                  <a:moveTo>
                    <a:pt x="32" y="116"/>
                  </a:moveTo>
                  <a:cubicBezTo>
                    <a:pt x="32" y="111"/>
                    <a:pt x="29" y="106"/>
                    <a:pt x="25" y="104"/>
                  </a:cubicBezTo>
                  <a:cubicBezTo>
                    <a:pt x="37" y="103"/>
                    <a:pt x="38" y="97"/>
                    <a:pt x="38" y="94"/>
                  </a:cubicBezTo>
                  <a:cubicBezTo>
                    <a:pt x="38" y="94"/>
                    <a:pt x="38" y="94"/>
                    <a:pt x="38" y="9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6" y="129"/>
                    <a:pt x="32" y="124"/>
                    <a:pt x="32" y="116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1" name="Group 222">
            <a:extLst>
              <a:ext uri="{FF2B5EF4-FFF2-40B4-BE49-F238E27FC236}">
                <a16:creationId xmlns:a16="http://schemas.microsoft.com/office/drawing/2014/main" id="{161A2583-4301-41B2-AFA0-96B7E421211A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5072063"/>
            <a:ext cx="150812" cy="441325"/>
            <a:chOff x="1008" y="867"/>
            <a:chExt cx="95" cy="278"/>
          </a:xfrm>
        </p:grpSpPr>
        <p:sp>
          <p:nvSpPr>
            <p:cNvPr id="24831" name="Freeform 223">
              <a:extLst>
                <a:ext uri="{FF2B5EF4-FFF2-40B4-BE49-F238E27FC236}">
                  <a16:creationId xmlns:a16="http://schemas.microsoft.com/office/drawing/2014/main" id="{FB00E46A-5445-47C7-8A62-49F1535DF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solidFill>
              <a:srgbClr val="F7A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2" name="Freeform 224">
              <a:extLst>
                <a:ext uri="{FF2B5EF4-FFF2-40B4-BE49-F238E27FC236}">
                  <a16:creationId xmlns:a16="http://schemas.microsoft.com/office/drawing/2014/main" id="{97F57B50-41DA-48A4-A892-30850F73E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867"/>
              <a:ext cx="50" cy="278"/>
            </a:xfrm>
            <a:custGeom>
              <a:avLst/>
              <a:gdLst>
                <a:gd name="T0" fmla="*/ 783 w 20"/>
                <a:gd name="T1" fmla="*/ 3895 h 111"/>
                <a:gd name="T2" fmla="*/ 783 w 20"/>
                <a:gd name="T3" fmla="*/ 0 h 111"/>
                <a:gd name="T4" fmla="*/ 675 w 20"/>
                <a:gd name="T5" fmla="*/ 238 h 111"/>
                <a:gd name="T6" fmla="*/ 675 w 20"/>
                <a:gd name="T7" fmla="*/ 3895 h 111"/>
                <a:gd name="T8" fmla="*/ 0 w 20"/>
                <a:gd name="T9" fmla="*/ 4365 h 111"/>
                <a:gd name="T10" fmla="*/ 50 w 20"/>
                <a:gd name="T11" fmla="*/ 4365 h 111"/>
                <a:gd name="T12" fmla="*/ 783 w 20"/>
                <a:gd name="T13" fmla="*/ 389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9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6"/>
                    <a:pt x="20" y="99"/>
                  </a:cubicBezTo>
                  <a:close/>
                </a:path>
              </a:pathLst>
            </a:custGeom>
            <a:solidFill>
              <a:srgbClr val="FAC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3" name="Freeform 225">
              <a:extLst>
                <a:ext uri="{FF2B5EF4-FFF2-40B4-BE49-F238E27FC236}">
                  <a16:creationId xmlns:a16="http://schemas.microsoft.com/office/drawing/2014/main" id="{A740F249-A19C-4FE5-A8F2-F70AAC7367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988 w 38"/>
                <a:gd name="T1" fmla="*/ 438 h 111"/>
                <a:gd name="T2" fmla="*/ 1250 w 38"/>
                <a:gd name="T3" fmla="*/ 867 h 111"/>
                <a:gd name="T4" fmla="*/ 863 w 38"/>
                <a:gd name="T5" fmla="*/ 1413 h 111"/>
                <a:gd name="T6" fmla="*/ 938 w 38"/>
                <a:gd name="T7" fmla="*/ 1413 h 111"/>
                <a:gd name="T8" fmla="*/ 1375 w 38"/>
                <a:gd name="T9" fmla="*/ 867 h 111"/>
                <a:gd name="T10" fmla="*/ 1145 w 38"/>
                <a:gd name="T11" fmla="*/ 438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438 h 111"/>
                <a:gd name="T18" fmla="*/ 863 w 38"/>
                <a:gd name="T19" fmla="*/ 4365 h 111"/>
                <a:gd name="T20" fmla="*/ 208 w 38"/>
                <a:gd name="T21" fmla="*/ 3895 h 111"/>
                <a:gd name="T22" fmla="*/ 208 w 38"/>
                <a:gd name="T23" fmla="*/ 313 h 111"/>
                <a:gd name="T24" fmla="*/ 0 w 38"/>
                <a:gd name="T25" fmla="*/ 0 h 111"/>
                <a:gd name="T26" fmla="*/ 0 w 38"/>
                <a:gd name="T27" fmla="*/ 3895 h 111"/>
                <a:gd name="T28" fmla="*/ 750 w 38"/>
                <a:gd name="T29" fmla="*/ 4365 h 111"/>
                <a:gd name="T30" fmla="*/ 863 w 38"/>
                <a:gd name="T31" fmla="*/ 4365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1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6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1"/>
                  </a:cubicBezTo>
                  <a:cubicBezTo>
                    <a:pt x="35" y="10"/>
                    <a:pt x="38" y="5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2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F0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4" name="Freeform 226">
              <a:extLst>
                <a:ext uri="{FF2B5EF4-FFF2-40B4-BE49-F238E27FC236}">
                  <a16:creationId xmlns:a16="http://schemas.microsoft.com/office/drawing/2014/main" id="{7AB539E9-33B0-4AA1-801E-BC8738523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2" name="Group 227">
            <a:extLst>
              <a:ext uri="{FF2B5EF4-FFF2-40B4-BE49-F238E27FC236}">
                <a16:creationId xmlns:a16="http://schemas.microsoft.com/office/drawing/2014/main" id="{C3DAD527-553F-42C5-9290-152786E98D74}"/>
              </a:ext>
            </a:extLst>
          </p:cNvPr>
          <p:cNvGrpSpPr>
            <a:grpSpLocks/>
          </p:cNvGrpSpPr>
          <p:nvPr/>
        </p:nvGrpSpPr>
        <p:grpSpPr bwMode="auto">
          <a:xfrm>
            <a:off x="2862263" y="5062538"/>
            <a:ext cx="152400" cy="500062"/>
            <a:chOff x="1010" y="1296"/>
            <a:chExt cx="96" cy="315"/>
          </a:xfrm>
        </p:grpSpPr>
        <p:sp>
          <p:nvSpPr>
            <p:cNvPr id="24827" name="Freeform 228">
              <a:extLst>
                <a:ext uri="{FF2B5EF4-FFF2-40B4-BE49-F238E27FC236}">
                  <a16:creationId xmlns:a16="http://schemas.microsoft.com/office/drawing/2014/main" id="{8C682818-C93F-461B-B128-A521115FD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1296"/>
              <a:ext cx="96" cy="315"/>
            </a:xfrm>
            <a:custGeom>
              <a:avLst/>
              <a:gdLst>
                <a:gd name="T0" fmla="*/ 1551 w 38"/>
                <a:gd name="T1" fmla="*/ 4458 h 126"/>
                <a:gd name="T2" fmla="*/ 1551 w 38"/>
                <a:gd name="T3" fmla="*/ 0 h 126"/>
                <a:gd name="T4" fmla="*/ 1016 w 38"/>
                <a:gd name="T5" fmla="*/ 395 h 126"/>
                <a:gd name="T6" fmla="*/ 1309 w 38"/>
                <a:gd name="T7" fmla="*/ 863 h 126"/>
                <a:gd name="T8" fmla="*/ 773 w 38"/>
                <a:gd name="T9" fmla="*/ 1375 h 126"/>
                <a:gd name="T10" fmla="*/ 243 w 38"/>
                <a:gd name="T11" fmla="*/ 863 h 126"/>
                <a:gd name="T12" fmla="*/ 531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73 w 38"/>
                <a:gd name="T19" fmla="*/ 4925 h 126"/>
                <a:gd name="T20" fmla="*/ 1551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7" y="8"/>
                    <a:pt x="25" y="10"/>
                  </a:cubicBezTo>
                  <a:cubicBezTo>
                    <a:pt x="29" y="12"/>
                    <a:pt x="32" y="17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7"/>
                    <a:pt x="9" y="12"/>
                    <a:pt x="13" y="10"/>
                  </a:cubicBezTo>
                  <a:cubicBezTo>
                    <a:pt x="1" y="8"/>
                    <a:pt x="1" y="3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solidFill>
              <a:srgbClr val="F7A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8" name="Freeform 229">
              <a:extLst>
                <a:ext uri="{FF2B5EF4-FFF2-40B4-BE49-F238E27FC236}">
                  <a16:creationId xmlns:a16="http://schemas.microsoft.com/office/drawing/2014/main" id="{28632900-964A-496C-AD9D-0C6CDFDB5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1296"/>
              <a:ext cx="50" cy="315"/>
            </a:xfrm>
            <a:custGeom>
              <a:avLst/>
              <a:gdLst>
                <a:gd name="T0" fmla="*/ 783 w 20"/>
                <a:gd name="T1" fmla="*/ 4458 h 126"/>
                <a:gd name="T2" fmla="*/ 783 w 20"/>
                <a:gd name="T3" fmla="*/ 0 h 126"/>
                <a:gd name="T4" fmla="*/ 675 w 20"/>
                <a:gd name="T5" fmla="*/ 238 h 126"/>
                <a:gd name="T6" fmla="*/ 675 w 20"/>
                <a:gd name="T7" fmla="*/ 4458 h 126"/>
                <a:gd name="T8" fmla="*/ 0 w 20"/>
                <a:gd name="T9" fmla="*/ 4925 h 126"/>
                <a:gd name="T10" fmla="*/ 50 w 20"/>
                <a:gd name="T11" fmla="*/ 4925 h 126"/>
                <a:gd name="T12" fmla="*/ 783 w 20"/>
                <a:gd name="T13" fmla="*/ 4458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6">
                  <a:moveTo>
                    <a:pt x="20" y="11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4"/>
                    <a:pt x="17" y="6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21"/>
                    <a:pt x="14" y="126"/>
                    <a:pt x="0" y="126"/>
                  </a:cubicBezTo>
                  <a:cubicBezTo>
                    <a:pt x="0" y="126"/>
                    <a:pt x="1" y="126"/>
                    <a:pt x="1" y="126"/>
                  </a:cubicBezTo>
                  <a:cubicBezTo>
                    <a:pt x="16" y="126"/>
                    <a:pt x="20" y="121"/>
                    <a:pt x="20" y="114"/>
                  </a:cubicBezTo>
                  <a:close/>
                </a:path>
              </a:pathLst>
            </a:custGeom>
            <a:solidFill>
              <a:srgbClr val="FAC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9" name="Freeform 230">
              <a:extLst>
                <a:ext uri="{FF2B5EF4-FFF2-40B4-BE49-F238E27FC236}">
                  <a16:creationId xmlns:a16="http://schemas.microsoft.com/office/drawing/2014/main" id="{33D21B2E-C12F-460C-8DC7-D60BAF8489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" y="1296"/>
              <a:ext cx="96" cy="315"/>
            </a:xfrm>
            <a:custGeom>
              <a:avLst/>
              <a:gdLst>
                <a:gd name="T0" fmla="*/ 1016 w 38"/>
                <a:gd name="T1" fmla="*/ 395 h 126"/>
                <a:gd name="T2" fmla="*/ 1309 w 38"/>
                <a:gd name="T3" fmla="*/ 863 h 126"/>
                <a:gd name="T4" fmla="*/ 899 w 38"/>
                <a:gd name="T5" fmla="*/ 1375 h 126"/>
                <a:gd name="T6" fmla="*/ 983 w 38"/>
                <a:gd name="T7" fmla="*/ 1375 h 126"/>
                <a:gd name="T8" fmla="*/ 1417 w 38"/>
                <a:gd name="T9" fmla="*/ 863 h 126"/>
                <a:gd name="T10" fmla="*/ 1175 w 38"/>
                <a:gd name="T11" fmla="*/ 395 h 126"/>
                <a:gd name="T12" fmla="*/ 1551 w 38"/>
                <a:gd name="T13" fmla="*/ 0 h 126"/>
                <a:gd name="T14" fmla="*/ 1551 w 38"/>
                <a:gd name="T15" fmla="*/ 0 h 126"/>
                <a:gd name="T16" fmla="*/ 1016 w 38"/>
                <a:gd name="T17" fmla="*/ 395 h 126"/>
                <a:gd name="T18" fmla="*/ 899 w 38"/>
                <a:gd name="T19" fmla="*/ 4925 h 126"/>
                <a:gd name="T20" fmla="*/ 210 w 38"/>
                <a:gd name="T21" fmla="*/ 4458 h 126"/>
                <a:gd name="T22" fmla="*/ 210 w 38"/>
                <a:gd name="T23" fmla="*/ 313 h 126"/>
                <a:gd name="T24" fmla="*/ 0 w 38"/>
                <a:gd name="T25" fmla="*/ 0 h 126"/>
                <a:gd name="T26" fmla="*/ 0 w 38"/>
                <a:gd name="T27" fmla="*/ 4458 h 126"/>
                <a:gd name="T28" fmla="*/ 773 w 38"/>
                <a:gd name="T29" fmla="*/ 4925 h 126"/>
                <a:gd name="T30" fmla="*/ 899 w 38"/>
                <a:gd name="T31" fmla="*/ 4925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6">
                  <a:moveTo>
                    <a:pt x="25" y="10"/>
                  </a:moveTo>
                  <a:cubicBezTo>
                    <a:pt x="29" y="12"/>
                    <a:pt x="32" y="17"/>
                    <a:pt x="32" y="22"/>
                  </a:cubicBezTo>
                  <a:cubicBezTo>
                    <a:pt x="32" y="28"/>
                    <a:pt x="28" y="34"/>
                    <a:pt x="22" y="35"/>
                  </a:cubicBezTo>
                  <a:cubicBezTo>
                    <a:pt x="23" y="35"/>
                    <a:pt x="23" y="35"/>
                    <a:pt x="24" y="35"/>
                  </a:cubicBezTo>
                  <a:cubicBezTo>
                    <a:pt x="31" y="35"/>
                    <a:pt x="35" y="29"/>
                    <a:pt x="35" y="22"/>
                  </a:cubicBezTo>
                  <a:cubicBezTo>
                    <a:pt x="35" y="17"/>
                    <a:pt x="33" y="12"/>
                    <a:pt x="29" y="10"/>
                  </a:cubicBezTo>
                  <a:cubicBezTo>
                    <a:pt x="35" y="9"/>
                    <a:pt x="38" y="4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7" y="8"/>
                    <a:pt x="25" y="10"/>
                  </a:cubicBezTo>
                  <a:close/>
                  <a:moveTo>
                    <a:pt x="22" y="126"/>
                  </a:moveTo>
                  <a:cubicBezTo>
                    <a:pt x="8" y="126"/>
                    <a:pt x="5" y="120"/>
                    <a:pt x="5" y="11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1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20" y="126"/>
                    <a:pt x="21" y="126"/>
                    <a:pt x="22" y="126"/>
                  </a:cubicBezTo>
                  <a:close/>
                </a:path>
              </a:pathLst>
            </a:custGeom>
            <a:solidFill>
              <a:srgbClr val="F0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0" name="Freeform 231">
              <a:extLst>
                <a:ext uri="{FF2B5EF4-FFF2-40B4-BE49-F238E27FC236}">
                  <a16:creationId xmlns:a16="http://schemas.microsoft.com/office/drawing/2014/main" id="{DD2215E5-491A-4BE1-9E55-A450AA518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1296"/>
              <a:ext cx="96" cy="315"/>
            </a:xfrm>
            <a:custGeom>
              <a:avLst/>
              <a:gdLst>
                <a:gd name="T0" fmla="*/ 1551 w 38"/>
                <a:gd name="T1" fmla="*/ 4458 h 126"/>
                <a:gd name="T2" fmla="*/ 1551 w 38"/>
                <a:gd name="T3" fmla="*/ 0 h 126"/>
                <a:gd name="T4" fmla="*/ 1016 w 38"/>
                <a:gd name="T5" fmla="*/ 395 h 126"/>
                <a:gd name="T6" fmla="*/ 1309 w 38"/>
                <a:gd name="T7" fmla="*/ 863 h 126"/>
                <a:gd name="T8" fmla="*/ 773 w 38"/>
                <a:gd name="T9" fmla="*/ 1375 h 126"/>
                <a:gd name="T10" fmla="*/ 243 w 38"/>
                <a:gd name="T11" fmla="*/ 863 h 126"/>
                <a:gd name="T12" fmla="*/ 531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73 w 38"/>
                <a:gd name="T19" fmla="*/ 4925 h 126"/>
                <a:gd name="T20" fmla="*/ 1551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7" y="8"/>
                    <a:pt x="25" y="10"/>
                  </a:cubicBezTo>
                  <a:cubicBezTo>
                    <a:pt x="29" y="12"/>
                    <a:pt x="32" y="17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7"/>
                    <a:pt x="9" y="12"/>
                    <a:pt x="13" y="10"/>
                  </a:cubicBezTo>
                  <a:cubicBezTo>
                    <a:pt x="1" y="8"/>
                    <a:pt x="1" y="3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3" name="Group 237">
            <a:extLst>
              <a:ext uri="{FF2B5EF4-FFF2-40B4-BE49-F238E27FC236}">
                <a16:creationId xmlns:a16="http://schemas.microsoft.com/office/drawing/2014/main" id="{A085F937-E625-41C0-AE5A-9AE1DB2B193E}"/>
              </a:ext>
            </a:extLst>
          </p:cNvPr>
          <p:cNvGrpSpPr>
            <a:grpSpLocks/>
          </p:cNvGrpSpPr>
          <p:nvPr/>
        </p:nvGrpSpPr>
        <p:grpSpPr bwMode="auto">
          <a:xfrm>
            <a:off x="1966913" y="4691063"/>
            <a:ext cx="152400" cy="519112"/>
            <a:chOff x="432" y="1294"/>
            <a:chExt cx="96" cy="327"/>
          </a:xfrm>
        </p:grpSpPr>
        <p:sp>
          <p:nvSpPr>
            <p:cNvPr id="24823" name="Freeform 238">
              <a:extLst>
                <a:ext uri="{FF2B5EF4-FFF2-40B4-BE49-F238E27FC236}">
                  <a16:creationId xmlns:a16="http://schemas.microsoft.com/office/drawing/2014/main" id="{B8F91CFD-3682-46CF-9E28-9AA6F5ABE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294"/>
              <a:ext cx="96" cy="327"/>
            </a:xfrm>
            <a:custGeom>
              <a:avLst/>
              <a:gdLst>
                <a:gd name="T0" fmla="*/ 1551 w 38"/>
                <a:gd name="T1" fmla="*/ 3657 h 131"/>
                <a:gd name="T2" fmla="*/ 1551 w 38"/>
                <a:gd name="T3" fmla="*/ 467 h 131"/>
                <a:gd name="T4" fmla="*/ 773 w 38"/>
                <a:gd name="T5" fmla="*/ 0 h 131"/>
                <a:gd name="T6" fmla="*/ 0 w 38"/>
                <a:gd name="T7" fmla="*/ 467 h 131"/>
                <a:gd name="T8" fmla="*/ 0 w 38"/>
                <a:gd name="T9" fmla="*/ 3657 h 131"/>
                <a:gd name="T10" fmla="*/ 773 w 38"/>
                <a:gd name="T11" fmla="*/ 5085 h 131"/>
                <a:gd name="T12" fmla="*/ 1551 w 38"/>
                <a:gd name="T13" fmla="*/ 3657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31">
                  <a:moveTo>
                    <a:pt x="38" y="94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" y="131"/>
                    <a:pt x="19" y="131"/>
                    <a:pt x="19" y="131"/>
                  </a:cubicBezTo>
                  <a:lnTo>
                    <a:pt x="38" y="94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4" name="Freeform 239">
              <a:extLst>
                <a:ext uri="{FF2B5EF4-FFF2-40B4-BE49-F238E27FC236}">
                  <a16:creationId xmlns:a16="http://schemas.microsoft.com/office/drawing/2014/main" id="{E8ABAE73-C7D0-4904-8D5E-905F512D8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294"/>
              <a:ext cx="58" cy="327"/>
            </a:xfrm>
            <a:custGeom>
              <a:avLst/>
              <a:gdLst>
                <a:gd name="T0" fmla="*/ 285 w 23"/>
                <a:gd name="T1" fmla="*/ 3657 h 131"/>
                <a:gd name="T2" fmla="*/ 285 w 23"/>
                <a:gd name="T3" fmla="*/ 467 h 131"/>
                <a:gd name="T4" fmla="*/ 885 w 23"/>
                <a:gd name="T5" fmla="*/ 0 h 131"/>
                <a:gd name="T6" fmla="*/ 769 w 23"/>
                <a:gd name="T7" fmla="*/ 0 h 131"/>
                <a:gd name="T8" fmla="*/ 0 w 23"/>
                <a:gd name="T9" fmla="*/ 467 h 131"/>
                <a:gd name="T10" fmla="*/ 0 w 23"/>
                <a:gd name="T11" fmla="*/ 3657 h 131"/>
                <a:gd name="T12" fmla="*/ 769 w 23"/>
                <a:gd name="T13" fmla="*/ 5085 h 131"/>
                <a:gd name="T14" fmla="*/ 928 w 23"/>
                <a:gd name="T15" fmla="*/ 4927 h 131"/>
                <a:gd name="T16" fmla="*/ 285 w 23"/>
                <a:gd name="T17" fmla="*/ 3657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131">
                  <a:moveTo>
                    <a:pt x="7" y="94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7" y="7"/>
                    <a:pt x="9" y="1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3" y="127"/>
                    <a:pt x="23" y="127"/>
                    <a:pt x="23" y="127"/>
                  </a:cubicBezTo>
                  <a:lnTo>
                    <a:pt x="7" y="94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5" name="Freeform 240">
              <a:extLst>
                <a:ext uri="{FF2B5EF4-FFF2-40B4-BE49-F238E27FC236}">
                  <a16:creationId xmlns:a16="http://schemas.microsoft.com/office/drawing/2014/main" id="{1EF82BEF-F343-4BC4-833B-74C3054EB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1294"/>
              <a:ext cx="51" cy="327"/>
            </a:xfrm>
            <a:custGeom>
              <a:avLst/>
              <a:gdLst>
                <a:gd name="T0" fmla="*/ 760 w 20"/>
                <a:gd name="T1" fmla="*/ 467 h 131"/>
                <a:gd name="T2" fmla="*/ 760 w 20"/>
                <a:gd name="T3" fmla="*/ 3657 h 131"/>
                <a:gd name="T4" fmla="*/ 84 w 20"/>
                <a:gd name="T5" fmla="*/ 5085 h 131"/>
                <a:gd name="T6" fmla="*/ 51 w 20"/>
                <a:gd name="T7" fmla="*/ 5085 h 131"/>
                <a:gd name="T8" fmla="*/ 847 w 20"/>
                <a:gd name="T9" fmla="*/ 3657 h 131"/>
                <a:gd name="T10" fmla="*/ 847 w 20"/>
                <a:gd name="T11" fmla="*/ 467 h 131"/>
                <a:gd name="T12" fmla="*/ 51 w 20"/>
                <a:gd name="T13" fmla="*/ 0 h 131"/>
                <a:gd name="T14" fmla="*/ 0 w 20"/>
                <a:gd name="T15" fmla="*/ 0 h 131"/>
                <a:gd name="T16" fmla="*/ 760 w 20"/>
                <a:gd name="T17" fmla="*/ 467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31">
                  <a:moveTo>
                    <a:pt x="18" y="12"/>
                  </a:moveTo>
                  <a:cubicBezTo>
                    <a:pt x="18" y="94"/>
                    <a:pt x="18" y="94"/>
                    <a:pt x="18" y="94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5" y="0"/>
                    <a:pt x="18" y="7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6" name="Freeform 241">
              <a:extLst>
                <a:ext uri="{FF2B5EF4-FFF2-40B4-BE49-F238E27FC236}">
                  <a16:creationId xmlns:a16="http://schemas.microsoft.com/office/drawing/2014/main" id="{6A1FE47F-9A85-491B-9663-0C5B83833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294"/>
              <a:ext cx="96" cy="327"/>
            </a:xfrm>
            <a:custGeom>
              <a:avLst/>
              <a:gdLst>
                <a:gd name="T0" fmla="*/ 1551 w 38"/>
                <a:gd name="T1" fmla="*/ 3657 h 131"/>
                <a:gd name="T2" fmla="*/ 1551 w 38"/>
                <a:gd name="T3" fmla="*/ 467 h 131"/>
                <a:gd name="T4" fmla="*/ 773 w 38"/>
                <a:gd name="T5" fmla="*/ 0 h 131"/>
                <a:gd name="T6" fmla="*/ 0 w 38"/>
                <a:gd name="T7" fmla="*/ 467 h 131"/>
                <a:gd name="T8" fmla="*/ 0 w 38"/>
                <a:gd name="T9" fmla="*/ 3657 h 131"/>
                <a:gd name="T10" fmla="*/ 773 w 38"/>
                <a:gd name="T11" fmla="*/ 5085 h 131"/>
                <a:gd name="T12" fmla="*/ 1551 w 38"/>
                <a:gd name="T13" fmla="*/ 3657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31">
                  <a:moveTo>
                    <a:pt x="38" y="94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" y="131"/>
                    <a:pt x="19" y="131"/>
                    <a:pt x="19" y="131"/>
                  </a:cubicBezTo>
                  <a:lnTo>
                    <a:pt x="38" y="94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4" name="Group 242">
            <a:extLst>
              <a:ext uri="{FF2B5EF4-FFF2-40B4-BE49-F238E27FC236}">
                <a16:creationId xmlns:a16="http://schemas.microsoft.com/office/drawing/2014/main" id="{C8A0E5CC-2FF7-406B-9892-6A73E75AE4C7}"/>
              </a:ext>
            </a:extLst>
          </p:cNvPr>
          <p:cNvGrpSpPr>
            <a:grpSpLocks/>
          </p:cNvGrpSpPr>
          <p:nvPr/>
        </p:nvGrpSpPr>
        <p:grpSpPr bwMode="auto">
          <a:xfrm>
            <a:off x="3805238" y="4681538"/>
            <a:ext cx="152400" cy="519112"/>
            <a:chOff x="432" y="1294"/>
            <a:chExt cx="96" cy="327"/>
          </a:xfrm>
        </p:grpSpPr>
        <p:sp>
          <p:nvSpPr>
            <p:cNvPr id="24819" name="Freeform 243">
              <a:extLst>
                <a:ext uri="{FF2B5EF4-FFF2-40B4-BE49-F238E27FC236}">
                  <a16:creationId xmlns:a16="http://schemas.microsoft.com/office/drawing/2014/main" id="{4B4D64E2-9355-43F0-9EDA-173C091AC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294"/>
              <a:ext cx="96" cy="327"/>
            </a:xfrm>
            <a:custGeom>
              <a:avLst/>
              <a:gdLst>
                <a:gd name="T0" fmla="*/ 1551 w 38"/>
                <a:gd name="T1" fmla="*/ 3657 h 131"/>
                <a:gd name="T2" fmla="*/ 1551 w 38"/>
                <a:gd name="T3" fmla="*/ 467 h 131"/>
                <a:gd name="T4" fmla="*/ 773 w 38"/>
                <a:gd name="T5" fmla="*/ 0 h 131"/>
                <a:gd name="T6" fmla="*/ 0 w 38"/>
                <a:gd name="T7" fmla="*/ 467 h 131"/>
                <a:gd name="T8" fmla="*/ 0 w 38"/>
                <a:gd name="T9" fmla="*/ 3657 h 131"/>
                <a:gd name="T10" fmla="*/ 773 w 38"/>
                <a:gd name="T11" fmla="*/ 5085 h 131"/>
                <a:gd name="T12" fmla="*/ 1551 w 38"/>
                <a:gd name="T13" fmla="*/ 3657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31">
                  <a:moveTo>
                    <a:pt x="38" y="94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" y="131"/>
                    <a:pt x="19" y="131"/>
                    <a:pt x="19" y="131"/>
                  </a:cubicBezTo>
                  <a:lnTo>
                    <a:pt x="38" y="94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0" name="Freeform 244">
              <a:extLst>
                <a:ext uri="{FF2B5EF4-FFF2-40B4-BE49-F238E27FC236}">
                  <a16:creationId xmlns:a16="http://schemas.microsoft.com/office/drawing/2014/main" id="{85FBD5C2-5C8E-47DF-9597-9B7AC340A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294"/>
              <a:ext cx="58" cy="327"/>
            </a:xfrm>
            <a:custGeom>
              <a:avLst/>
              <a:gdLst>
                <a:gd name="T0" fmla="*/ 285 w 23"/>
                <a:gd name="T1" fmla="*/ 3657 h 131"/>
                <a:gd name="T2" fmla="*/ 285 w 23"/>
                <a:gd name="T3" fmla="*/ 467 h 131"/>
                <a:gd name="T4" fmla="*/ 885 w 23"/>
                <a:gd name="T5" fmla="*/ 0 h 131"/>
                <a:gd name="T6" fmla="*/ 769 w 23"/>
                <a:gd name="T7" fmla="*/ 0 h 131"/>
                <a:gd name="T8" fmla="*/ 0 w 23"/>
                <a:gd name="T9" fmla="*/ 467 h 131"/>
                <a:gd name="T10" fmla="*/ 0 w 23"/>
                <a:gd name="T11" fmla="*/ 3657 h 131"/>
                <a:gd name="T12" fmla="*/ 769 w 23"/>
                <a:gd name="T13" fmla="*/ 5085 h 131"/>
                <a:gd name="T14" fmla="*/ 928 w 23"/>
                <a:gd name="T15" fmla="*/ 4927 h 131"/>
                <a:gd name="T16" fmla="*/ 285 w 23"/>
                <a:gd name="T17" fmla="*/ 3657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131">
                  <a:moveTo>
                    <a:pt x="7" y="94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7" y="7"/>
                    <a:pt x="9" y="1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3" y="127"/>
                    <a:pt x="23" y="127"/>
                    <a:pt x="23" y="127"/>
                  </a:cubicBezTo>
                  <a:lnTo>
                    <a:pt x="7" y="94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1" name="Freeform 245">
              <a:extLst>
                <a:ext uri="{FF2B5EF4-FFF2-40B4-BE49-F238E27FC236}">
                  <a16:creationId xmlns:a16="http://schemas.microsoft.com/office/drawing/2014/main" id="{D4203826-8206-400B-9E0B-A5437856C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1294"/>
              <a:ext cx="51" cy="327"/>
            </a:xfrm>
            <a:custGeom>
              <a:avLst/>
              <a:gdLst>
                <a:gd name="T0" fmla="*/ 760 w 20"/>
                <a:gd name="T1" fmla="*/ 467 h 131"/>
                <a:gd name="T2" fmla="*/ 760 w 20"/>
                <a:gd name="T3" fmla="*/ 3657 h 131"/>
                <a:gd name="T4" fmla="*/ 84 w 20"/>
                <a:gd name="T5" fmla="*/ 5085 h 131"/>
                <a:gd name="T6" fmla="*/ 51 w 20"/>
                <a:gd name="T7" fmla="*/ 5085 h 131"/>
                <a:gd name="T8" fmla="*/ 847 w 20"/>
                <a:gd name="T9" fmla="*/ 3657 h 131"/>
                <a:gd name="T10" fmla="*/ 847 w 20"/>
                <a:gd name="T11" fmla="*/ 467 h 131"/>
                <a:gd name="T12" fmla="*/ 51 w 20"/>
                <a:gd name="T13" fmla="*/ 0 h 131"/>
                <a:gd name="T14" fmla="*/ 0 w 20"/>
                <a:gd name="T15" fmla="*/ 0 h 131"/>
                <a:gd name="T16" fmla="*/ 760 w 20"/>
                <a:gd name="T17" fmla="*/ 467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31">
                  <a:moveTo>
                    <a:pt x="18" y="12"/>
                  </a:moveTo>
                  <a:cubicBezTo>
                    <a:pt x="18" y="94"/>
                    <a:pt x="18" y="94"/>
                    <a:pt x="18" y="94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5" y="0"/>
                    <a:pt x="18" y="7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2" name="Freeform 246">
              <a:extLst>
                <a:ext uri="{FF2B5EF4-FFF2-40B4-BE49-F238E27FC236}">
                  <a16:creationId xmlns:a16="http://schemas.microsoft.com/office/drawing/2014/main" id="{158631B0-CBC2-4D9B-B97C-920F07681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294"/>
              <a:ext cx="96" cy="327"/>
            </a:xfrm>
            <a:custGeom>
              <a:avLst/>
              <a:gdLst>
                <a:gd name="T0" fmla="*/ 1551 w 38"/>
                <a:gd name="T1" fmla="*/ 3657 h 131"/>
                <a:gd name="T2" fmla="*/ 1551 w 38"/>
                <a:gd name="T3" fmla="*/ 467 h 131"/>
                <a:gd name="T4" fmla="*/ 773 w 38"/>
                <a:gd name="T5" fmla="*/ 0 h 131"/>
                <a:gd name="T6" fmla="*/ 0 w 38"/>
                <a:gd name="T7" fmla="*/ 467 h 131"/>
                <a:gd name="T8" fmla="*/ 0 w 38"/>
                <a:gd name="T9" fmla="*/ 3657 h 131"/>
                <a:gd name="T10" fmla="*/ 773 w 38"/>
                <a:gd name="T11" fmla="*/ 5085 h 131"/>
                <a:gd name="T12" fmla="*/ 1551 w 38"/>
                <a:gd name="T13" fmla="*/ 3657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31">
                  <a:moveTo>
                    <a:pt x="38" y="94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" y="131"/>
                    <a:pt x="19" y="131"/>
                    <a:pt x="19" y="131"/>
                  </a:cubicBezTo>
                  <a:lnTo>
                    <a:pt x="38" y="94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5" name="Group 247">
            <a:extLst>
              <a:ext uri="{FF2B5EF4-FFF2-40B4-BE49-F238E27FC236}">
                <a16:creationId xmlns:a16="http://schemas.microsoft.com/office/drawing/2014/main" id="{D2029223-7D73-4F30-AF3C-D3DD075A5B8F}"/>
              </a:ext>
            </a:extLst>
          </p:cNvPr>
          <p:cNvGrpSpPr>
            <a:grpSpLocks/>
          </p:cNvGrpSpPr>
          <p:nvPr/>
        </p:nvGrpSpPr>
        <p:grpSpPr bwMode="auto">
          <a:xfrm>
            <a:off x="2635250" y="4738688"/>
            <a:ext cx="150813" cy="458787"/>
            <a:chOff x="435" y="866"/>
            <a:chExt cx="95" cy="289"/>
          </a:xfrm>
        </p:grpSpPr>
        <p:sp>
          <p:nvSpPr>
            <p:cNvPr id="24815" name="Freeform 248">
              <a:extLst>
                <a:ext uri="{FF2B5EF4-FFF2-40B4-BE49-F238E27FC236}">
                  <a16:creationId xmlns:a16="http://schemas.microsoft.com/office/drawing/2014/main" id="{AF5F2FA1-D4EF-4865-9CDB-8B85A086F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6" name="Freeform 249">
              <a:extLst>
                <a:ext uri="{FF2B5EF4-FFF2-40B4-BE49-F238E27FC236}">
                  <a16:creationId xmlns:a16="http://schemas.microsoft.com/office/drawing/2014/main" id="{CC50EF41-3F95-48F8-BFCF-FB0B4A3BA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55" cy="289"/>
            </a:xfrm>
            <a:custGeom>
              <a:avLst/>
              <a:gdLst>
                <a:gd name="T0" fmla="*/ 238 w 22"/>
                <a:gd name="T1" fmla="*/ 3114 h 115"/>
                <a:gd name="T2" fmla="*/ 238 w 22"/>
                <a:gd name="T3" fmla="*/ 472 h 115"/>
                <a:gd name="T4" fmla="*/ 863 w 22"/>
                <a:gd name="T5" fmla="*/ 50 h 115"/>
                <a:gd name="T6" fmla="*/ 750 w 22"/>
                <a:gd name="T7" fmla="*/ 0 h 115"/>
                <a:gd name="T8" fmla="*/ 0 w 22"/>
                <a:gd name="T9" fmla="*/ 472 h 115"/>
                <a:gd name="T10" fmla="*/ 0 w 22"/>
                <a:gd name="T11" fmla="*/ 3114 h 115"/>
                <a:gd name="T12" fmla="*/ 750 w 22"/>
                <a:gd name="T13" fmla="*/ 4584 h 115"/>
                <a:gd name="T14" fmla="*/ 863 w 22"/>
                <a:gd name="T15" fmla="*/ 4428 h 115"/>
                <a:gd name="T16" fmla="*/ 238 w 22"/>
                <a:gd name="T17" fmla="*/ 3114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15">
                  <a:moveTo>
                    <a:pt x="6" y="78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9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22" y="111"/>
                    <a:pt x="22" y="111"/>
                    <a:pt x="22" y="111"/>
                  </a:cubicBezTo>
                  <a:lnTo>
                    <a:pt x="6" y="78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7" name="Freeform 250">
              <a:extLst>
                <a:ext uri="{FF2B5EF4-FFF2-40B4-BE49-F238E27FC236}">
                  <a16:creationId xmlns:a16="http://schemas.microsoft.com/office/drawing/2014/main" id="{1ABF6045-191D-43FC-B795-1FD303CE9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866"/>
              <a:ext cx="50" cy="289"/>
            </a:xfrm>
            <a:custGeom>
              <a:avLst/>
              <a:gdLst>
                <a:gd name="T0" fmla="*/ 708 w 20"/>
                <a:gd name="T1" fmla="*/ 472 h 115"/>
                <a:gd name="T2" fmla="*/ 708 w 20"/>
                <a:gd name="T3" fmla="*/ 3114 h 115"/>
                <a:gd name="T4" fmla="*/ 50 w 20"/>
                <a:gd name="T5" fmla="*/ 4584 h 115"/>
                <a:gd name="T6" fmla="*/ 50 w 20"/>
                <a:gd name="T7" fmla="*/ 4584 h 115"/>
                <a:gd name="T8" fmla="*/ 783 w 20"/>
                <a:gd name="T9" fmla="*/ 3114 h 115"/>
                <a:gd name="T10" fmla="*/ 783 w 20"/>
                <a:gd name="T11" fmla="*/ 472 h 115"/>
                <a:gd name="T12" fmla="*/ 50 w 20"/>
                <a:gd name="T13" fmla="*/ 0 h 115"/>
                <a:gd name="T14" fmla="*/ 0 w 20"/>
                <a:gd name="T15" fmla="*/ 0 h 115"/>
                <a:gd name="T16" fmla="*/ 708 w 20"/>
                <a:gd name="T17" fmla="*/ 47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15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8" name="Freeform 251">
              <a:extLst>
                <a:ext uri="{FF2B5EF4-FFF2-40B4-BE49-F238E27FC236}">
                  <a16:creationId xmlns:a16="http://schemas.microsoft.com/office/drawing/2014/main" id="{AF45273B-E3D4-4350-9904-3A18EDCC4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6" name="Group 252">
            <a:extLst>
              <a:ext uri="{FF2B5EF4-FFF2-40B4-BE49-F238E27FC236}">
                <a16:creationId xmlns:a16="http://schemas.microsoft.com/office/drawing/2014/main" id="{C42EF1B5-BB73-4DBA-81BF-3D757876C261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4729163"/>
            <a:ext cx="150812" cy="458787"/>
            <a:chOff x="435" y="866"/>
            <a:chExt cx="95" cy="289"/>
          </a:xfrm>
        </p:grpSpPr>
        <p:sp>
          <p:nvSpPr>
            <p:cNvPr id="24811" name="Freeform 253">
              <a:extLst>
                <a:ext uri="{FF2B5EF4-FFF2-40B4-BE49-F238E27FC236}">
                  <a16:creationId xmlns:a16="http://schemas.microsoft.com/office/drawing/2014/main" id="{F844ECEE-0CFA-4D5C-A361-482B9C0BA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2" name="Freeform 254">
              <a:extLst>
                <a:ext uri="{FF2B5EF4-FFF2-40B4-BE49-F238E27FC236}">
                  <a16:creationId xmlns:a16="http://schemas.microsoft.com/office/drawing/2014/main" id="{3D80F740-288A-4006-BFBA-0164CF867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55" cy="289"/>
            </a:xfrm>
            <a:custGeom>
              <a:avLst/>
              <a:gdLst>
                <a:gd name="T0" fmla="*/ 238 w 22"/>
                <a:gd name="T1" fmla="*/ 3114 h 115"/>
                <a:gd name="T2" fmla="*/ 238 w 22"/>
                <a:gd name="T3" fmla="*/ 472 h 115"/>
                <a:gd name="T4" fmla="*/ 863 w 22"/>
                <a:gd name="T5" fmla="*/ 50 h 115"/>
                <a:gd name="T6" fmla="*/ 750 w 22"/>
                <a:gd name="T7" fmla="*/ 0 h 115"/>
                <a:gd name="T8" fmla="*/ 0 w 22"/>
                <a:gd name="T9" fmla="*/ 472 h 115"/>
                <a:gd name="T10" fmla="*/ 0 w 22"/>
                <a:gd name="T11" fmla="*/ 3114 h 115"/>
                <a:gd name="T12" fmla="*/ 750 w 22"/>
                <a:gd name="T13" fmla="*/ 4584 h 115"/>
                <a:gd name="T14" fmla="*/ 863 w 22"/>
                <a:gd name="T15" fmla="*/ 4428 h 115"/>
                <a:gd name="T16" fmla="*/ 238 w 22"/>
                <a:gd name="T17" fmla="*/ 3114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15">
                  <a:moveTo>
                    <a:pt x="6" y="78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9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22" y="111"/>
                    <a:pt x="22" y="111"/>
                    <a:pt x="22" y="111"/>
                  </a:cubicBezTo>
                  <a:lnTo>
                    <a:pt x="6" y="78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3" name="Freeform 255">
              <a:extLst>
                <a:ext uri="{FF2B5EF4-FFF2-40B4-BE49-F238E27FC236}">
                  <a16:creationId xmlns:a16="http://schemas.microsoft.com/office/drawing/2014/main" id="{6C82DCE1-D9CF-46FE-A530-C2C69357C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866"/>
              <a:ext cx="50" cy="289"/>
            </a:xfrm>
            <a:custGeom>
              <a:avLst/>
              <a:gdLst>
                <a:gd name="T0" fmla="*/ 708 w 20"/>
                <a:gd name="T1" fmla="*/ 472 h 115"/>
                <a:gd name="T2" fmla="*/ 708 w 20"/>
                <a:gd name="T3" fmla="*/ 3114 h 115"/>
                <a:gd name="T4" fmla="*/ 50 w 20"/>
                <a:gd name="T5" fmla="*/ 4584 h 115"/>
                <a:gd name="T6" fmla="*/ 50 w 20"/>
                <a:gd name="T7" fmla="*/ 4584 h 115"/>
                <a:gd name="T8" fmla="*/ 783 w 20"/>
                <a:gd name="T9" fmla="*/ 3114 h 115"/>
                <a:gd name="T10" fmla="*/ 783 w 20"/>
                <a:gd name="T11" fmla="*/ 472 h 115"/>
                <a:gd name="T12" fmla="*/ 50 w 20"/>
                <a:gd name="T13" fmla="*/ 0 h 115"/>
                <a:gd name="T14" fmla="*/ 0 w 20"/>
                <a:gd name="T15" fmla="*/ 0 h 115"/>
                <a:gd name="T16" fmla="*/ 708 w 20"/>
                <a:gd name="T17" fmla="*/ 47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15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4" name="Freeform 256">
              <a:extLst>
                <a:ext uri="{FF2B5EF4-FFF2-40B4-BE49-F238E27FC236}">
                  <a16:creationId xmlns:a16="http://schemas.microsoft.com/office/drawing/2014/main" id="{D322764D-6619-499D-A159-A90823C7B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7" name="Group 257">
            <a:extLst>
              <a:ext uri="{FF2B5EF4-FFF2-40B4-BE49-F238E27FC236}">
                <a16:creationId xmlns:a16="http://schemas.microsoft.com/office/drawing/2014/main" id="{3BF1A1DC-1420-42A2-9937-F2A1CD94FB5D}"/>
              </a:ext>
            </a:extLst>
          </p:cNvPr>
          <p:cNvGrpSpPr>
            <a:grpSpLocks/>
          </p:cNvGrpSpPr>
          <p:nvPr/>
        </p:nvGrpSpPr>
        <p:grpSpPr bwMode="auto">
          <a:xfrm>
            <a:off x="1966913" y="5062538"/>
            <a:ext cx="150812" cy="504825"/>
            <a:chOff x="627" y="1248"/>
            <a:chExt cx="95" cy="318"/>
          </a:xfrm>
        </p:grpSpPr>
        <p:sp>
          <p:nvSpPr>
            <p:cNvPr id="24806" name="Freeform 258">
              <a:extLst>
                <a:ext uri="{FF2B5EF4-FFF2-40B4-BE49-F238E27FC236}">
                  <a16:creationId xmlns:a16="http://schemas.microsoft.com/office/drawing/2014/main" id="{5B9CED5E-E95D-4210-8D24-98FD2D8B0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248"/>
              <a:ext cx="95" cy="318"/>
            </a:xfrm>
            <a:custGeom>
              <a:avLst/>
              <a:gdLst>
                <a:gd name="T0" fmla="*/ 1488 w 38"/>
                <a:gd name="T1" fmla="*/ 0 h 127"/>
                <a:gd name="T2" fmla="*/ 750 w 38"/>
                <a:gd name="T3" fmla="*/ 1460 h 127"/>
                <a:gd name="T4" fmla="*/ 0 w 38"/>
                <a:gd name="T5" fmla="*/ 0 h 127"/>
                <a:gd name="T6" fmla="*/ 0 w 38"/>
                <a:gd name="T7" fmla="*/ 0 h 127"/>
                <a:gd name="T8" fmla="*/ 0 w 38"/>
                <a:gd name="T9" fmla="*/ 4520 h 127"/>
                <a:gd name="T10" fmla="*/ 750 w 38"/>
                <a:gd name="T11" fmla="*/ 4990 h 127"/>
                <a:gd name="T12" fmla="*/ 1488 w 38"/>
                <a:gd name="T13" fmla="*/ 4520 h 127"/>
                <a:gd name="T14" fmla="*/ 1488 w 38"/>
                <a:gd name="T15" fmla="*/ 4520 h 127"/>
                <a:gd name="T16" fmla="*/ 1488 w 38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127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7"/>
                    <a:pt x="19" y="127"/>
                  </a:cubicBezTo>
                  <a:cubicBezTo>
                    <a:pt x="34" y="127"/>
                    <a:pt x="38" y="120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7" name="Freeform 259">
              <a:extLst>
                <a:ext uri="{FF2B5EF4-FFF2-40B4-BE49-F238E27FC236}">
                  <a16:creationId xmlns:a16="http://schemas.microsoft.com/office/drawing/2014/main" id="{9EFB7462-CFCB-4B5B-84B2-8A4214E96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1248"/>
              <a:ext cx="50" cy="318"/>
            </a:xfrm>
            <a:custGeom>
              <a:avLst/>
              <a:gdLst>
                <a:gd name="T0" fmla="*/ 783 w 20"/>
                <a:gd name="T1" fmla="*/ 4520 h 127"/>
                <a:gd name="T2" fmla="*/ 783 w 20"/>
                <a:gd name="T3" fmla="*/ 0 h 127"/>
                <a:gd name="T4" fmla="*/ 708 w 20"/>
                <a:gd name="T5" fmla="*/ 158 h 127"/>
                <a:gd name="T6" fmla="*/ 708 w 20"/>
                <a:gd name="T7" fmla="*/ 4520 h 127"/>
                <a:gd name="T8" fmla="*/ 0 w 20"/>
                <a:gd name="T9" fmla="*/ 4990 h 127"/>
                <a:gd name="T10" fmla="*/ 50 w 20"/>
                <a:gd name="T11" fmla="*/ 4990 h 127"/>
                <a:gd name="T12" fmla="*/ 783 w 20"/>
                <a:gd name="T13" fmla="*/ 452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7">
                  <a:moveTo>
                    <a:pt x="20" y="115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8" y="120"/>
                    <a:pt x="14" y="127"/>
                    <a:pt x="0" y="127"/>
                  </a:cubicBezTo>
                  <a:cubicBezTo>
                    <a:pt x="0" y="127"/>
                    <a:pt x="1" y="127"/>
                    <a:pt x="1" y="127"/>
                  </a:cubicBezTo>
                  <a:cubicBezTo>
                    <a:pt x="16" y="127"/>
                    <a:pt x="20" y="120"/>
                    <a:pt x="20" y="115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8" name="Freeform 260">
              <a:extLst>
                <a:ext uri="{FF2B5EF4-FFF2-40B4-BE49-F238E27FC236}">
                  <a16:creationId xmlns:a16="http://schemas.microsoft.com/office/drawing/2014/main" id="{B6E6DD4A-867C-458A-A9C7-316CB7FC4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248"/>
              <a:ext cx="55" cy="318"/>
            </a:xfrm>
            <a:custGeom>
              <a:avLst/>
              <a:gdLst>
                <a:gd name="T0" fmla="*/ 863 w 22"/>
                <a:gd name="T1" fmla="*/ 4990 h 127"/>
                <a:gd name="T2" fmla="*/ 238 w 22"/>
                <a:gd name="T3" fmla="*/ 4520 h 127"/>
                <a:gd name="T4" fmla="*/ 238 w 22"/>
                <a:gd name="T5" fmla="*/ 438 h 127"/>
                <a:gd name="T6" fmla="*/ 0 w 22"/>
                <a:gd name="T7" fmla="*/ 0 h 127"/>
                <a:gd name="T8" fmla="*/ 0 w 22"/>
                <a:gd name="T9" fmla="*/ 0 h 127"/>
                <a:gd name="T10" fmla="*/ 0 w 22"/>
                <a:gd name="T11" fmla="*/ 4520 h 127"/>
                <a:gd name="T12" fmla="*/ 750 w 22"/>
                <a:gd name="T13" fmla="*/ 4990 h 127"/>
                <a:gd name="T14" fmla="*/ 863 w 22"/>
                <a:gd name="T15" fmla="*/ 4990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27">
                  <a:moveTo>
                    <a:pt x="22" y="127"/>
                  </a:moveTo>
                  <a:cubicBezTo>
                    <a:pt x="9" y="126"/>
                    <a:pt x="6" y="120"/>
                    <a:pt x="6" y="11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7"/>
                    <a:pt x="19" y="127"/>
                  </a:cubicBezTo>
                  <a:cubicBezTo>
                    <a:pt x="20" y="127"/>
                    <a:pt x="21" y="127"/>
                    <a:pt x="22" y="127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9" name="Freeform 261">
              <a:extLst>
                <a:ext uri="{FF2B5EF4-FFF2-40B4-BE49-F238E27FC236}">
                  <a16:creationId xmlns:a16="http://schemas.microsoft.com/office/drawing/2014/main" id="{1785B99D-4E24-4889-96B3-347DEE5BD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248"/>
              <a:ext cx="95" cy="318"/>
            </a:xfrm>
            <a:custGeom>
              <a:avLst/>
              <a:gdLst>
                <a:gd name="T0" fmla="*/ 1488 w 38"/>
                <a:gd name="T1" fmla="*/ 0 h 127"/>
                <a:gd name="T2" fmla="*/ 750 w 38"/>
                <a:gd name="T3" fmla="*/ 1460 h 127"/>
                <a:gd name="T4" fmla="*/ 0 w 38"/>
                <a:gd name="T5" fmla="*/ 0 h 127"/>
                <a:gd name="T6" fmla="*/ 0 w 38"/>
                <a:gd name="T7" fmla="*/ 0 h 127"/>
                <a:gd name="T8" fmla="*/ 0 w 38"/>
                <a:gd name="T9" fmla="*/ 4520 h 127"/>
                <a:gd name="T10" fmla="*/ 750 w 38"/>
                <a:gd name="T11" fmla="*/ 4990 h 127"/>
                <a:gd name="T12" fmla="*/ 1488 w 38"/>
                <a:gd name="T13" fmla="*/ 4520 h 127"/>
                <a:gd name="T14" fmla="*/ 1488 w 38"/>
                <a:gd name="T15" fmla="*/ 4520 h 127"/>
                <a:gd name="T16" fmla="*/ 1488 w 38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127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7"/>
                    <a:pt x="19" y="127"/>
                  </a:cubicBezTo>
                  <a:cubicBezTo>
                    <a:pt x="34" y="127"/>
                    <a:pt x="38" y="120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0" name="Freeform 262">
              <a:extLst>
                <a:ext uri="{FF2B5EF4-FFF2-40B4-BE49-F238E27FC236}">
                  <a16:creationId xmlns:a16="http://schemas.microsoft.com/office/drawing/2014/main" id="{EA88CC8F-1A92-45EB-888E-77F3E79A2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1296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8" name="Group 263">
            <a:extLst>
              <a:ext uri="{FF2B5EF4-FFF2-40B4-BE49-F238E27FC236}">
                <a16:creationId xmlns:a16="http://schemas.microsoft.com/office/drawing/2014/main" id="{A1978AA3-72C2-4C5E-95FF-4883633B9C02}"/>
              </a:ext>
            </a:extLst>
          </p:cNvPr>
          <p:cNvGrpSpPr>
            <a:grpSpLocks/>
          </p:cNvGrpSpPr>
          <p:nvPr/>
        </p:nvGrpSpPr>
        <p:grpSpPr bwMode="auto">
          <a:xfrm>
            <a:off x="3805238" y="5062538"/>
            <a:ext cx="150812" cy="504825"/>
            <a:chOff x="627" y="1248"/>
            <a:chExt cx="95" cy="318"/>
          </a:xfrm>
        </p:grpSpPr>
        <p:sp>
          <p:nvSpPr>
            <p:cNvPr id="24801" name="Freeform 264">
              <a:extLst>
                <a:ext uri="{FF2B5EF4-FFF2-40B4-BE49-F238E27FC236}">
                  <a16:creationId xmlns:a16="http://schemas.microsoft.com/office/drawing/2014/main" id="{E1D07875-C5AC-475E-BFB8-25BEB8DA8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248"/>
              <a:ext cx="95" cy="318"/>
            </a:xfrm>
            <a:custGeom>
              <a:avLst/>
              <a:gdLst>
                <a:gd name="T0" fmla="*/ 1488 w 38"/>
                <a:gd name="T1" fmla="*/ 0 h 127"/>
                <a:gd name="T2" fmla="*/ 750 w 38"/>
                <a:gd name="T3" fmla="*/ 1460 h 127"/>
                <a:gd name="T4" fmla="*/ 0 w 38"/>
                <a:gd name="T5" fmla="*/ 0 h 127"/>
                <a:gd name="T6" fmla="*/ 0 w 38"/>
                <a:gd name="T7" fmla="*/ 0 h 127"/>
                <a:gd name="T8" fmla="*/ 0 w 38"/>
                <a:gd name="T9" fmla="*/ 4520 h 127"/>
                <a:gd name="T10" fmla="*/ 750 w 38"/>
                <a:gd name="T11" fmla="*/ 4990 h 127"/>
                <a:gd name="T12" fmla="*/ 1488 w 38"/>
                <a:gd name="T13" fmla="*/ 4520 h 127"/>
                <a:gd name="T14" fmla="*/ 1488 w 38"/>
                <a:gd name="T15" fmla="*/ 4520 h 127"/>
                <a:gd name="T16" fmla="*/ 1488 w 38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127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7"/>
                    <a:pt x="19" y="127"/>
                  </a:cubicBezTo>
                  <a:cubicBezTo>
                    <a:pt x="34" y="127"/>
                    <a:pt x="38" y="120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2" name="Freeform 265">
              <a:extLst>
                <a:ext uri="{FF2B5EF4-FFF2-40B4-BE49-F238E27FC236}">
                  <a16:creationId xmlns:a16="http://schemas.microsoft.com/office/drawing/2014/main" id="{08BF5199-780D-4E27-92FB-D51A66B79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1248"/>
              <a:ext cx="50" cy="318"/>
            </a:xfrm>
            <a:custGeom>
              <a:avLst/>
              <a:gdLst>
                <a:gd name="T0" fmla="*/ 783 w 20"/>
                <a:gd name="T1" fmla="*/ 4520 h 127"/>
                <a:gd name="T2" fmla="*/ 783 w 20"/>
                <a:gd name="T3" fmla="*/ 0 h 127"/>
                <a:gd name="T4" fmla="*/ 708 w 20"/>
                <a:gd name="T5" fmla="*/ 158 h 127"/>
                <a:gd name="T6" fmla="*/ 708 w 20"/>
                <a:gd name="T7" fmla="*/ 4520 h 127"/>
                <a:gd name="T8" fmla="*/ 0 w 20"/>
                <a:gd name="T9" fmla="*/ 4990 h 127"/>
                <a:gd name="T10" fmla="*/ 50 w 20"/>
                <a:gd name="T11" fmla="*/ 4990 h 127"/>
                <a:gd name="T12" fmla="*/ 783 w 20"/>
                <a:gd name="T13" fmla="*/ 452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7">
                  <a:moveTo>
                    <a:pt x="20" y="115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8" y="120"/>
                    <a:pt x="14" y="127"/>
                    <a:pt x="0" y="127"/>
                  </a:cubicBezTo>
                  <a:cubicBezTo>
                    <a:pt x="0" y="127"/>
                    <a:pt x="1" y="127"/>
                    <a:pt x="1" y="127"/>
                  </a:cubicBezTo>
                  <a:cubicBezTo>
                    <a:pt x="16" y="127"/>
                    <a:pt x="20" y="120"/>
                    <a:pt x="20" y="115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3" name="Freeform 266">
              <a:extLst>
                <a:ext uri="{FF2B5EF4-FFF2-40B4-BE49-F238E27FC236}">
                  <a16:creationId xmlns:a16="http://schemas.microsoft.com/office/drawing/2014/main" id="{38CBA285-4B1E-4ABC-81D1-C6D7384AE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248"/>
              <a:ext cx="55" cy="318"/>
            </a:xfrm>
            <a:custGeom>
              <a:avLst/>
              <a:gdLst>
                <a:gd name="T0" fmla="*/ 863 w 22"/>
                <a:gd name="T1" fmla="*/ 4990 h 127"/>
                <a:gd name="T2" fmla="*/ 238 w 22"/>
                <a:gd name="T3" fmla="*/ 4520 h 127"/>
                <a:gd name="T4" fmla="*/ 238 w 22"/>
                <a:gd name="T5" fmla="*/ 438 h 127"/>
                <a:gd name="T6" fmla="*/ 0 w 22"/>
                <a:gd name="T7" fmla="*/ 0 h 127"/>
                <a:gd name="T8" fmla="*/ 0 w 22"/>
                <a:gd name="T9" fmla="*/ 0 h 127"/>
                <a:gd name="T10" fmla="*/ 0 w 22"/>
                <a:gd name="T11" fmla="*/ 4520 h 127"/>
                <a:gd name="T12" fmla="*/ 750 w 22"/>
                <a:gd name="T13" fmla="*/ 4990 h 127"/>
                <a:gd name="T14" fmla="*/ 863 w 22"/>
                <a:gd name="T15" fmla="*/ 4990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27">
                  <a:moveTo>
                    <a:pt x="22" y="127"/>
                  </a:moveTo>
                  <a:cubicBezTo>
                    <a:pt x="9" y="126"/>
                    <a:pt x="6" y="120"/>
                    <a:pt x="6" y="11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7"/>
                    <a:pt x="19" y="127"/>
                  </a:cubicBezTo>
                  <a:cubicBezTo>
                    <a:pt x="20" y="127"/>
                    <a:pt x="21" y="127"/>
                    <a:pt x="22" y="127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4" name="Freeform 267">
              <a:extLst>
                <a:ext uri="{FF2B5EF4-FFF2-40B4-BE49-F238E27FC236}">
                  <a16:creationId xmlns:a16="http://schemas.microsoft.com/office/drawing/2014/main" id="{806A5FB3-FEA2-4A98-BE31-5B77768DD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248"/>
              <a:ext cx="95" cy="318"/>
            </a:xfrm>
            <a:custGeom>
              <a:avLst/>
              <a:gdLst>
                <a:gd name="T0" fmla="*/ 1488 w 38"/>
                <a:gd name="T1" fmla="*/ 0 h 127"/>
                <a:gd name="T2" fmla="*/ 750 w 38"/>
                <a:gd name="T3" fmla="*/ 1460 h 127"/>
                <a:gd name="T4" fmla="*/ 0 w 38"/>
                <a:gd name="T5" fmla="*/ 0 h 127"/>
                <a:gd name="T6" fmla="*/ 0 w 38"/>
                <a:gd name="T7" fmla="*/ 0 h 127"/>
                <a:gd name="T8" fmla="*/ 0 w 38"/>
                <a:gd name="T9" fmla="*/ 4520 h 127"/>
                <a:gd name="T10" fmla="*/ 750 w 38"/>
                <a:gd name="T11" fmla="*/ 4990 h 127"/>
                <a:gd name="T12" fmla="*/ 1488 w 38"/>
                <a:gd name="T13" fmla="*/ 4520 h 127"/>
                <a:gd name="T14" fmla="*/ 1488 w 38"/>
                <a:gd name="T15" fmla="*/ 4520 h 127"/>
                <a:gd name="T16" fmla="*/ 1488 w 38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127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7"/>
                    <a:pt x="19" y="127"/>
                  </a:cubicBezTo>
                  <a:cubicBezTo>
                    <a:pt x="34" y="127"/>
                    <a:pt x="38" y="120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5" name="Freeform 268">
              <a:extLst>
                <a:ext uri="{FF2B5EF4-FFF2-40B4-BE49-F238E27FC236}">
                  <a16:creationId xmlns:a16="http://schemas.microsoft.com/office/drawing/2014/main" id="{3CD93E60-3C7F-460A-AEB6-6A0904741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1296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9" name="Group 55">
            <a:extLst>
              <a:ext uri="{FF2B5EF4-FFF2-40B4-BE49-F238E27FC236}">
                <a16:creationId xmlns:a16="http://schemas.microsoft.com/office/drawing/2014/main" id="{D71D6461-909B-44DB-93E9-2964C8334814}"/>
              </a:ext>
            </a:extLst>
          </p:cNvPr>
          <p:cNvGrpSpPr>
            <a:grpSpLocks/>
          </p:cNvGrpSpPr>
          <p:nvPr/>
        </p:nvGrpSpPr>
        <p:grpSpPr bwMode="auto">
          <a:xfrm>
            <a:off x="8689975" y="1792288"/>
            <a:ext cx="150813" cy="458787"/>
            <a:chOff x="435" y="866"/>
            <a:chExt cx="95" cy="289"/>
          </a:xfrm>
        </p:grpSpPr>
        <p:sp>
          <p:nvSpPr>
            <p:cNvPr id="24797" name="Freeform 56">
              <a:extLst>
                <a:ext uri="{FF2B5EF4-FFF2-40B4-BE49-F238E27FC236}">
                  <a16:creationId xmlns:a16="http://schemas.microsoft.com/office/drawing/2014/main" id="{427E6FC6-C3E5-47DA-B92F-4ACA5F4E2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8" name="Freeform 57">
              <a:extLst>
                <a:ext uri="{FF2B5EF4-FFF2-40B4-BE49-F238E27FC236}">
                  <a16:creationId xmlns:a16="http://schemas.microsoft.com/office/drawing/2014/main" id="{69D63698-78D5-4BC2-B57F-C429627DF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55" cy="289"/>
            </a:xfrm>
            <a:custGeom>
              <a:avLst/>
              <a:gdLst>
                <a:gd name="T0" fmla="*/ 238 w 22"/>
                <a:gd name="T1" fmla="*/ 3114 h 115"/>
                <a:gd name="T2" fmla="*/ 238 w 22"/>
                <a:gd name="T3" fmla="*/ 472 h 115"/>
                <a:gd name="T4" fmla="*/ 863 w 22"/>
                <a:gd name="T5" fmla="*/ 50 h 115"/>
                <a:gd name="T6" fmla="*/ 750 w 22"/>
                <a:gd name="T7" fmla="*/ 0 h 115"/>
                <a:gd name="T8" fmla="*/ 0 w 22"/>
                <a:gd name="T9" fmla="*/ 472 h 115"/>
                <a:gd name="T10" fmla="*/ 0 w 22"/>
                <a:gd name="T11" fmla="*/ 3114 h 115"/>
                <a:gd name="T12" fmla="*/ 750 w 22"/>
                <a:gd name="T13" fmla="*/ 4584 h 115"/>
                <a:gd name="T14" fmla="*/ 863 w 22"/>
                <a:gd name="T15" fmla="*/ 4428 h 115"/>
                <a:gd name="T16" fmla="*/ 238 w 22"/>
                <a:gd name="T17" fmla="*/ 3114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15">
                  <a:moveTo>
                    <a:pt x="6" y="78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9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22" y="111"/>
                    <a:pt x="22" y="111"/>
                    <a:pt x="22" y="111"/>
                  </a:cubicBezTo>
                  <a:lnTo>
                    <a:pt x="6" y="78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9" name="Freeform 58">
              <a:extLst>
                <a:ext uri="{FF2B5EF4-FFF2-40B4-BE49-F238E27FC236}">
                  <a16:creationId xmlns:a16="http://schemas.microsoft.com/office/drawing/2014/main" id="{3189C316-2C01-43E0-B2CA-9EB40AEDA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866"/>
              <a:ext cx="50" cy="289"/>
            </a:xfrm>
            <a:custGeom>
              <a:avLst/>
              <a:gdLst>
                <a:gd name="T0" fmla="*/ 708 w 20"/>
                <a:gd name="T1" fmla="*/ 472 h 115"/>
                <a:gd name="T2" fmla="*/ 708 w 20"/>
                <a:gd name="T3" fmla="*/ 3114 h 115"/>
                <a:gd name="T4" fmla="*/ 50 w 20"/>
                <a:gd name="T5" fmla="*/ 4584 h 115"/>
                <a:gd name="T6" fmla="*/ 50 w 20"/>
                <a:gd name="T7" fmla="*/ 4584 h 115"/>
                <a:gd name="T8" fmla="*/ 783 w 20"/>
                <a:gd name="T9" fmla="*/ 3114 h 115"/>
                <a:gd name="T10" fmla="*/ 783 w 20"/>
                <a:gd name="T11" fmla="*/ 472 h 115"/>
                <a:gd name="T12" fmla="*/ 50 w 20"/>
                <a:gd name="T13" fmla="*/ 0 h 115"/>
                <a:gd name="T14" fmla="*/ 0 w 20"/>
                <a:gd name="T15" fmla="*/ 0 h 115"/>
                <a:gd name="T16" fmla="*/ 708 w 20"/>
                <a:gd name="T17" fmla="*/ 47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15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0" name="Freeform 59">
              <a:extLst>
                <a:ext uri="{FF2B5EF4-FFF2-40B4-BE49-F238E27FC236}">
                  <a16:creationId xmlns:a16="http://schemas.microsoft.com/office/drawing/2014/main" id="{7308913A-1C4F-4D86-816A-E19FD2646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20" name="Group 60">
            <a:extLst>
              <a:ext uri="{FF2B5EF4-FFF2-40B4-BE49-F238E27FC236}">
                <a16:creationId xmlns:a16="http://schemas.microsoft.com/office/drawing/2014/main" id="{D19F1DF3-B34E-4940-BCA6-4B6A7966F785}"/>
              </a:ext>
            </a:extLst>
          </p:cNvPr>
          <p:cNvGrpSpPr>
            <a:grpSpLocks/>
          </p:cNvGrpSpPr>
          <p:nvPr/>
        </p:nvGrpSpPr>
        <p:grpSpPr bwMode="auto">
          <a:xfrm>
            <a:off x="8689975" y="2701925"/>
            <a:ext cx="152400" cy="519113"/>
            <a:chOff x="432" y="1294"/>
            <a:chExt cx="96" cy="327"/>
          </a:xfrm>
        </p:grpSpPr>
        <p:sp>
          <p:nvSpPr>
            <p:cNvPr id="24793" name="Freeform 61">
              <a:extLst>
                <a:ext uri="{FF2B5EF4-FFF2-40B4-BE49-F238E27FC236}">
                  <a16:creationId xmlns:a16="http://schemas.microsoft.com/office/drawing/2014/main" id="{F134EE85-FCA1-4175-A461-E0ACC576F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294"/>
              <a:ext cx="96" cy="327"/>
            </a:xfrm>
            <a:custGeom>
              <a:avLst/>
              <a:gdLst>
                <a:gd name="T0" fmla="*/ 1551 w 38"/>
                <a:gd name="T1" fmla="*/ 3657 h 131"/>
                <a:gd name="T2" fmla="*/ 1551 w 38"/>
                <a:gd name="T3" fmla="*/ 467 h 131"/>
                <a:gd name="T4" fmla="*/ 773 w 38"/>
                <a:gd name="T5" fmla="*/ 0 h 131"/>
                <a:gd name="T6" fmla="*/ 0 w 38"/>
                <a:gd name="T7" fmla="*/ 467 h 131"/>
                <a:gd name="T8" fmla="*/ 0 w 38"/>
                <a:gd name="T9" fmla="*/ 3657 h 131"/>
                <a:gd name="T10" fmla="*/ 773 w 38"/>
                <a:gd name="T11" fmla="*/ 5085 h 131"/>
                <a:gd name="T12" fmla="*/ 1551 w 38"/>
                <a:gd name="T13" fmla="*/ 3657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31">
                  <a:moveTo>
                    <a:pt x="38" y="94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" y="131"/>
                    <a:pt x="19" y="131"/>
                    <a:pt x="19" y="131"/>
                  </a:cubicBezTo>
                  <a:lnTo>
                    <a:pt x="38" y="94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4" name="Freeform 62">
              <a:extLst>
                <a:ext uri="{FF2B5EF4-FFF2-40B4-BE49-F238E27FC236}">
                  <a16:creationId xmlns:a16="http://schemas.microsoft.com/office/drawing/2014/main" id="{59F85DC5-2A7B-47F5-8659-B1CC56227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294"/>
              <a:ext cx="58" cy="327"/>
            </a:xfrm>
            <a:custGeom>
              <a:avLst/>
              <a:gdLst>
                <a:gd name="T0" fmla="*/ 285 w 23"/>
                <a:gd name="T1" fmla="*/ 3657 h 131"/>
                <a:gd name="T2" fmla="*/ 285 w 23"/>
                <a:gd name="T3" fmla="*/ 467 h 131"/>
                <a:gd name="T4" fmla="*/ 885 w 23"/>
                <a:gd name="T5" fmla="*/ 0 h 131"/>
                <a:gd name="T6" fmla="*/ 769 w 23"/>
                <a:gd name="T7" fmla="*/ 0 h 131"/>
                <a:gd name="T8" fmla="*/ 0 w 23"/>
                <a:gd name="T9" fmla="*/ 467 h 131"/>
                <a:gd name="T10" fmla="*/ 0 w 23"/>
                <a:gd name="T11" fmla="*/ 3657 h 131"/>
                <a:gd name="T12" fmla="*/ 769 w 23"/>
                <a:gd name="T13" fmla="*/ 5085 h 131"/>
                <a:gd name="T14" fmla="*/ 928 w 23"/>
                <a:gd name="T15" fmla="*/ 4927 h 131"/>
                <a:gd name="T16" fmla="*/ 285 w 23"/>
                <a:gd name="T17" fmla="*/ 3657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131">
                  <a:moveTo>
                    <a:pt x="7" y="94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7" y="7"/>
                    <a:pt x="9" y="1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3" y="127"/>
                    <a:pt x="23" y="127"/>
                    <a:pt x="23" y="127"/>
                  </a:cubicBezTo>
                  <a:lnTo>
                    <a:pt x="7" y="94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5" name="Freeform 63">
              <a:extLst>
                <a:ext uri="{FF2B5EF4-FFF2-40B4-BE49-F238E27FC236}">
                  <a16:creationId xmlns:a16="http://schemas.microsoft.com/office/drawing/2014/main" id="{D691C42C-E3D5-4729-BC66-4E63B9D41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1294"/>
              <a:ext cx="51" cy="327"/>
            </a:xfrm>
            <a:custGeom>
              <a:avLst/>
              <a:gdLst>
                <a:gd name="T0" fmla="*/ 760 w 20"/>
                <a:gd name="T1" fmla="*/ 467 h 131"/>
                <a:gd name="T2" fmla="*/ 760 w 20"/>
                <a:gd name="T3" fmla="*/ 3657 h 131"/>
                <a:gd name="T4" fmla="*/ 84 w 20"/>
                <a:gd name="T5" fmla="*/ 5085 h 131"/>
                <a:gd name="T6" fmla="*/ 51 w 20"/>
                <a:gd name="T7" fmla="*/ 5085 h 131"/>
                <a:gd name="T8" fmla="*/ 847 w 20"/>
                <a:gd name="T9" fmla="*/ 3657 h 131"/>
                <a:gd name="T10" fmla="*/ 847 w 20"/>
                <a:gd name="T11" fmla="*/ 467 h 131"/>
                <a:gd name="T12" fmla="*/ 51 w 20"/>
                <a:gd name="T13" fmla="*/ 0 h 131"/>
                <a:gd name="T14" fmla="*/ 0 w 20"/>
                <a:gd name="T15" fmla="*/ 0 h 131"/>
                <a:gd name="T16" fmla="*/ 760 w 20"/>
                <a:gd name="T17" fmla="*/ 467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31">
                  <a:moveTo>
                    <a:pt x="18" y="12"/>
                  </a:moveTo>
                  <a:cubicBezTo>
                    <a:pt x="18" y="94"/>
                    <a:pt x="18" y="94"/>
                    <a:pt x="18" y="94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5" y="0"/>
                    <a:pt x="18" y="7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6" name="Freeform 64">
              <a:extLst>
                <a:ext uri="{FF2B5EF4-FFF2-40B4-BE49-F238E27FC236}">
                  <a16:creationId xmlns:a16="http://schemas.microsoft.com/office/drawing/2014/main" id="{182C8CBA-2CD0-4F6C-8A4F-9AF724AEF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294"/>
              <a:ext cx="96" cy="327"/>
            </a:xfrm>
            <a:custGeom>
              <a:avLst/>
              <a:gdLst>
                <a:gd name="T0" fmla="*/ 1551 w 38"/>
                <a:gd name="T1" fmla="*/ 3657 h 131"/>
                <a:gd name="T2" fmla="*/ 1551 w 38"/>
                <a:gd name="T3" fmla="*/ 467 h 131"/>
                <a:gd name="T4" fmla="*/ 773 w 38"/>
                <a:gd name="T5" fmla="*/ 0 h 131"/>
                <a:gd name="T6" fmla="*/ 0 w 38"/>
                <a:gd name="T7" fmla="*/ 467 h 131"/>
                <a:gd name="T8" fmla="*/ 0 w 38"/>
                <a:gd name="T9" fmla="*/ 3657 h 131"/>
                <a:gd name="T10" fmla="*/ 773 w 38"/>
                <a:gd name="T11" fmla="*/ 5085 h 131"/>
                <a:gd name="T12" fmla="*/ 1551 w 38"/>
                <a:gd name="T13" fmla="*/ 3657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31">
                  <a:moveTo>
                    <a:pt x="38" y="94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" y="131"/>
                    <a:pt x="19" y="131"/>
                    <a:pt x="19" y="131"/>
                  </a:cubicBezTo>
                  <a:lnTo>
                    <a:pt x="38" y="94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21" name="Group 65">
            <a:extLst>
              <a:ext uri="{FF2B5EF4-FFF2-40B4-BE49-F238E27FC236}">
                <a16:creationId xmlns:a16="http://schemas.microsoft.com/office/drawing/2014/main" id="{8CA3083F-4FA8-4035-A08C-FD295C4F7DAC}"/>
              </a:ext>
            </a:extLst>
          </p:cNvPr>
          <p:cNvGrpSpPr>
            <a:grpSpLocks/>
          </p:cNvGrpSpPr>
          <p:nvPr/>
        </p:nvGrpSpPr>
        <p:grpSpPr bwMode="auto">
          <a:xfrm>
            <a:off x="8948738" y="1792288"/>
            <a:ext cx="150812" cy="442912"/>
            <a:chOff x="627" y="867"/>
            <a:chExt cx="95" cy="279"/>
          </a:xfrm>
        </p:grpSpPr>
        <p:sp>
          <p:nvSpPr>
            <p:cNvPr id="24788" name="Freeform 66">
              <a:extLst>
                <a:ext uri="{FF2B5EF4-FFF2-40B4-BE49-F238E27FC236}">
                  <a16:creationId xmlns:a16="http://schemas.microsoft.com/office/drawing/2014/main" id="{1CDA3A51-3473-4A19-A469-D3205E089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9" name="Freeform 67">
              <a:extLst>
                <a:ext uri="{FF2B5EF4-FFF2-40B4-BE49-F238E27FC236}">
                  <a16:creationId xmlns:a16="http://schemas.microsoft.com/office/drawing/2014/main" id="{1452AB58-C43B-48AC-9008-ADBC7AA5A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867"/>
              <a:ext cx="50" cy="279"/>
            </a:xfrm>
            <a:custGeom>
              <a:avLst/>
              <a:gdLst>
                <a:gd name="T0" fmla="*/ 783 w 20"/>
                <a:gd name="T1" fmla="*/ 3846 h 112"/>
                <a:gd name="T2" fmla="*/ 783 w 20"/>
                <a:gd name="T3" fmla="*/ 0 h 112"/>
                <a:gd name="T4" fmla="*/ 708 w 20"/>
                <a:gd name="T5" fmla="*/ 187 h 112"/>
                <a:gd name="T6" fmla="*/ 708 w 20"/>
                <a:gd name="T7" fmla="*/ 3846 h 112"/>
                <a:gd name="T8" fmla="*/ 0 w 20"/>
                <a:gd name="T9" fmla="*/ 4312 h 112"/>
                <a:gd name="T10" fmla="*/ 50 w 20"/>
                <a:gd name="T11" fmla="*/ 4312 h 112"/>
                <a:gd name="T12" fmla="*/ 783 w 20"/>
                <a:gd name="T13" fmla="*/ 3846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2">
                  <a:moveTo>
                    <a:pt x="20" y="10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8" y="105"/>
                    <a:pt x="14" y="111"/>
                    <a:pt x="0" y="112"/>
                  </a:cubicBezTo>
                  <a:cubicBezTo>
                    <a:pt x="0" y="112"/>
                    <a:pt x="1" y="112"/>
                    <a:pt x="1" y="112"/>
                  </a:cubicBezTo>
                  <a:cubicBezTo>
                    <a:pt x="16" y="112"/>
                    <a:pt x="20" y="105"/>
                    <a:pt x="20" y="100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0" name="Freeform 68">
              <a:extLst>
                <a:ext uri="{FF2B5EF4-FFF2-40B4-BE49-F238E27FC236}">
                  <a16:creationId xmlns:a16="http://schemas.microsoft.com/office/drawing/2014/main" id="{C97459B3-17DA-4833-B3EB-2ADF2EB03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55" cy="279"/>
            </a:xfrm>
            <a:custGeom>
              <a:avLst/>
              <a:gdLst>
                <a:gd name="T0" fmla="*/ 863 w 22"/>
                <a:gd name="T1" fmla="*/ 4312 h 112"/>
                <a:gd name="T2" fmla="*/ 238 w 22"/>
                <a:gd name="T3" fmla="*/ 3846 h 112"/>
                <a:gd name="T4" fmla="*/ 238 w 22"/>
                <a:gd name="T5" fmla="*/ 416 h 112"/>
                <a:gd name="T6" fmla="*/ 0 w 22"/>
                <a:gd name="T7" fmla="*/ 0 h 112"/>
                <a:gd name="T8" fmla="*/ 0 w 22"/>
                <a:gd name="T9" fmla="*/ 30 h 112"/>
                <a:gd name="T10" fmla="*/ 0 w 22"/>
                <a:gd name="T11" fmla="*/ 3846 h 112"/>
                <a:gd name="T12" fmla="*/ 750 w 22"/>
                <a:gd name="T13" fmla="*/ 4312 h 112"/>
                <a:gd name="T14" fmla="*/ 863 w 22"/>
                <a:gd name="T15" fmla="*/ 4312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12">
                  <a:moveTo>
                    <a:pt x="22" y="112"/>
                  </a:moveTo>
                  <a:cubicBezTo>
                    <a:pt x="8" y="111"/>
                    <a:pt x="6" y="104"/>
                    <a:pt x="6" y="10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20" y="112"/>
                    <a:pt x="21" y="112"/>
                    <a:pt x="22" y="112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1" name="Freeform 69">
              <a:extLst>
                <a:ext uri="{FF2B5EF4-FFF2-40B4-BE49-F238E27FC236}">
                  <a16:creationId xmlns:a16="http://schemas.microsoft.com/office/drawing/2014/main" id="{CC572CA0-D5D3-4531-B7E8-22A66B4B9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2" name="Freeform 70">
              <a:extLst>
                <a:ext uri="{FF2B5EF4-FFF2-40B4-BE49-F238E27FC236}">
                  <a16:creationId xmlns:a16="http://schemas.microsoft.com/office/drawing/2014/main" id="{A54C6DF2-6E57-4D2B-A34D-1848DE3FF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917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22" name="Group 71">
            <a:extLst>
              <a:ext uri="{FF2B5EF4-FFF2-40B4-BE49-F238E27FC236}">
                <a16:creationId xmlns:a16="http://schemas.microsoft.com/office/drawing/2014/main" id="{1CC54520-62C9-461F-8C01-9C2A585AA834}"/>
              </a:ext>
            </a:extLst>
          </p:cNvPr>
          <p:cNvGrpSpPr>
            <a:grpSpLocks/>
          </p:cNvGrpSpPr>
          <p:nvPr/>
        </p:nvGrpSpPr>
        <p:grpSpPr bwMode="auto">
          <a:xfrm>
            <a:off x="8948738" y="2716213"/>
            <a:ext cx="150812" cy="504825"/>
            <a:chOff x="627" y="1248"/>
            <a:chExt cx="95" cy="318"/>
          </a:xfrm>
        </p:grpSpPr>
        <p:sp>
          <p:nvSpPr>
            <p:cNvPr id="24783" name="Freeform 72">
              <a:extLst>
                <a:ext uri="{FF2B5EF4-FFF2-40B4-BE49-F238E27FC236}">
                  <a16:creationId xmlns:a16="http://schemas.microsoft.com/office/drawing/2014/main" id="{FE840BDD-8246-496A-BF39-C7AFC16EA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248"/>
              <a:ext cx="95" cy="318"/>
            </a:xfrm>
            <a:custGeom>
              <a:avLst/>
              <a:gdLst>
                <a:gd name="T0" fmla="*/ 1488 w 38"/>
                <a:gd name="T1" fmla="*/ 0 h 127"/>
                <a:gd name="T2" fmla="*/ 750 w 38"/>
                <a:gd name="T3" fmla="*/ 1460 h 127"/>
                <a:gd name="T4" fmla="*/ 0 w 38"/>
                <a:gd name="T5" fmla="*/ 0 h 127"/>
                <a:gd name="T6" fmla="*/ 0 w 38"/>
                <a:gd name="T7" fmla="*/ 0 h 127"/>
                <a:gd name="T8" fmla="*/ 0 w 38"/>
                <a:gd name="T9" fmla="*/ 4520 h 127"/>
                <a:gd name="T10" fmla="*/ 750 w 38"/>
                <a:gd name="T11" fmla="*/ 4990 h 127"/>
                <a:gd name="T12" fmla="*/ 1488 w 38"/>
                <a:gd name="T13" fmla="*/ 4520 h 127"/>
                <a:gd name="T14" fmla="*/ 1488 w 38"/>
                <a:gd name="T15" fmla="*/ 4520 h 127"/>
                <a:gd name="T16" fmla="*/ 1488 w 38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127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7"/>
                    <a:pt x="19" y="127"/>
                  </a:cubicBezTo>
                  <a:cubicBezTo>
                    <a:pt x="34" y="127"/>
                    <a:pt x="38" y="120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4" name="Freeform 73">
              <a:extLst>
                <a:ext uri="{FF2B5EF4-FFF2-40B4-BE49-F238E27FC236}">
                  <a16:creationId xmlns:a16="http://schemas.microsoft.com/office/drawing/2014/main" id="{171003A9-0EE0-4CC6-9BE6-1B1B8ADC3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1248"/>
              <a:ext cx="50" cy="318"/>
            </a:xfrm>
            <a:custGeom>
              <a:avLst/>
              <a:gdLst>
                <a:gd name="T0" fmla="*/ 783 w 20"/>
                <a:gd name="T1" fmla="*/ 4520 h 127"/>
                <a:gd name="T2" fmla="*/ 783 w 20"/>
                <a:gd name="T3" fmla="*/ 0 h 127"/>
                <a:gd name="T4" fmla="*/ 708 w 20"/>
                <a:gd name="T5" fmla="*/ 158 h 127"/>
                <a:gd name="T6" fmla="*/ 708 w 20"/>
                <a:gd name="T7" fmla="*/ 4520 h 127"/>
                <a:gd name="T8" fmla="*/ 0 w 20"/>
                <a:gd name="T9" fmla="*/ 4990 h 127"/>
                <a:gd name="T10" fmla="*/ 50 w 20"/>
                <a:gd name="T11" fmla="*/ 4990 h 127"/>
                <a:gd name="T12" fmla="*/ 783 w 20"/>
                <a:gd name="T13" fmla="*/ 452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7">
                  <a:moveTo>
                    <a:pt x="20" y="115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8" y="120"/>
                    <a:pt x="14" y="127"/>
                    <a:pt x="0" y="127"/>
                  </a:cubicBezTo>
                  <a:cubicBezTo>
                    <a:pt x="0" y="127"/>
                    <a:pt x="1" y="127"/>
                    <a:pt x="1" y="127"/>
                  </a:cubicBezTo>
                  <a:cubicBezTo>
                    <a:pt x="16" y="127"/>
                    <a:pt x="20" y="120"/>
                    <a:pt x="20" y="115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5" name="Freeform 74">
              <a:extLst>
                <a:ext uri="{FF2B5EF4-FFF2-40B4-BE49-F238E27FC236}">
                  <a16:creationId xmlns:a16="http://schemas.microsoft.com/office/drawing/2014/main" id="{AF9F41AC-C466-422F-B6A3-23024FFBA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248"/>
              <a:ext cx="55" cy="318"/>
            </a:xfrm>
            <a:custGeom>
              <a:avLst/>
              <a:gdLst>
                <a:gd name="T0" fmla="*/ 863 w 22"/>
                <a:gd name="T1" fmla="*/ 4990 h 127"/>
                <a:gd name="T2" fmla="*/ 238 w 22"/>
                <a:gd name="T3" fmla="*/ 4520 h 127"/>
                <a:gd name="T4" fmla="*/ 238 w 22"/>
                <a:gd name="T5" fmla="*/ 438 h 127"/>
                <a:gd name="T6" fmla="*/ 0 w 22"/>
                <a:gd name="T7" fmla="*/ 0 h 127"/>
                <a:gd name="T8" fmla="*/ 0 w 22"/>
                <a:gd name="T9" fmla="*/ 0 h 127"/>
                <a:gd name="T10" fmla="*/ 0 w 22"/>
                <a:gd name="T11" fmla="*/ 4520 h 127"/>
                <a:gd name="T12" fmla="*/ 750 w 22"/>
                <a:gd name="T13" fmla="*/ 4990 h 127"/>
                <a:gd name="T14" fmla="*/ 863 w 22"/>
                <a:gd name="T15" fmla="*/ 4990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27">
                  <a:moveTo>
                    <a:pt x="22" y="127"/>
                  </a:moveTo>
                  <a:cubicBezTo>
                    <a:pt x="9" y="126"/>
                    <a:pt x="6" y="120"/>
                    <a:pt x="6" y="11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7"/>
                    <a:pt x="19" y="127"/>
                  </a:cubicBezTo>
                  <a:cubicBezTo>
                    <a:pt x="20" y="127"/>
                    <a:pt x="21" y="127"/>
                    <a:pt x="22" y="127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6" name="Freeform 75">
              <a:extLst>
                <a:ext uri="{FF2B5EF4-FFF2-40B4-BE49-F238E27FC236}">
                  <a16:creationId xmlns:a16="http://schemas.microsoft.com/office/drawing/2014/main" id="{EA38F73D-F49D-4F02-8817-18453EF29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248"/>
              <a:ext cx="95" cy="318"/>
            </a:xfrm>
            <a:custGeom>
              <a:avLst/>
              <a:gdLst>
                <a:gd name="T0" fmla="*/ 1488 w 38"/>
                <a:gd name="T1" fmla="*/ 0 h 127"/>
                <a:gd name="T2" fmla="*/ 750 w 38"/>
                <a:gd name="T3" fmla="*/ 1460 h 127"/>
                <a:gd name="T4" fmla="*/ 0 w 38"/>
                <a:gd name="T5" fmla="*/ 0 h 127"/>
                <a:gd name="T6" fmla="*/ 0 w 38"/>
                <a:gd name="T7" fmla="*/ 0 h 127"/>
                <a:gd name="T8" fmla="*/ 0 w 38"/>
                <a:gd name="T9" fmla="*/ 4520 h 127"/>
                <a:gd name="T10" fmla="*/ 750 w 38"/>
                <a:gd name="T11" fmla="*/ 4990 h 127"/>
                <a:gd name="T12" fmla="*/ 1488 w 38"/>
                <a:gd name="T13" fmla="*/ 4520 h 127"/>
                <a:gd name="T14" fmla="*/ 1488 w 38"/>
                <a:gd name="T15" fmla="*/ 4520 h 127"/>
                <a:gd name="T16" fmla="*/ 1488 w 38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127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7"/>
                    <a:pt x="19" y="127"/>
                  </a:cubicBezTo>
                  <a:cubicBezTo>
                    <a:pt x="34" y="127"/>
                    <a:pt x="38" y="120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7" name="Freeform 76">
              <a:extLst>
                <a:ext uri="{FF2B5EF4-FFF2-40B4-BE49-F238E27FC236}">
                  <a16:creationId xmlns:a16="http://schemas.microsoft.com/office/drawing/2014/main" id="{7B30120E-1D89-4B3A-AD3C-6D71A5014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1296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" name="Text Box 187">
            <a:extLst>
              <a:ext uri="{FF2B5EF4-FFF2-40B4-BE49-F238E27FC236}">
                <a16:creationId xmlns:a16="http://schemas.microsoft.com/office/drawing/2014/main" id="{6C315423-C1ED-4AD6-B09E-72B3B830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850" y="2281238"/>
            <a:ext cx="3492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FF3399"/>
                </a:solidFill>
              </a:rPr>
              <a:t>C</a:t>
            </a:r>
          </a:p>
        </p:txBody>
      </p:sp>
      <p:sp>
        <p:nvSpPr>
          <p:cNvPr id="328" name="Text Box 188">
            <a:extLst>
              <a:ext uri="{FF2B5EF4-FFF2-40B4-BE49-F238E27FC236}">
                <a16:creationId xmlns:a16="http://schemas.microsoft.com/office/drawing/2014/main" id="{3EF603E3-725B-4FDF-A7D7-5D4F3CEBA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6663" y="2281238"/>
            <a:ext cx="3619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E40000"/>
                </a:solidFill>
              </a:rPr>
              <a:t>G</a:t>
            </a:r>
          </a:p>
        </p:txBody>
      </p:sp>
      <p:grpSp>
        <p:nvGrpSpPr>
          <p:cNvPr id="24625" name="Group 77">
            <a:extLst>
              <a:ext uri="{FF2B5EF4-FFF2-40B4-BE49-F238E27FC236}">
                <a16:creationId xmlns:a16="http://schemas.microsoft.com/office/drawing/2014/main" id="{D7F54356-15F9-4B37-AE9B-5640B27F379E}"/>
              </a:ext>
            </a:extLst>
          </p:cNvPr>
          <p:cNvGrpSpPr>
            <a:grpSpLocks/>
          </p:cNvGrpSpPr>
          <p:nvPr/>
        </p:nvGrpSpPr>
        <p:grpSpPr bwMode="auto">
          <a:xfrm>
            <a:off x="8439150" y="1784350"/>
            <a:ext cx="152400" cy="454025"/>
            <a:chOff x="818" y="866"/>
            <a:chExt cx="96" cy="286"/>
          </a:xfrm>
        </p:grpSpPr>
        <p:sp>
          <p:nvSpPr>
            <p:cNvPr id="24779" name="Freeform 78">
              <a:extLst>
                <a:ext uri="{FF2B5EF4-FFF2-40B4-BE49-F238E27FC236}">
                  <a16:creationId xmlns:a16="http://schemas.microsoft.com/office/drawing/2014/main" id="{488747C7-F055-4414-A380-EB63FE4C5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0" name="Freeform 79">
              <a:extLst>
                <a:ext uri="{FF2B5EF4-FFF2-40B4-BE49-F238E27FC236}">
                  <a16:creationId xmlns:a16="http://schemas.microsoft.com/office/drawing/2014/main" id="{1FBD43ED-A6B0-481C-BA59-8BC0CCAA1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1" name="Freeform 80">
              <a:extLst>
                <a:ext uri="{FF2B5EF4-FFF2-40B4-BE49-F238E27FC236}">
                  <a16:creationId xmlns:a16="http://schemas.microsoft.com/office/drawing/2014/main" id="{D8EC44C9-E12F-4CDC-A9F8-BA99EC6D9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2" name="Freeform 81">
              <a:extLst>
                <a:ext uri="{FF2B5EF4-FFF2-40B4-BE49-F238E27FC236}">
                  <a16:creationId xmlns:a16="http://schemas.microsoft.com/office/drawing/2014/main" id="{04ABD9D8-5484-4D76-951B-0F237CBA6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26" name="Group 82">
            <a:extLst>
              <a:ext uri="{FF2B5EF4-FFF2-40B4-BE49-F238E27FC236}">
                <a16:creationId xmlns:a16="http://schemas.microsoft.com/office/drawing/2014/main" id="{6C8F4E0F-29E3-43BD-971E-5ABB3E7DBD40}"/>
              </a:ext>
            </a:extLst>
          </p:cNvPr>
          <p:cNvGrpSpPr>
            <a:grpSpLocks/>
          </p:cNvGrpSpPr>
          <p:nvPr/>
        </p:nvGrpSpPr>
        <p:grpSpPr bwMode="auto">
          <a:xfrm>
            <a:off x="8439150" y="2700338"/>
            <a:ext cx="150813" cy="512762"/>
            <a:chOff x="816" y="1294"/>
            <a:chExt cx="95" cy="323"/>
          </a:xfrm>
        </p:grpSpPr>
        <p:sp>
          <p:nvSpPr>
            <p:cNvPr id="24775" name="Freeform 83">
              <a:extLst>
                <a:ext uri="{FF2B5EF4-FFF2-40B4-BE49-F238E27FC236}">
                  <a16:creationId xmlns:a16="http://schemas.microsoft.com/office/drawing/2014/main" id="{52814FE5-712A-4425-9F81-2263C97F3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95" cy="323"/>
            </a:xfrm>
            <a:custGeom>
              <a:avLst/>
              <a:gdLst>
                <a:gd name="T0" fmla="*/ 1250 w 38"/>
                <a:gd name="T1" fmla="*/ 4552 h 129"/>
                <a:gd name="T2" fmla="*/ 988 w 38"/>
                <a:gd name="T3" fmla="*/ 4081 h 129"/>
                <a:gd name="T4" fmla="*/ 1488 w 38"/>
                <a:gd name="T5" fmla="*/ 3686 h 129"/>
                <a:gd name="T6" fmla="*/ 1488 w 38"/>
                <a:gd name="T7" fmla="*/ 3656 h 129"/>
                <a:gd name="T8" fmla="*/ 1488 w 38"/>
                <a:gd name="T9" fmla="*/ 471 h 129"/>
                <a:gd name="T10" fmla="*/ 750 w 38"/>
                <a:gd name="T11" fmla="*/ 0 h 129"/>
                <a:gd name="T12" fmla="*/ 0 w 38"/>
                <a:gd name="T13" fmla="*/ 471 h 129"/>
                <a:gd name="T14" fmla="*/ 0 w 38"/>
                <a:gd name="T15" fmla="*/ 3656 h 129"/>
                <a:gd name="T16" fmla="*/ 0 w 38"/>
                <a:gd name="T17" fmla="*/ 3686 h 129"/>
                <a:gd name="T18" fmla="*/ 520 w 38"/>
                <a:gd name="T19" fmla="*/ 4081 h 129"/>
                <a:gd name="T20" fmla="*/ 238 w 38"/>
                <a:gd name="T21" fmla="*/ 4552 h 129"/>
                <a:gd name="T22" fmla="*/ 750 w 38"/>
                <a:gd name="T23" fmla="*/ 5073 h 129"/>
                <a:gd name="T24" fmla="*/ 1250 w 38"/>
                <a:gd name="T25" fmla="*/ 4552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29">
                  <a:moveTo>
                    <a:pt x="32" y="116"/>
                  </a:moveTo>
                  <a:cubicBezTo>
                    <a:pt x="32" y="111"/>
                    <a:pt x="29" y="106"/>
                    <a:pt x="25" y="104"/>
                  </a:cubicBezTo>
                  <a:cubicBezTo>
                    <a:pt x="37" y="103"/>
                    <a:pt x="38" y="97"/>
                    <a:pt x="38" y="94"/>
                  </a:cubicBezTo>
                  <a:cubicBezTo>
                    <a:pt x="38" y="94"/>
                    <a:pt x="38" y="94"/>
                    <a:pt x="38" y="9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6" y="129"/>
                    <a:pt x="32" y="124"/>
                    <a:pt x="32" y="116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6" name="Freeform 84">
              <a:extLst>
                <a:ext uri="{FF2B5EF4-FFF2-40B4-BE49-F238E27FC236}">
                  <a16:creationId xmlns:a16="http://schemas.microsoft.com/office/drawing/2014/main" id="{47295FC4-B7C3-4CED-916B-3B1D34FAD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1294"/>
              <a:ext cx="50" cy="323"/>
            </a:xfrm>
            <a:custGeom>
              <a:avLst/>
              <a:gdLst>
                <a:gd name="T0" fmla="*/ 708 w 20"/>
                <a:gd name="T1" fmla="*/ 471 h 129"/>
                <a:gd name="T2" fmla="*/ 708 w 20"/>
                <a:gd name="T3" fmla="*/ 3656 h 129"/>
                <a:gd name="T4" fmla="*/ 708 w 20"/>
                <a:gd name="T5" fmla="*/ 3686 h 129"/>
                <a:gd name="T6" fmla="*/ 208 w 20"/>
                <a:gd name="T7" fmla="*/ 4081 h 129"/>
                <a:gd name="T8" fmla="*/ 470 w 20"/>
                <a:gd name="T9" fmla="*/ 4552 h 129"/>
                <a:gd name="T10" fmla="*/ 0 w 20"/>
                <a:gd name="T11" fmla="*/ 5073 h 129"/>
                <a:gd name="T12" fmla="*/ 50 w 20"/>
                <a:gd name="T13" fmla="*/ 5073 h 129"/>
                <a:gd name="T14" fmla="*/ 550 w 20"/>
                <a:gd name="T15" fmla="*/ 4552 h 129"/>
                <a:gd name="T16" fmla="*/ 283 w 20"/>
                <a:gd name="T17" fmla="*/ 4081 h 129"/>
                <a:gd name="T18" fmla="*/ 783 w 20"/>
                <a:gd name="T19" fmla="*/ 3686 h 129"/>
                <a:gd name="T20" fmla="*/ 783 w 20"/>
                <a:gd name="T21" fmla="*/ 3656 h 129"/>
                <a:gd name="T22" fmla="*/ 783 w 20"/>
                <a:gd name="T23" fmla="*/ 471 h 129"/>
                <a:gd name="T24" fmla="*/ 50 w 20"/>
                <a:gd name="T25" fmla="*/ 0 h 129"/>
                <a:gd name="T26" fmla="*/ 0 w 20"/>
                <a:gd name="T27" fmla="*/ 0 h 129"/>
                <a:gd name="T28" fmla="*/ 708 w 20"/>
                <a:gd name="T29" fmla="*/ 471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29">
                  <a:moveTo>
                    <a:pt x="18" y="12"/>
                  </a:moveTo>
                  <a:cubicBezTo>
                    <a:pt x="18" y="93"/>
                    <a:pt x="18" y="93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7"/>
                    <a:pt x="17" y="103"/>
                    <a:pt x="5" y="104"/>
                  </a:cubicBezTo>
                  <a:cubicBezTo>
                    <a:pt x="9" y="106"/>
                    <a:pt x="12" y="111"/>
                    <a:pt x="12" y="116"/>
                  </a:cubicBezTo>
                  <a:cubicBezTo>
                    <a:pt x="12" y="123"/>
                    <a:pt x="7" y="129"/>
                    <a:pt x="0" y="129"/>
                  </a:cubicBezTo>
                  <a:cubicBezTo>
                    <a:pt x="0" y="129"/>
                    <a:pt x="1" y="129"/>
                    <a:pt x="1" y="129"/>
                  </a:cubicBezTo>
                  <a:cubicBezTo>
                    <a:pt x="8" y="129"/>
                    <a:pt x="14" y="124"/>
                    <a:pt x="14" y="116"/>
                  </a:cubicBezTo>
                  <a:cubicBezTo>
                    <a:pt x="14" y="111"/>
                    <a:pt x="11" y="106"/>
                    <a:pt x="7" y="104"/>
                  </a:cubicBezTo>
                  <a:cubicBezTo>
                    <a:pt x="19" y="103"/>
                    <a:pt x="20" y="97"/>
                    <a:pt x="20" y="94"/>
                  </a:cubicBezTo>
                  <a:cubicBezTo>
                    <a:pt x="20" y="94"/>
                    <a:pt x="20" y="94"/>
                    <a:pt x="20" y="9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0"/>
                    <a:pt x="18" y="7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7" name="Freeform 85">
              <a:extLst>
                <a:ext uri="{FF2B5EF4-FFF2-40B4-BE49-F238E27FC236}">
                  <a16:creationId xmlns:a16="http://schemas.microsoft.com/office/drawing/2014/main" id="{CB4E9F27-2E9C-4A07-B3A2-B9DB8E47F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55" cy="323"/>
            </a:xfrm>
            <a:custGeom>
              <a:avLst/>
              <a:gdLst>
                <a:gd name="T0" fmla="*/ 470 w 22"/>
                <a:gd name="T1" fmla="*/ 4552 h 129"/>
                <a:gd name="T2" fmla="*/ 750 w 22"/>
                <a:gd name="T3" fmla="*/ 4081 h 129"/>
                <a:gd name="T4" fmla="*/ 238 w 22"/>
                <a:gd name="T5" fmla="*/ 3686 h 129"/>
                <a:gd name="T6" fmla="*/ 238 w 22"/>
                <a:gd name="T7" fmla="*/ 3656 h 129"/>
                <a:gd name="T8" fmla="*/ 238 w 22"/>
                <a:gd name="T9" fmla="*/ 471 h 129"/>
                <a:gd name="T10" fmla="*/ 863 w 22"/>
                <a:gd name="T11" fmla="*/ 0 h 129"/>
                <a:gd name="T12" fmla="*/ 750 w 22"/>
                <a:gd name="T13" fmla="*/ 0 h 129"/>
                <a:gd name="T14" fmla="*/ 0 w 22"/>
                <a:gd name="T15" fmla="*/ 471 h 129"/>
                <a:gd name="T16" fmla="*/ 0 w 22"/>
                <a:gd name="T17" fmla="*/ 3656 h 129"/>
                <a:gd name="T18" fmla="*/ 0 w 22"/>
                <a:gd name="T19" fmla="*/ 3686 h 129"/>
                <a:gd name="T20" fmla="*/ 520 w 22"/>
                <a:gd name="T21" fmla="*/ 4081 h 129"/>
                <a:gd name="T22" fmla="*/ 238 w 22"/>
                <a:gd name="T23" fmla="*/ 4552 h 129"/>
                <a:gd name="T24" fmla="*/ 750 w 22"/>
                <a:gd name="T25" fmla="*/ 5073 h 129"/>
                <a:gd name="T26" fmla="*/ 863 w 22"/>
                <a:gd name="T27" fmla="*/ 5073 h 129"/>
                <a:gd name="T28" fmla="*/ 470 w 22"/>
                <a:gd name="T29" fmla="*/ 4552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29">
                  <a:moveTo>
                    <a:pt x="12" y="116"/>
                  </a:moveTo>
                  <a:cubicBezTo>
                    <a:pt x="12" y="111"/>
                    <a:pt x="15" y="106"/>
                    <a:pt x="19" y="104"/>
                  </a:cubicBezTo>
                  <a:cubicBezTo>
                    <a:pt x="7" y="103"/>
                    <a:pt x="6" y="97"/>
                    <a:pt x="6" y="94"/>
                  </a:cubicBezTo>
                  <a:cubicBezTo>
                    <a:pt x="6" y="94"/>
                    <a:pt x="6" y="94"/>
                    <a:pt x="6" y="9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7"/>
                    <a:pt x="9" y="1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0" y="129"/>
                    <a:pt x="21" y="129"/>
                    <a:pt x="22" y="129"/>
                  </a:cubicBezTo>
                  <a:cubicBezTo>
                    <a:pt x="16" y="128"/>
                    <a:pt x="12" y="122"/>
                    <a:pt x="12" y="116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8" name="Freeform 86">
              <a:extLst>
                <a:ext uri="{FF2B5EF4-FFF2-40B4-BE49-F238E27FC236}">
                  <a16:creationId xmlns:a16="http://schemas.microsoft.com/office/drawing/2014/main" id="{4EA035F1-C2DC-4F9C-BC65-70AF090F6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95" cy="323"/>
            </a:xfrm>
            <a:custGeom>
              <a:avLst/>
              <a:gdLst>
                <a:gd name="T0" fmla="*/ 1250 w 38"/>
                <a:gd name="T1" fmla="*/ 4552 h 129"/>
                <a:gd name="T2" fmla="*/ 988 w 38"/>
                <a:gd name="T3" fmla="*/ 4081 h 129"/>
                <a:gd name="T4" fmla="*/ 1488 w 38"/>
                <a:gd name="T5" fmla="*/ 3686 h 129"/>
                <a:gd name="T6" fmla="*/ 1488 w 38"/>
                <a:gd name="T7" fmla="*/ 3656 h 129"/>
                <a:gd name="T8" fmla="*/ 1488 w 38"/>
                <a:gd name="T9" fmla="*/ 471 h 129"/>
                <a:gd name="T10" fmla="*/ 750 w 38"/>
                <a:gd name="T11" fmla="*/ 0 h 129"/>
                <a:gd name="T12" fmla="*/ 0 w 38"/>
                <a:gd name="T13" fmla="*/ 471 h 129"/>
                <a:gd name="T14" fmla="*/ 0 w 38"/>
                <a:gd name="T15" fmla="*/ 3656 h 129"/>
                <a:gd name="T16" fmla="*/ 0 w 38"/>
                <a:gd name="T17" fmla="*/ 3686 h 129"/>
                <a:gd name="T18" fmla="*/ 520 w 38"/>
                <a:gd name="T19" fmla="*/ 4081 h 129"/>
                <a:gd name="T20" fmla="*/ 238 w 38"/>
                <a:gd name="T21" fmla="*/ 4552 h 129"/>
                <a:gd name="T22" fmla="*/ 750 w 38"/>
                <a:gd name="T23" fmla="*/ 5073 h 129"/>
                <a:gd name="T24" fmla="*/ 1250 w 38"/>
                <a:gd name="T25" fmla="*/ 4552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29">
                  <a:moveTo>
                    <a:pt x="32" y="116"/>
                  </a:moveTo>
                  <a:cubicBezTo>
                    <a:pt x="32" y="111"/>
                    <a:pt x="29" y="106"/>
                    <a:pt x="25" y="104"/>
                  </a:cubicBezTo>
                  <a:cubicBezTo>
                    <a:pt x="37" y="103"/>
                    <a:pt x="38" y="97"/>
                    <a:pt x="38" y="94"/>
                  </a:cubicBezTo>
                  <a:cubicBezTo>
                    <a:pt x="38" y="94"/>
                    <a:pt x="38" y="94"/>
                    <a:pt x="38" y="9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6" y="129"/>
                    <a:pt x="32" y="124"/>
                    <a:pt x="32" y="116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0" name="Text Box 189">
            <a:extLst>
              <a:ext uri="{FF2B5EF4-FFF2-40B4-BE49-F238E27FC236}">
                <a16:creationId xmlns:a16="http://schemas.microsoft.com/office/drawing/2014/main" id="{39EB3F46-2B43-4636-9778-F93AAE0D6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7075" y="2271713"/>
            <a:ext cx="3365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FAF400"/>
                </a:solidFill>
              </a:rPr>
              <a:t>A</a:t>
            </a:r>
          </a:p>
        </p:txBody>
      </p:sp>
      <p:grpSp>
        <p:nvGrpSpPr>
          <p:cNvPr id="24628" name="Group 49">
            <a:extLst>
              <a:ext uri="{FF2B5EF4-FFF2-40B4-BE49-F238E27FC236}">
                <a16:creationId xmlns:a16="http://schemas.microsoft.com/office/drawing/2014/main" id="{5F06BB70-DAD6-4D5F-8517-31FB0F4D62BA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5049838"/>
            <a:ext cx="150812" cy="441325"/>
            <a:chOff x="1008" y="867"/>
            <a:chExt cx="95" cy="278"/>
          </a:xfrm>
        </p:grpSpPr>
        <p:sp>
          <p:nvSpPr>
            <p:cNvPr id="24771" name="Freeform 50">
              <a:extLst>
                <a:ext uri="{FF2B5EF4-FFF2-40B4-BE49-F238E27FC236}">
                  <a16:creationId xmlns:a16="http://schemas.microsoft.com/office/drawing/2014/main" id="{C1F13ACF-759B-44F2-A278-B932A9073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solidFill>
              <a:srgbClr val="F7A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2" name="Freeform 51">
              <a:extLst>
                <a:ext uri="{FF2B5EF4-FFF2-40B4-BE49-F238E27FC236}">
                  <a16:creationId xmlns:a16="http://schemas.microsoft.com/office/drawing/2014/main" id="{BD451B57-88A5-4EB1-A2A5-C4FADB8FC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867"/>
              <a:ext cx="50" cy="278"/>
            </a:xfrm>
            <a:custGeom>
              <a:avLst/>
              <a:gdLst>
                <a:gd name="T0" fmla="*/ 783 w 20"/>
                <a:gd name="T1" fmla="*/ 3895 h 111"/>
                <a:gd name="T2" fmla="*/ 783 w 20"/>
                <a:gd name="T3" fmla="*/ 0 h 111"/>
                <a:gd name="T4" fmla="*/ 675 w 20"/>
                <a:gd name="T5" fmla="*/ 238 h 111"/>
                <a:gd name="T6" fmla="*/ 675 w 20"/>
                <a:gd name="T7" fmla="*/ 3895 h 111"/>
                <a:gd name="T8" fmla="*/ 0 w 20"/>
                <a:gd name="T9" fmla="*/ 4365 h 111"/>
                <a:gd name="T10" fmla="*/ 50 w 20"/>
                <a:gd name="T11" fmla="*/ 4365 h 111"/>
                <a:gd name="T12" fmla="*/ 783 w 20"/>
                <a:gd name="T13" fmla="*/ 389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9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6"/>
                    <a:pt x="20" y="99"/>
                  </a:cubicBezTo>
                  <a:close/>
                </a:path>
              </a:pathLst>
            </a:custGeom>
            <a:solidFill>
              <a:srgbClr val="FAC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3" name="Freeform 52">
              <a:extLst>
                <a:ext uri="{FF2B5EF4-FFF2-40B4-BE49-F238E27FC236}">
                  <a16:creationId xmlns:a16="http://schemas.microsoft.com/office/drawing/2014/main" id="{2E81533A-EFAA-4F1C-AED5-C993D418A9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988 w 38"/>
                <a:gd name="T1" fmla="*/ 438 h 111"/>
                <a:gd name="T2" fmla="*/ 1250 w 38"/>
                <a:gd name="T3" fmla="*/ 867 h 111"/>
                <a:gd name="T4" fmla="*/ 863 w 38"/>
                <a:gd name="T5" fmla="*/ 1413 h 111"/>
                <a:gd name="T6" fmla="*/ 938 w 38"/>
                <a:gd name="T7" fmla="*/ 1413 h 111"/>
                <a:gd name="T8" fmla="*/ 1375 w 38"/>
                <a:gd name="T9" fmla="*/ 867 h 111"/>
                <a:gd name="T10" fmla="*/ 1145 w 38"/>
                <a:gd name="T11" fmla="*/ 438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438 h 111"/>
                <a:gd name="T18" fmla="*/ 863 w 38"/>
                <a:gd name="T19" fmla="*/ 4365 h 111"/>
                <a:gd name="T20" fmla="*/ 208 w 38"/>
                <a:gd name="T21" fmla="*/ 3895 h 111"/>
                <a:gd name="T22" fmla="*/ 208 w 38"/>
                <a:gd name="T23" fmla="*/ 313 h 111"/>
                <a:gd name="T24" fmla="*/ 0 w 38"/>
                <a:gd name="T25" fmla="*/ 0 h 111"/>
                <a:gd name="T26" fmla="*/ 0 w 38"/>
                <a:gd name="T27" fmla="*/ 3895 h 111"/>
                <a:gd name="T28" fmla="*/ 750 w 38"/>
                <a:gd name="T29" fmla="*/ 4365 h 111"/>
                <a:gd name="T30" fmla="*/ 863 w 38"/>
                <a:gd name="T31" fmla="*/ 4365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1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6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1"/>
                  </a:cubicBezTo>
                  <a:cubicBezTo>
                    <a:pt x="35" y="10"/>
                    <a:pt x="38" y="5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2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F0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4" name="Freeform 53">
              <a:extLst>
                <a:ext uri="{FF2B5EF4-FFF2-40B4-BE49-F238E27FC236}">
                  <a16:creationId xmlns:a16="http://schemas.microsoft.com/office/drawing/2014/main" id="{8D3CB2BE-6C1E-4236-BEDA-900AD9253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29" name="Group 49">
            <a:extLst>
              <a:ext uri="{FF2B5EF4-FFF2-40B4-BE49-F238E27FC236}">
                <a16:creationId xmlns:a16="http://schemas.microsoft.com/office/drawing/2014/main" id="{004ABCFC-73C4-4A03-87EE-07C6A8A0A1EE}"/>
              </a:ext>
            </a:extLst>
          </p:cNvPr>
          <p:cNvGrpSpPr>
            <a:grpSpLocks/>
          </p:cNvGrpSpPr>
          <p:nvPr/>
        </p:nvGrpSpPr>
        <p:grpSpPr bwMode="auto">
          <a:xfrm>
            <a:off x="3101975" y="5075238"/>
            <a:ext cx="150813" cy="441325"/>
            <a:chOff x="1008" y="867"/>
            <a:chExt cx="95" cy="278"/>
          </a:xfrm>
        </p:grpSpPr>
        <p:sp>
          <p:nvSpPr>
            <p:cNvPr id="24767" name="Freeform 50">
              <a:extLst>
                <a:ext uri="{FF2B5EF4-FFF2-40B4-BE49-F238E27FC236}">
                  <a16:creationId xmlns:a16="http://schemas.microsoft.com/office/drawing/2014/main" id="{66D71350-0E26-47C7-89A6-B0E779B75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solidFill>
              <a:srgbClr val="F7A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8" name="Freeform 51">
              <a:extLst>
                <a:ext uri="{FF2B5EF4-FFF2-40B4-BE49-F238E27FC236}">
                  <a16:creationId xmlns:a16="http://schemas.microsoft.com/office/drawing/2014/main" id="{6A3AC0AE-9EFB-40D3-BFC2-BF9FC694A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867"/>
              <a:ext cx="50" cy="278"/>
            </a:xfrm>
            <a:custGeom>
              <a:avLst/>
              <a:gdLst>
                <a:gd name="T0" fmla="*/ 783 w 20"/>
                <a:gd name="T1" fmla="*/ 3895 h 111"/>
                <a:gd name="T2" fmla="*/ 783 w 20"/>
                <a:gd name="T3" fmla="*/ 0 h 111"/>
                <a:gd name="T4" fmla="*/ 675 w 20"/>
                <a:gd name="T5" fmla="*/ 238 h 111"/>
                <a:gd name="T6" fmla="*/ 675 w 20"/>
                <a:gd name="T7" fmla="*/ 3895 h 111"/>
                <a:gd name="T8" fmla="*/ 0 w 20"/>
                <a:gd name="T9" fmla="*/ 4365 h 111"/>
                <a:gd name="T10" fmla="*/ 50 w 20"/>
                <a:gd name="T11" fmla="*/ 4365 h 111"/>
                <a:gd name="T12" fmla="*/ 783 w 20"/>
                <a:gd name="T13" fmla="*/ 389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9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6"/>
                    <a:pt x="20" y="99"/>
                  </a:cubicBezTo>
                  <a:close/>
                </a:path>
              </a:pathLst>
            </a:custGeom>
            <a:solidFill>
              <a:srgbClr val="FAC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9" name="Freeform 52">
              <a:extLst>
                <a:ext uri="{FF2B5EF4-FFF2-40B4-BE49-F238E27FC236}">
                  <a16:creationId xmlns:a16="http://schemas.microsoft.com/office/drawing/2014/main" id="{A106CD93-AF79-4D7C-A965-B90F73228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988 w 38"/>
                <a:gd name="T1" fmla="*/ 438 h 111"/>
                <a:gd name="T2" fmla="*/ 1250 w 38"/>
                <a:gd name="T3" fmla="*/ 867 h 111"/>
                <a:gd name="T4" fmla="*/ 863 w 38"/>
                <a:gd name="T5" fmla="*/ 1413 h 111"/>
                <a:gd name="T6" fmla="*/ 938 w 38"/>
                <a:gd name="T7" fmla="*/ 1413 h 111"/>
                <a:gd name="T8" fmla="*/ 1375 w 38"/>
                <a:gd name="T9" fmla="*/ 867 h 111"/>
                <a:gd name="T10" fmla="*/ 1145 w 38"/>
                <a:gd name="T11" fmla="*/ 438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438 h 111"/>
                <a:gd name="T18" fmla="*/ 863 w 38"/>
                <a:gd name="T19" fmla="*/ 4365 h 111"/>
                <a:gd name="T20" fmla="*/ 208 w 38"/>
                <a:gd name="T21" fmla="*/ 3895 h 111"/>
                <a:gd name="T22" fmla="*/ 208 w 38"/>
                <a:gd name="T23" fmla="*/ 313 h 111"/>
                <a:gd name="T24" fmla="*/ 0 w 38"/>
                <a:gd name="T25" fmla="*/ 0 h 111"/>
                <a:gd name="T26" fmla="*/ 0 w 38"/>
                <a:gd name="T27" fmla="*/ 3895 h 111"/>
                <a:gd name="T28" fmla="*/ 750 w 38"/>
                <a:gd name="T29" fmla="*/ 4365 h 111"/>
                <a:gd name="T30" fmla="*/ 863 w 38"/>
                <a:gd name="T31" fmla="*/ 4365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1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6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1"/>
                  </a:cubicBezTo>
                  <a:cubicBezTo>
                    <a:pt x="35" y="10"/>
                    <a:pt x="38" y="5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2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F0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0" name="Freeform 53">
              <a:extLst>
                <a:ext uri="{FF2B5EF4-FFF2-40B4-BE49-F238E27FC236}">
                  <a16:creationId xmlns:a16="http://schemas.microsoft.com/office/drawing/2014/main" id="{A56C67D2-B957-4534-A99B-6E30A5A95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0" name="Group 49">
            <a:extLst>
              <a:ext uri="{FF2B5EF4-FFF2-40B4-BE49-F238E27FC236}">
                <a16:creationId xmlns:a16="http://schemas.microsoft.com/office/drawing/2014/main" id="{796CE9DD-5069-4CD3-8ADD-6B6C6045CC25}"/>
              </a:ext>
            </a:extLst>
          </p:cNvPr>
          <p:cNvGrpSpPr>
            <a:grpSpLocks/>
          </p:cNvGrpSpPr>
          <p:nvPr/>
        </p:nvGrpSpPr>
        <p:grpSpPr bwMode="auto">
          <a:xfrm>
            <a:off x="4035425" y="5070475"/>
            <a:ext cx="150813" cy="441325"/>
            <a:chOff x="1008" y="867"/>
            <a:chExt cx="95" cy="278"/>
          </a:xfrm>
        </p:grpSpPr>
        <p:sp>
          <p:nvSpPr>
            <p:cNvPr id="24763" name="Freeform 50">
              <a:extLst>
                <a:ext uri="{FF2B5EF4-FFF2-40B4-BE49-F238E27FC236}">
                  <a16:creationId xmlns:a16="http://schemas.microsoft.com/office/drawing/2014/main" id="{38CA4587-E7CB-419B-BA52-9386BB9F7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solidFill>
              <a:srgbClr val="F7A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4" name="Freeform 51">
              <a:extLst>
                <a:ext uri="{FF2B5EF4-FFF2-40B4-BE49-F238E27FC236}">
                  <a16:creationId xmlns:a16="http://schemas.microsoft.com/office/drawing/2014/main" id="{51A0625E-31A1-4FD2-B79B-52CC02FC6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867"/>
              <a:ext cx="50" cy="278"/>
            </a:xfrm>
            <a:custGeom>
              <a:avLst/>
              <a:gdLst>
                <a:gd name="T0" fmla="*/ 783 w 20"/>
                <a:gd name="T1" fmla="*/ 3895 h 111"/>
                <a:gd name="T2" fmla="*/ 783 w 20"/>
                <a:gd name="T3" fmla="*/ 0 h 111"/>
                <a:gd name="T4" fmla="*/ 675 w 20"/>
                <a:gd name="T5" fmla="*/ 238 h 111"/>
                <a:gd name="T6" fmla="*/ 675 w 20"/>
                <a:gd name="T7" fmla="*/ 3895 h 111"/>
                <a:gd name="T8" fmla="*/ 0 w 20"/>
                <a:gd name="T9" fmla="*/ 4365 h 111"/>
                <a:gd name="T10" fmla="*/ 50 w 20"/>
                <a:gd name="T11" fmla="*/ 4365 h 111"/>
                <a:gd name="T12" fmla="*/ 783 w 20"/>
                <a:gd name="T13" fmla="*/ 389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9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6"/>
                    <a:pt x="20" y="99"/>
                  </a:cubicBezTo>
                  <a:close/>
                </a:path>
              </a:pathLst>
            </a:custGeom>
            <a:solidFill>
              <a:srgbClr val="FAC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5" name="Freeform 52">
              <a:extLst>
                <a:ext uri="{FF2B5EF4-FFF2-40B4-BE49-F238E27FC236}">
                  <a16:creationId xmlns:a16="http://schemas.microsoft.com/office/drawing/2014/main" id="{40E952D1-9972-42D9-92D4-CFFB2D3CF6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988 w 38"/>
                <a:gd name="T1" fmla="*/ 438 h 111"/>
                <a:gd name="T2" fmla="*/ 1250 w 38"/>
                <a:gd name="T3" fmla="*/ 867 h 111"/>
                <a:gd name="T4" fmla="*/ 863 w 38"/>
                <a:gd name="T5" fmla="*/ 1413 h 111"/>
                <a:gd name="T6" fmla="*/ 938 w 38"/>
                <a:gd name="T7" fmla="*/ 1413 h 111"/>
                <a:gd name="T8" fmla="*/ 1375 w 38"/>
                <a:gd name="T9" fmla="*/ 867 h 111"/>
                <a:gd name="T10" fmla="*/ 1145 w 38"/>
                <a:gd name="T11" fmla="*/ 438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438 h 111"/>
                <a:gd name="T18" fmla="*/ 863 w 38"/>
                <a:gd name="T19" fmla="*/ 4365 h 111"/>
                <a:gd name="T20" fmla="*/ 208 w 38"/>
                <a:gd name="T21" fmla="*/ 3895 h 111"/>
                <a:gd name="T22" fmla="*/ 208 w 38"/>
                <a:gd name="T23" fmla="*/ 313 h 111"/>
                <a:gd name="T24" fmla="*/ 0 w 38"/>
                <a:gd name="T25" fmla="*/ 0 h 111"/>
                <a:gd name="T26" fmla="*/ 0 w 38"/>
                <a:gd name="T27" fmla="*/ 3895 h 111"/>
                <a:gd name="T28" fmla="*/ 750 w 38"/>
                <a:gd name="T29" fmla="*/ 4365 h 111"/>
                <a:gd name="T30" fmla="*/ 863 w 38"/>
                <a:gd name="T31" fmla="*/ 4365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1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6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1"/>
                  </a:cubicBezTo>
                  <a:cubicBezTo>
                    <a:pt x="35" y="10"/>
                    <a:pt x="38" y="5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2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F0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6" name="Freeform 53">
              <a:extLst>
                <a:ext uri="{FF2B5EF4-FFF2-40B4-BE49-F238E27FC236}">
                  <a16:creationId xmlns:a16="http://schemas.microsoft.com/office/drawing/2014/main" id="{8745BE82-6592-4384-8D3C-CD39447DD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1" name="Group 232">
            <a:extLst>
              <a:ext uri="{FF2B5EF4-FFF2-40B4-BE49-F238E27FC236}">
                <a16:creationId xmlns:a16="http://schemas.microsoft.com/office/drawing/2014/main" id="{81F34016-4D1A-494F-8F96-C7D42E77288C}"/>
              </a:ext>
            </a:extLst>
          </p:cNvPr>
          <p:cNvGrpSpPr>
            <a:grpSpLocks/>
          </p:cNvGrpSpPr>
          <p:nvPr/>
        </p:nvGrpSpPr>
        <p:grpSpPr bwMode="auto">
          <a:xfrm>
            <a:off x="4730750" y="5057775"/>
            <a:ext cx="152400" cy="500063"/>
            <a:chOff x="1010" y="1296"/>
            <a:chExt cx="96" cy="315"/>
          </a:xfrm>
        </p:grpSpPr>
        <p:sp>
          <p:nvSpPr>
            <p:cNvPr id="24759" name="Freeform 233">
              <a:extLst>
                <a:ext uri="{FF2B5EF4-FFF2-40B4-BE49-F238E27FC236}">
                  <a16:creationId xmlns:a16="http://schemas.microsoft.com/office/drawing/2014/main" id="{2A095EC9-7CA5-4385-B0D6-34B5E0B81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1296"/>
              <a:ext cx="96" cy="315"/>
            </a:xfrm>
            <a:custGeom>
              <a:avLst/>
              <a:gdLst>
                <a:gd name="T0" fmla="*/ 1551 w 38"/>
                <a:gd name="T1" fmla="*/ 4458 h 126"/>
                <a:gd name="T2" fmla="*/ 1551 w 38"/>
                <a:gd name="T3" fmla="*/ 0 h 126"/>
                <a:gd name="T4" fmla="*/ 1016 w 38"/>
                <a:gd name="T5" fmla="*/ 395 h 126"/>
                <a:gd name="T6" fmla="*/ 1309 w 38"/>
                <a:gd name="T7" fmla="*/ 863 h 126"/>
                <a:gd name="T8" fmla="*/ 773 w 38"/>
                <a:gd name="T9" fmla="*/ 1375 h 126"/>
                <a:gd name="T10" fmla="*/ 243 w 38"/>
                <a:gd name="T11" fmla="*/ 863 h 126"/>
                <a:gd name="T12" fmla="*/ 531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73 w 38"/>
                <a:gd name="T19" fmla="*/ 4925 h 126"/>
                <a:gd name="T20" fmla="*/ 1551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7" y="8"/>
                    <a:pt x="25" y="10"/>
                  </a:cubicBezTo>
                  <a:cubicBezTo>
                    <a:pt x="29" y="12"/>
                    <a:pt x="32" y="17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7"/>
                    <a:pt x="9" y="12"/>
                    <a:pt x="13" y="10"/>
                  </a:cubicBezTo>
                  <a:cubicBezTo>
                    <a:pt x="1" y="8"/>
                    <a:pt x="1" y="3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solidFill>
              <a:srgbClr val="F7A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0" name="Freeform 234">
              <a:extLst>
                <a:ext uri="{FF2B5EF4-FFF2-40B4-BE49-F238E27FC236}">
                  <a16:creationId xmlns:a16="http://schemas.microsoft.com/office/drawing/2014/main" id="{C7E54017-B7C1-4DD9-B4D1-7B80F8DB4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1296"/>
              <a:ext cx="50" cy="315"/>
            </a:xfrm>
            <a:custGeom>
              <a:avLst/>
              <a:gdLst>
                <a:gd name="T0" fmla="*/ 783 w 20"/>
                <a:gd name="T1" fmla="*/ 4458 h 126"/>
                <a:gd name="T2" fmla="*/ 783 w 20"/>
                <a:gd name="T3" fmla="*/ 0 h 126"/>
                <a:gd name="T4" fmla="*/ 675 w 20"/>
                <a:gd name="T5" fmla="*/ 238 h 126"/>
                <a:gd name="T6" fmla="*/ 675 w 20"/>
                <a:gd name="T7" fmla="*/ 4458 h 126"/>
                <a:gd name="T8" fmla="*/ 0 w 20"/>
                <a:gd name="T9" fmla="*/ 4925 h 126"/>
                <a:gd name="T10" fmla="*/ 50 w 20"/>
                <a:gd name="T11" fmla="*/ 4925 h 126"/>
                <a:gd name="T12" fmla="*/ 783 w 20"/>
                <a:gd name="T13" fmla="*/ 4458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6">
                  <a:moveTo>
                    <a:pt x="20" y="11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4"/>
                    <a:pt x="17" y="6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21"/>
                    <a:pt x="14" y="126"/>
                    <a:pt x="0" y="126"/>
                  </a:cubicBezTo>
                  <a:cubicBezTo>
                    <a:pt x="0" y="126"/>
                    <a:pt x="1" y="126"/>
                    <a:pt x="1" y="126"/>
                  </a:cubicBezTo>
                  <a:cubicBezTo>
                    <a:pt x="16" y="126"/>
                    <a:pt x="20" y="121"/>
                    <a:pt x="20" y="114"/>
                  </a:cubicBezTo>
                  <a:close/>
                </a:path>
              </a:pathLst>
            </a:custGeom>
            <a:solidFill>
              <a:srgbClr val="FAC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1" name="Freeform 235">
              <a:extLst>
                <a:ext uri="{FF2B5EF4-FFF2-40B4-BE49-F238E27FC236}">
                  <a16:creationId xmlns:a16="http://schemas.microsoft.com/office/drawing/2014/main" id="{063875B3-9513-4856-B8B1-F614DB2C64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" y="1296"/>
              <a:ext cx="96" cy="315"/>
            </a:xfrm>
            <a:custGeom>
              <a:avLst/>
              <a:gdLst>
                <a:gd name="T0" fmla="*/ 1016 w 38"/>
                <a:gd name="T1" fmla="*/ 395 h 126"/>
                <a:gd name="T2" fmla="*/ 1309 w 38"/>
                <a:gd name="T3" fmla="*/ 863 h 126"/>
                <a:gd name="T4" fmla="*/ 899 w 38"/>
                <a:gd name="T5" fmla="*/ 1375 h 126"/>
                <a:gd name="T6" fmla="*/ 983 w 38"/>
                <a:gd name="T7" fmla="*/ 1375 h 126"/>
                <a:gd name="T8" fmla="*/ 1417 w 38"/>
                <a:gd name="T9" fmla="*/ 863 h 126"/>
                <a:gd name="T10" fmla="*/ 1175 w 38"/>
                <a:gd name="T11" fmla="*/ 395 h 126"/>
                <a:gd name="T12" fmla="*/ 1551 w 38"/>
                <a:gd name="T13" fmla="*/ 0 h 126"/>
                <a:gd name="T14" fmla="*/ 1551 w 38"/>
                <a:gd name="T15" fmla="*/ 0 h 126"/>
                <a:gd name="T16" fmla="*/ 1016 w 38"/>
                <a:gd name="T17" fmla="*/ 395 h 126"/>
                <a:gd name="T18" fmla="*/ 899 w 38"/>
                <a:gd name="T19" fmla="*/ 4925 h 126"/>
                <a:gd name="T20" fmla="*/ 210 w 38"/>
                <a:gd name="T21" fmla="*/ 4458 h 126"/>
                <a:gd name="T22" fmla="*/ 210 w 38"/>
                <a:gd name="T23" fmla="*/ 313 h 126"/>
                <a:gd name="T24" fmla="*/ 0 w 38"/>
                <a:gd name="T25" fmla="*/ 0 h 126"/>
                <a:gd name="T26" fmla="*/ 0 w 38"/>
                <a:gd name="T27" fmla="*/ 4458 h 126"/>
                <a:gd name="T28" fmla="*/ 773 w 38"/>
                <a:gd name="T29" fmla="*/ 4925 h 126"/>
                <a:gd name="T30" fmla="*/ 899 w 38"/>
                <a:gd name="T31" fmla="*/ 4925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6">
                  <a:moveTo>
                    <a:pt x="25" y="10"/>
                  </a:moveTo>
                  <a:cubicBezTo>
                    <a:pt x="29" y="12"/>
                    <a:pt x="32" y="17"/>
                    <a:pt x="32" y="22"/>
                  </a:cubicBezTo>
                  <a:cubicBezTo>
                    <a:pt x="32" y="28"/>
                    <a:pt x="28" y="34"/>
                    <a:pt x="22" y="35"/>
                  </a:cubicBezTo>
                  <a:cubicBezTo>
                    <a:pt x="23" y="35"/>
                    <a:pt x="23" y="35"/>
                    <a:pt x="24" y="35"/>
                  </a:cubicBezTo>
                  <a:cubicBezTo>
                    <a:pt x="31" y="35"/>
                    <a:pt x="35" y="29"/>
                    <a:pt x="35" y="22"/>
                  </a:cubicBezTo>
                  <a:cubicBezTo>
                    <a:pt x="35" y="17"/>
                    <a:pt x="33" y="12"/>
                    <a:pt x="29" y="10"/>
                  </a:cubicBezTo>
                  <a:cubicBezTo>
                    <a:pt x="35" y="9"/>
                    <a:pt x="38" y="4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7" y="8"/>
                    <a:pt x="25" y="10"/>
                  </a:cubicBezTo>
                  <a:close/>
                  <a:moveTo>
                    <a:pt x="22" y="126"/>
                  </a:moveTo>
                  <a:cubicBezTo>
                    <a:pt x="8" y="126"/>
                    <a:pt x="5" y="120"/>
                    <a:pt x="5" y="11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1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20" y="126"/>
                    <a:pt x="21" y="126"/>
                    <a:pt x="22" y="126"/>
                  </a:cubicBezTo>
                  <a:close/>
                </a:path>
              </a:pathLst>
            </a:custGeom>
            <a:solidFill>
              <a:srgbClr val="F0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2" name="Freeform 236">
              <a:extLst>
                <a:ext uri="{FF2B5EF4-FFF2-40B4-BE49-F238E27FC236}">
                  <a16:creationId xmlns:a16="http://schemas.microsoft.com/office/drawing/2014/main" id="{B19EB2FC-14F1-4550-8A9D-434062AD6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1296"/>
              <a:ext cx="96" cy="315"/>
            </a:xfrm>
            <a:custGeom>
              <a:avLst/>
              <a:gdLst>
                <a:gd name="T0" fmla="*/ 1551 w 38"/>
                <a:gd name="T1" fmla="*/ 4458 h 126"/>
                <a:gd name="T2" fmla="*/ 1551 w 38"/>
                <a:gd name="T3" fmla="*/ 0 h 126"/>
                <a:gd name="T4" fmla="*/ 1016 w 38"/>
                <a:gd name="T5" fmla="*/ 395 h 126"/>
                <a:gd name="T6" fmla="*/ 1309 w 38"/>
                <a:gd name="T7" fmla="*/ 863 h 126"/>
                <a:gd name="T8" fmla="*/ 773 w 38"/>
                <a:gd name="T9" fmla="*/ 1375 h 126"/>
                <a:gd name="T10" fmla="*/ 243 w 38"/>
                <a:gd name="T11" fmla="*/ 863 h 126"/>
                <a:gd name="T12" fmla="*/ 531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73 w 38"/>
                <a:gd name="T19" fmla="*/ 4925 h 126"/>
                <a:gd name="T20" fmla="*/ 1551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7" y="8"/>
                    <a:pt x="25" y="10"/>
                  </a:cubicBezTo>
                  <a:cubicBezTo>
                    <a:pt x="29" y="12"/>
                    <a:pt x="32" y="17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7"/>
                    <a:pt x="9" y="12"/>
                    <a:pt x="13" y="10"/>
                  </a:cubicBezTo>
                  <a:cubicBezTo>
                    <a:pt x="1" y="8"/>
                    <a:pt x="1" y="3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2" name="Group 2">
            <a:extLst>
              <a:ext uri="{FF2B5EF4-FFF2-40B4-BE49-F238E27FC236}">
                <a16:creationId xmlns:a16="http://schemas.microsoft.com/office/drawing/2014/main" id="{2C76480B-6147-4DC7-B733-FEADFE88E422}"/>
              </a:ext>
            </a:extLst>
          </p:cNvPr>
          <p:cNvGrpSpPr>
            <a:grpSpLocks/>
          </p:cNvGrpSpPr>
          <p:nvPr/>
        </p:nvGrpSpPr>
        <p:grpSpPr bwMode="auto">
          <a:xfrm>
            <a:off x="10044113" y="4724400"/>
            <a:ext cx="150812" cy="458788"/>
            <a:chOff x="435" y="866"/>
            <a:chExt cx="95" cy="289"/>
          </a:xfrm>
        </p:grpSpPr>
        <p:sp>
          <p:nvSpPr>
            <p:cNvPr id="24755" name="Freeform 3">
              <a:extLst>
                <a:ext uri="{FF2B5EF4-FFF2-40B4-BE49-F238E27FC236}">
                  <a16:creationId xmlns:a16="http://schemas.microsoft.com/office/drawing/2014/main" id="{73FB2E16-9497-424F-99FD-04D9256CF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6" name="Freeform 4">
              <a:extLst>
                <a:ext uri="{FF2B5EF4-FFF2-40B4-BE49-F238E27FC236}">
                  <a16:creationId xmlns:a16="http://schemas.microsoft.com/office/drawing/2014/main" id="{9BF83332-9349-49BB-916B-1710264CE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55" cy="289"/>
            </a:xfrm>
            <a:custGeom>
              <a:avLst/>
              <a:gdLst>
                <a:gd name="T0" fmla="*/ 238 w 22"/>
                <a:gd name="T1" fmla="*/ 3114 h 115"/>
                <a:gd name="T2" fmla="*/ 238 w 22"/>
                <a:gd name="T3" fmla="*/ 472 h 115"/>
                <a:gd name="T4" fmla="*/ 863 w 22"/>
                <a:gd name="T5" fmla="*/ 50 h 115"/>
                <a:gd name="T6" fmla="*/ 750 w 22"/>
                <a:gd name="T7" fmla="*/ 0 h 115"/>
                <a:gd name="T8" fmla="*/ 0 w 22"/>
                <a:gd name="T9" fmla="*/ 472 h 115"/>
                <a:gd name="T10" fmla="*/ 0 w 22"/>
                <a:gd name="T11" fmla="*/ 3114 h 115"/>
                <a:gd name="T12" fmla="*/ 750 w 22"/>
                <a:gd name="T13" fmla="*/ 4584 h 115"/>
                <a:gd name="T14" fmla="*/ 863 w 22"/>
                <a:gd name="T15" fmla="*/ 4428 h 115"/>
                <a:gd name="T16" fmla="*/ 238 w 22"/>
                <a:gd name="T17" fmla="*/ 3114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15">
                  <a:moveTo>
                    <a:pt x="6" y="78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9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22" y="111"/>
                    <a:pt x="22" y="111"/>
                    <a:pt x="22" y="111"/>
                  </a:cubicBezTo>
                  <a:lnTo>
                    <a:pt x="6" y="78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7" name="Freeform 5">
              <a:extLst>
                <a:ext uri="{FF2B5EF4-FFF2-40B4-BE49-F238E27FC236}">
                  <a16:creationId xmlns:a16="http://schemas.microsoft.com/office/drawing/2014/main" id="{D3942B10-B5D4-4F5E-8B4D-57A5C4D2B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866"/>
              <a:ext cx="50" cy="289"/>
            </a:xfrm>
            <a:custGeom>
              <a:avLst/>
              <a:gdLst>
                <a:gd name="T0" fmla="*/ 708 w 20"/>
                <a:gd name="T1" fmla="*/ 472 h 115"/>
                <a:gd name="T2" fmla="*/ 708 w 20"/>
                <a:gd name="T3" fmla="*/ 3114 h 115"/>
                <a:gd name="T4" fmla="*/ 50 w 20"/>
                <a:gd name="T5" fmla="*/ 4584 h 115"/>
                <a:gd name="T6" fmla="*/ 50 w 20"/>
                <a:gd name="T7" fmla="*/ 4584 h 115"/>
                <a:gd name="T8" fmla="*/ 783 w 20"/>
                <a:gd name="T9" fmla="*/ 3114 h 115"/>
                <a:gd name="T10" fmla="*/ 783 w 20"/>
                <a:gd name="T11" fmla="*/ 472 h 115"/>
                <a:gd name="T12" fmla="*/ 50 w 20"/>
                <a:gd name="T13" fmla="*/ 0 h 115"/>
                <a:gd name="T14" fmla="*/ 0 w 20"/>
                <a:gd name="T15" fmla="*/ 0 h 115"/>
                <a:gd name="T16" fmla="*/ 708 w 20"/>
                <a:gd name="T17" fmla="*/ 47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15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8" name="Freeform 6">
              <a:extLst>
                <a:ext uri="{FF2B5EF4-FFF2-40B4-BE49-F238E27FC236}">
                  <a16:creationId xmlns:a16="http://schemas.microsoft.com/office/drawing/2014/main" id="{9EB24BF9-7360-4858-8827-FEAD283EA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3" name="Group 12">
            <a:extLst>
              <a:ext uri="{FF2B5EF4-FFF2-40B4-BE49-F238E27FC236}">
                <a16:creationId xmlns:a16="http://schemas.microsoft.com/office/drawing/2014/main" id="{E05273B7-B3BF-45F2-94E0-8CFF2E082605}"/>
              </a:ext>
            </a:extLst>
          </p:cNvPr>
          <p:cNvGrpSpPr>
            <a:grpSpLocks/>
          </p:cNvGrpSpPr>
          <p:nvPr/>
        </p:nvGrpSpPr>
        <p:grpSpPr bwMode="auto">
          <a:xfrm>
            <a:off x="9129713" y="4710113"/>
            <a:ext cx="152400" cy="454025"/>
            <a:chOff x="818" y="866"/>
            <a:chExt cx="96" cy="286"/>
          </a:xfrm>
        </p:grpSpPr>
        <p:sp>
          <p:nvSpPr>
            <p:cNvPr id="24751" name="Freeform 13">
              <a:extLst>
                <a:ext uri="{FF2B5EF4-FFF2-40B4-BE49-F238E27FC236}">
                  <a16:creationId xmlns:a16="http://schemas.microsoft.com/office/drawing/2014/main" id="{E147C648-0E2B-4396-A1D3-D37845F45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2" name="Freeform 14">
              <a:extLst>
                <a:ext uri="{FF2B5EF4-FFF2-40B4-BE49-F238E27FC236}">
                  <a16:creationId xmlns:a16="http://schemas.microsoft.com/office/drawing/2014/main" id="{DD6A4DC8-D4D5-4B6D-A557-96594E5C7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3" name="Freeform 15">
              <a:extLst>
                <a:ext uri="{FF2B5EF4-FFF2-40B4-BE49-F238E27FC236}">
                  <a16:creationId xmlns:a16="http://schemas.microsoft.com/office/drawing/2014/main" id="{EDA1879F-12CE-42C4-A14C-ECFD31477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4" name="Freeform 16">
              <a:extLst>
                <a:ext uri="{FF2B5EF4-FFF2-40B4-BE49-F238E27FC236}">
                  <a16:creationId xmlns:a16="http://schemas.microsoft.com/office/drawing/2014/main" id="{28561C1F-DA0D-42A1-87A3-64BFFEC38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4" name="Group 17">
            <a:extLst>
              <a:ext uri="{FF2B5EF4-FFF2-40B4-BE49-F238E27FC236}">
                <a16:creationId xmlns:a16="http://schemas.microsoft.com/office/drawing/2014/main" id="{992F502D-A25F-4D33-91C3-54EC83FEB964}"/>
              </a:ext>
            </a:extLst>
          </p:cNvPr>
          <p:cNvGrpSpPr>
            <a:grpSpLocks/>
          </p:cNvGrpSpPr>
          <p:nvPr/>
        </p:nvGrpSpPr>
        <p:grpSpPr bwMode="auto">
          <a:xfrm>
            <a:off x="8672513" y="5048250"/>
            <a:ext cx="150812" cy="442913"/>
            <a:chOff x="627" y="867"/>
            <a:chExt cx="95" cy="279"/>
          </a:xfrm>
        </p:grpSpPr>
        <p:sp>
          <p:nvSpPr>
            <p:cNvPr id="24746" name="Freeform 18">
              <a:extLst>
                <a:ext uri="{FF2B5EF4-FFF2-40B4-BE49-F238E27FC236}">
                  <a16:creationId xmlns:a16="http://schemas.microsoft.com/office/drawing/2014/main" id="{A821A21D-200C-4B0D-AAA7-7AE689672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7" name="Freeform 19">
              <a:extLst>
                <a:ext uri="{FF2B5EF4-FFF2-40B4-BE49-F238E27FC236}">
                  <a16:creationId xmlns:a16="http://schemas.microsoft.com/office/drawing/2014/main" id="{2DA60050-6326-4CE1-B86B-506B8F15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867"/>
              <a:ext cx="50" cy="279"/>
            </a:xfrm>
            <a:custGeom>
              <a:avLst/>
              <a:gdLst>
                <a:gd name="T0" fmla="*/ 783 w 20"/>
                <a:gd name="T1" fmla="*/ 3846 h 112"/>
                <a:gd name="T2" fmla="*/ 783 w 20"/>
                <a:gd name="T3" fmla="*/ 0 h 112"/>
                <a:gd name="T4" fmla="*/ 708 w 20"/>
                <a:gd name="T5" fmla="*/ 187 h 112"/>
                <a:gd name="T6" fmla="*/ 708 w 20"/>
                <a:gd name="T7" fmla="*/ 3846 h 112"/>
                <a:gd name="T8" fmla="*/ 0 w 20"/>
                <a:gd name="T9" fmla="*/ 4312 h 112"/>
                <a:gd name="T10" fmla="*/ 50 w 20"/>
                <a:gd name="T11" fmla="*/ 4312 h 112"/>
                <a:gd name="T12" fmla="*/ 783 w 20"/>
                <a:gd name="T13" fmla="*/ 3846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2">
                  <a:moveTo>
                    <a:pt x="20" y="10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8" y="105"/>
                    <a:pt x="14" y="111"/>
                    <a:pt x="0" y="112"/>
                  </a:cubicBezTo>
                  <a:cubicBezTo>
                    <a:pt x="0" y="112"/>
                    <a:pt x="1" y="112"/>
                    <a:pt x="1" y="112"/>
                  </a:cubicBezTo>
                  <a:cubicBezTo>
                    <a:pt x="16" y="112"/>
                    <a:pt x="20" y="105"/>
                    <a:pt x="20" y="100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8" name="Freeform 20">
              <a:extLst>
                <a:ext uri="{FF2B5EF4-FFF2-40B4-BE49-F238E27FC236}">
                  <a16:creationId xmlns:a16="http://schemas.microsoft.com/office/drawing/2014/main" id="{BD55F958-49CB-4B3B-AAF9-AB7D5E3E2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55" cy="279"/>
            </a:xfrm>
            <a:custGeom>
              <a:avLst/>
              <a:gdLst>
                <a:gd name="T0" fmla="*/ 863 w 22"/>
                <a:gd name="T1" fmla="*/ 4312 h 112"/>
                <a:gd name="T2" fmla="*/ 238 w 22"/>
                <a:gd name="T3" fmla="*/ 3846 h 112"/>
                <a:gd name="T4" fmla="*/ 238 w 22"/>
                <a:gd name="T5" fmla="*/ 416 h 112"/>
                <a:gd name="T6" fmla="*/ 0 w 22"/>
                <a:gd name="T7" fmla="*/ 0 h 112"/>
                <a:gd name="T8" fmla="*/ 0 w 22"/>
                <a:gd name="T9" fmla="*/ 30 h 112"/>
                <a:gd name="T10" fmla="*/ 0 w 22"/>
                <a:gd name="T11" fmla="*/ 3846 h 112"/>
                <a:gd name="T12" fmla="*/ 750 w 22"/>
                <a:gd name="T13" fmla="*/ 4312 h 112"/>
                <a:gd name="T14" fmla="*/ 863 w 22"/>
                <a:gd name="T15" fmla="*/ 4312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12">
                  <a:moveTo>
                    <a:pt x="22" y="112"/>
                  </a:moveTo>
                  <a:cubicBezTo>
                    <a:pt x="8" y="111"/>
                    <a:pt x="6" y="104"/>
                    <a:pt x="6" y="10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20" y="112"/>
                    <a:pt x="21" y="112"/>
                    <a:pt x="22" y="112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9" name="Freeform 21">
              <a:extLst>
                <a:ext uri="{FF2B5EF4-FFF2-40B4-BE49-F238E27FC236}">
                  <a16:creationId xmlns:a16="http://schemas.microsoft.com/office/drawing/2014/main" id="{EDADFD0E-D375-4840-9CE9-0B59DE1C5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0" name="Freeform 22">
              <a:extLst>
                <a:ext uri="{FF2B5EF4-FFF2-40B4-BE49-F238E27FC236}">
                  <a16:creationId xmlns:a16="http://schemas.microsoft.com/office/drawing/2014/main" id="{EA4E00CF-54A6-453D-960F-3F974B583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917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5" name="Group 23">
            <a:extLst>
              <a:ext uri="{FF2B5EF4-FFF2-40B4-BE49-F238E27FC236}">
                <a16:creationId xmlns:a16="http://schemas.microsoft.com/office/drawing/2014/main" id="{E39E4C38-AD30-48E3-B643-5B6E2400AA91}"/>
              </a:ext>
            </a:extLst>
          </p:cNvPr>
          <p:cNvGrpSpPr>
            <a:grpSpLocks/>
          </p:cNvGrpSpPr>
          <p:nvPr/>
        </p:nvGrpSpPr>
        <p:grpSpPr bwMode="auto">
          <a:xfrm>
            <a:off x="8205788" y="4725988"/>
            <a:ext cx="152400" cy="454025"/>
            <a:chOff x="818" y="866"/>
            <a:chExt cx="96" cy="286"/>
          </a:xfrm>
        </p:grpSpPr>
        <p:sp>
          <p:nvSpPr>
            <p:cNvPr id="24742" name="Freeform 24">
              <a:extLst>
                <a:ext uri="{FF2B5EF4-FFF2-40B4-BE49-F238E27FC236}">
                  <a16:creationId xmlns:a16="http://schemas.microsoft.com/office/drawing/2014/main" id="{991B140D-992E-4A9E-871F-02AC8ABA3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3" name="Freeform 25">
              <a:extLst>
                <a:ext uri="{FF2B5EF4-FFF2-40B4-BE49-F238E27FC236}">
                  <a16:creationId xmlns:a16="http://schemas.microsoft.com/office/drawing/2014/main" id="{63760427-B6AA-4DD9-A01F-505ED8BEE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4" name="Freeform 26">
              <a:extLst>
                <a:ext uri="{FF2B5EF4-FFF2-40B4-BE49-F238E27FC236}">
                  <a16:creationId xmlns:a16="http://schemas.microsoft.com/office/drawing/2014/main" id="{B456638D-2B1D-47D9-B00B-DB62946F9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5" name="Freeform 27">
              <a:extLst>
                <a:ext uri="{FF2B5EF4-FFF2-40B4-BE49-F238E27FC236}">
                  <a16:creationId xmlns:a16="http://schemas.microsoft.com/office/drawing/2014/main" id="{86BD288D-F471-4815-A8DE-637DC83E5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6" name="Group 107">
            <a:extLst>
              <a:ext uri="{FF2B5EF4-FFF2-40B4-BE49-F238E27FC236}">
                <a16:creationId xmlns:a16="http://schemas.microsoft.com/office/drawing/2014/main" id="{8A0B0279-C067-4AA0-9443-1E09DE719173}"/>
              </a:ext>
            </a:extLst>
          </p:cNvPr>
          <p:cNvGrpSpPr>
            <a:grpSpLocks/>
          </p:cNvGrpSpPr>
          <p:nvPr/>
        </p:nvGrpSpPr>
        <p:grpSpPr bwMode="auto">
          <a:xfrm>
            <a:off x="7043738" y="4678363"/>
            <a:ext cx="3825875" cy="898525"/>
            <a:chOff x="2821" y="1488"/>
            <a:chExt cx="2410" cy="566"/>
          </a:xfrm>
        </p:grpSpPr>
        <p:sp>
          <p:nvSpPr>
            <p:cNvPr id="24699" name="Freeform 114">
              <a:extLst>
                <a:ext uri="{FF2B5EF4-FFF2-40B4-BE49-F238E27FC236}">
                  <a16:creationId xmlns:a16="http://schemas.microsoft.com/office/drawing/2014/main" id="{CF65C392-3B1F-4D15-B6DD-060036C4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" y="1488"/>
              <a:ext cx="673" cy="563"/>
            </a:xfrm>
            <a:custGeom>
              <a:avLst/>
              <a:gdLst>
                <a:gd name="T0" fmla="*/ 10540 w 269"/>
                <a:gd name="T1" fmla="*/ 0 h 225"/>
                <a:gd name="T2" fmla="*/ 1771 w 269"/>
                <a:gd name="T3" fmla="*/ 8823 h 225"/>
                <a:gd name="T4" fmla="*/ 0 w 269"/>
                <a:gd name="T5" fmla="*/ 8823 h 225"/>
                <a:gd name="T6" fmla="*/ 8819 w 269"/>
                <a:gd name="T7" fmla="*/ 0 h 225"/>
                <a:gd name="T8" fmla="*/ 10540 w 269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0"/>
                  </a:moveTo>
                  <a:cubicBezTo>
                    <a:pt x="141" y="0"/>
                    <a:pt x="175" y="225"/>
                    <a:pt x="45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31" y="225"/>
                    <a:pt x="97" y="0"/>
                    <a:pt x="225" y="0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rgbClr val="113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0" name="Freeform 115">
              <a:extLst>
                <a:ext uri="{FF2B5EF4-FFF2-40B4-BE49-F238E27FC236}">
                  <a16:creationId xmlns:a16="http://schemas.microsoft.com/office/drawing/2014/main" id="{DF8C60CC-BF0E-40AC-B403-06A892C4D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" y="1488"/>
              <a:ext cx="673" cy="563"/>
            </a:xfrm>
            <a:custGeom>
              <a:avLst/>
              <a:gdLst>
                <a:gd name="T0" fmla="*/ 10540 w 269"/>
                <a:gd name="T1" fmla="*/ 0 h 225"/>
                <a:gd name="T2" fmla="*/ 1771 w 269"/>
                <a:gd name="T3" fmla="*/ 8823 h 225"/>
                <a:gd name="T4" fmla="*/ 0 w 269"/>
                <a:gd name="T5" fmla="*/ 8823 h 225"/>
                <a:gd name="T6" fmla="*/ 8819 w 269"/>
                <a:gd name="T7" fmla="*/ 0 h 225"/>
                <a:gd name="T8" fmla="*/ 10540 w 269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0"/>
                  </a:moveTo>
                  <a:cubicBezTo>
                    <a:pt x="141" y="0"/>
                    <a:pt x="175" y="225"/>
                    <a:pt x="45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31" y="225"/>
                    <a:pt x="97" y="0"/>
                    <a:pt x="225" y="0"/>
                  </a:cubicBezTo>
                  <a:lnTo>
                    <a:pt x="269" y="0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1" name="Freeform 116">
              <a:extLst>
                <a:ext uri="{FF2B5EF4-FFF2-40B4-BE49-F238E27FC236}">
                  <a16:creationId xmlns:a16="http://schemas.microsoft.com/office/drawing/2014/main" id="{A6E28E7F-B990-49AA-B75D-E2C1AEC6F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1488"/>
              <a:ext cx="673" cy="563"/>
            </a:xfrm>
            <a:custGeom>
              <a:avLst/>
              <a:gdLst>
                <a:gd name="T0" fmla="*/ 10540 w 269"/>
                <a:gd name="T1" fmla="*/ 0 h 225"/>
                <a:gd name="T2" fmla="*/ 1721 w 269"/>
                <a:gd name="T3" fmla="*/ 8823 h 225"/>
                <a:gd name="T4" fmla="*/ 0 w 269"/>
                <a:gd name="T5" fmla="*/ 8823 h 225"/>
                <a:gd name="T6" fmla="*/ 8769 w 269"/>
                <a:gd name="T7" fmla="*/ 0 h 225"/>
                <a:gd name="T8" fmla="*/ 10540 w 269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0"/>
                  </a:moveTo>
                  <a:cubicBezTo>
                    <a:pt x="141" y="0"/>
                    <a:pt x="175" y="225"/>
                    <a:pt x="44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30" y="225"/>
                    <a:pt x="96" y="0"/>
                    <a:pt x="224" y="0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rgbClr val="113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2" name="Freeform 117">
              <a:extLst>
                <a:ext uri="{FF2B5EF4-FFF2-40B4-BE49-F238E27FC236}">
                  <a16:creationId xmlns:a16="http://schemas.microsoft.com/office/drawing/2014/main" id="{51F2A9CB-8EF9-4F80-AB45-EB3901DF8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1488"/>
              <a:ext cx="673" cy="563"/>
            </a:xfrm>
            <a:custGeom>
              <a:avLst/>
              <a:gdLst>
                <a:gd name="T0" fmla="*/ 10540 w 269"/>
                <a:gd name="T1" fmla="*/ 0 h 225"/>
                <a:gd name="T2" fmla="*/ 1721 w 269"/>
                <a:gd name="T3" fmla="*/ 8823 h 225"/>
                <a:gd name="T4" fmla="*/ 0 w 269"/>
                <a:gd name="T5" fmla="*/ 8823 h 225"/>
                <a:gd name="T6" fmla="*/ 8769 w 269"/>
                <a:gd name="T7" fmla="*/ 0 h 225"/>
                <a:gd name="T8" fmla="*/ 10540 w 269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0"/>
                  </a:moveTo>
                  <a:cubicBezTo>
                    <a:pt x="141" y="0"/>
                    <a:pt x="175" y="225"/>
                    <a:pt x="44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30" y="225"/>
                    <a:pt x="96" y="0"/>
                    <a:pt x="224" y="0"/>
                  </a:cubicBezTo>
                  <a:lnTo>
                    <a:pt x="269" y="0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3" name="Freeform 118">
              <a:extLst>
                <a:ext uri="{FF2B5EF4-FFF2-40B4-BE49-F238E27FC236}">
                  <a16:creationId xmlns:a16="http://schemas.microsoft.com/office/drawing/2014/main" id="{A2EA966D-48FA-4416-9F28-7A3B8005A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" y="1488"/>
              <a:ext cx="672" cy="563"/>
            </a:xfrm>
            <a:custGeom>
              <a:avLst/>
              <a:gdLst>
                <a:gd name="T0" fmla="*/ 10477 w 269"/>
                <a:gd name="T1" fmla="*/ 0 h 225"/>
                <a:gd name="T2" fmla="*/ 1716 w 269"/>
                <a:gd name="T3" fmla="*/ 8823 h 225"/>
                <a:gd name="T4" fmla="*/ 0 w 269"/>
                <a:gd name="T5" fmla="*/ 8823 h 225"/>
                <a:gd name="T6" fmla="*/ 8731 w 269"/>
                <a:gd name="T7" fmla="*/ 0 h 225"/>
                <a:gd name="T8" fmla="*/ 10477 w 269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0"/>
                  </a:moveTo>
                  <a:cubicBezTo>
                    <a:pt x="141" y="0"/>
                    <a:pt x="175" y="225"/>
                    <a:pt x="44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30" y="225"/>
                    <a:pt x="96" y="0"/>
                    <a:pt x="224" y="0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rgbClr val="113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4" name="Freeform 119">
              <a:extLst>
                <a:ext uri="{FF2B5EF4-FFF2-40B4-BE49-F238E27FC236}">
                  <a16:creationId xmlns:a16="http://schemas.microsoft.com/office/drawing/2014/main" id="{9E879E80-F17A-4192-AAEF-A4D2D4261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" y="1488"/>
              <a:ext cx="672" cy="563"/>
            </a:xfrm>
            <a:custGeom>
              <a:avLst/>
              <a:gdLst>
                <a:gd name="T0" fmla="*/ 10477 w 269"/>
                <a:gd name="T1" fmla="*/ 0 h 225"/>
                <a:gd name="T2" fmla="*/ 1716 w 269"/>
                <a:gd name="T3" fmla="*/ 8823 h 225"/>
                <a:gd name="T4" fmla="*/ 0 w 269"/>
                <a:gd name="T5" fmla="*/ 8823 h 225"/>
                <a:gd name="T6" fmla="*/ 8731 w 269"/>
                <a:gd name="T7" fmla="*/ 0 h 225"/>
                <a:gd name="T8" fmla="*/ 10477 w 269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0"/>
                  </a:moveTo>
                  <a:cubicBezTo>
                    <a:pt x="141" y="0"/>
                    <a:pt x="175" y="225"/>
                    <a:pt x="44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30" y="225"/>
                    <a:pt x="96" y="0"/>
                    <a:pt x="224" y="0"/>
                  </a:cubicBezTo>
                  <a:lnTo>
                    <a:pt x="269" y="0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5" name="Freeform 138">
              <a:extLst>
                <a:ext uri="{FF2B5EF4-FFF2-40B4-BE49-F238E27FC236}">
                  <a16:creationId xmlns:a16="http://schemas.microsoft.com/office/drawing/2014/main" id="{F3FBC81F-72E1-4FA6-B5E3-424A6415D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1488"/>
              <a:ext cx="673" cy="563"/>
            </a:xfrm>
            <a:custGeom>
              <a:avLst/>
              <a:gdLst>
                <a:gd name="T0" fmla="*/ 10540 w 269"/>
                <a:gd name="T1" fmla="*/ 8823 h 225"/>
                <a:gd name="T2" fmla="*/ 1771 w 269"/>
                <a:gd name="T3" fmla="*/ 0 h 225"/>
                <a:gd name="T4" fmla="*/ 0 w 269"/>
                <a:gd name="T5" fmla="*/ 0 h 225"/>
                <a:gd name="T6" fmla="*/ 8819 w 269"/>
                <a:gd name="T7" fmla="*/ 8823 h 225"/>
                <a:gd name="T8" fmla="*/ 10540 w 269"/>
                <a:gd name="T9" fmla="*/ 8823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225"/>
                  </a:moveTo>
                  <a:cubicBezTo>
                    <a:pt x="141" y="225"/>
                    <a:pt x="17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1" y="0"/>
                    <a:pt x="97" y="225"/>
                    <a:pt x="225" y="225"/>
                  </a:cubicBezTo>
                  <a:lnTo>
                    <a:pt x="269" y="225"/>
                  </a:lnTo>
                  <a:close/>
                </a:path>
              </a:pathLst>
            </a:custGeom>
            <a:solidFill>
              <a:srgbClr val="3B5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6" name="Freeform 139">
              <a:extLst>
                <a:ext uri="{FF2B5EF4-FFF2-40B4-BE49-F238E27FC236}">
                  <a16:creationId xmlns:a16="http://schemas.microsoft.com/office/drawing/2014/main" id="{7AFA0C0B-C842-4DD1-B813-A120AA2E6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1488"/>
              <a:ext cx="332" cy="148"/>
            </a:xfrm>
            <a:custGeom>
              <a:avLst/>
              <a:gdLst>
                <a:gd name="T0" fmla="*/ 1712 w 133"/>
                <a:gd name="T1" fmla="*/ 0 h 59"/>
                <a:gd name="T2" fmla="*/ 0 w 133"/>
                <a:gd name="T3" fmla="*/ 0 h 59"/>
                <a:gd name="T4" fmla="*/ 3420 w 133"/>
                <a:gd name="T5" fmla="*/ 2335 h 59"/>
                <a:gd name="T6" fmla="*/ 5165 w 133"/>
                <a:gd name="T7" fmla="*/ 2335 h 59"/>
                <a:gd name="T8" fmla="*/ 1712 w 133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59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69" y="26"/>
                    <a:pt x="88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13" y="26"/>
                    <a:pt x="88" y="0"/>
                    <a:pt x="44" y="0"/>
                  </a:cubicBez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7" name="Freeform 140">
              <a:extLst>
                <a:ext uri="{FF2B5EF4-FFF2-40B4-BE49-F238E27FC236}">
                  <a16:creationId xmlns:a16="http://schemas.microsoft.com/office/drawing/2014/main" id="{DC027E6F-38CF-4A59-A56E-3DBC4A6FA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1488"/>
              <a:ext cx="332" cy="148"/>
            </a:xfrm>
            <a:custGeom>
              <a:avLst/>
              <a:gdLst>
                <a:gd name="T0" fmla="*/ 1820 w 133"/>
                <a:gd name="T1" fmla="*/ 125 h 59"/>
                <a:gd name="T2" fmla="*/ 5165 w 133"/>
                <a:gd name="T3" fmla="*/ 2335 h 59"/>
                <a:gd name="T4" fmla="*/ 5165 w 133"/>
                <a:gd name="T5" fmla="*/ 2335 h 59"/>
                <a:gd name="T6" fmla="*/ 1745 w 133"/>
                <a:gd name="T7" fmla="*/ 0 h 59"/>
                <a:gd name="T8" fmla="*/ 0 w 133"/>
                <a:gd name="T9" fmla="*/ 0 h 59"/>
                <a:gd name="T10" fmla="*/ 1008 w 133"/>
                <a:gd name="T11" fmla="*/ 125 h 59"/>
                <a:gd name="T12" fmla="*/ 1820 w 133"/>
                <a:gd name="T13" fmla="*/ 125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" h="59">
                  <a:moveTo>
                    <a:pt x="47" y="3"/>
                  </a:moveTo>
                  <a:cubicBezTo>
                    <a:pt x="89" y="3"/>
                    <a:pt x="114" y="27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14" y="25"/>
                    <a:pt x="89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8" y="1"/>
                    <a:pt x="26" y="3"/>
                  </a:cubicBezTo>
                  <a:lnTo>
                    <a:pt x="47" y="3"/>
                  </a:lnTo>
                  <a:close/>
                </a:path>
              </a:pathLst>
            </a:custGeom>
            <a:solidFill>
              <a:srgbClr val="779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8" name="Freeform 141">
              <a:extLst>
                <a:ext uri="{FF2B5EF4-FFF2-40B4-BE49-F238E27FC236}">
                  <a16:creationId xmlns:a16="http://schemas.microsoft.com/office/drawing/2014/main" id="{D45E2983-32BE-411D-9A53-EF4C531D1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1866"/>
              <a:ext cx="350" cy="188"/>
            </a:xfrm>
            <a:custGeom>
              <a:avLst/>
              <a:gdLst>
                <a:gd name="T0" fmla="*/ 1770 w 140"/>
                <a:gd name="T1" fmla="*/ 0 h 75"/>
                <a:gd name="T2" fmla="*/ 0 w 140"/>
                <a:gd name="T3" fmla="*/ 0 h 75"/>
                <a:gd name="T4" fmla="*/ 3720 w 140"/>
                <a:gd name="T5" fmla="*/ 2960 h 75"/>
                <a:gd name="T6" fmla="*/ 5470 w 140"/>
                <a:gd name="T7" fmla="*/ 2960 h 75"/>
                <a:gd name="T8" fmla="*/ 1770 w 140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7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41"/>
                    <a:pt x="46" y="75"/>
                    <a:pt x="95" y="75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90" y="75"/>
                    <a:pt x="65" y="41"/>
                    <a:pt x="45" y="0"/>
                  </a:cubicBez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9" name="Freeform 142">
              <a:extLst>
                <a:ext uri="{FF2B5EF4-FFF2-40B4-BE49-F238E27FC236}">
                  <a16:creationId xmlns:a16="http://schemas.microsoft.com/office/drawing/2014/main" id="{BAD53D6F-EA34-4D3C-9044-9B3F18528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1488"/>
              <a:ext cx="673" cy="563"/>
            </a:xfrm>
            <a:custGeom>
              <a:avLst/>
              <a:gdLst>
                <a:gd name="T0" fmla="*/ 10540 w 269"/>
                <a:gd name="T1" fmla="*/ 8823 h 225"/>
                <a:gd name="T2" fmla="*/ 1771 w 269"/>
                <a:gd name="T3" fmla="*/ 0 h 225"/>
                <a:gd name="T4" fmla="*/ 0 w 269"/>
                <a:gd name="T5" fmla="*/ 0 h 225"/>
                <a:gd name="T6" fmla="*/ 8819 w 269"/>
                <a:gd name="T7" fmla="*/ 8823 h 225"/>
                <a:gd name="T8" fmla="*/ 10540 w 269"/>
                <a:gd name="T9" fmla="*/ 8823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225"/>
                  </a:moveTo>
                  <a:cubicBezTo>
                    <a:pt x="141" y="225"/>
                    <a:pt x="17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1" y="0"/>
                    <a:pt x="97" y="225"/>
                    <a:pt x="225" y="225"/>
                  </a:cubicBezTo>
                  <a:lnTo>
                    <a:pt x="269" y="225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0" name="Freeform 143">
              <a:extLst>
                <a:ext uri="{FF2B5EF4-FFF2-40B4-BE49-F238E27FC236}">
                  <a16:creationId xmlns:a16="http://schemas.microsoft.com/office/drawing/2014/main" id="{52F85C36-A967-4212-9BCC-A88865DA9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643"/>
              <a:ext cx="110" cy="8"/>
            </a:xfrm>
            <a:custGeom>
              <a:avLst/>
              <a:gdLst>
                <a:gd name="T0" fmla="*/ 0 w 110"/>
                <a:gd name="T1" fmla="*/ 0 h 8"/>
                <a:gd name="T2" fmla="*/ 105 w 110"/>
                <a:gd name="T3" fmla="*/ 0 h 8"/>
                <a:gd name="T4" fmla="*/ 110 w 110"/>
                <a:gd name="T5" fmla="*/ 8 h 8"/>
                <a:gd name="T6" fmla="*/ 5 w 110"/>
                <a:gd name="T7" fmla="*/ 8 h 8"/>
                <a:gd name="T8" fmla="*/ 0 w 1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8">
                  <a:moveTo>
                    <a:pt x="0" y="0"/>
                  </a:moveTo>
                  <a:lnTo>
                    <a:pt x="105" y="0"/>
                  </a:lnTo>
                  <a:lnTo>
                    <a:pt x="110" y="8"/>
                  </a:lnTo>
                  <a:lnTo>
                    <a:pt x="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1" name="Freeform 144">
              <a:extLst>
                <a:ext uri="{FF2B5EF4-FFF2-40B4-BE49-F238E27FC236}">
                  <a16:creationId xmlns:a16="http://schemas.microsoft.com/office/drawing/2014/main" id="{B1A5DECE-9D75-49D1-8579-48550F789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656"/>
              <a:ext cx="105" cy="5"/>
            </a:xfrm>
            <a:custGeom>
              <a:avLst/>
              <a:gdLst>
                <a:gd name="T0" fmla="*/ 0 w 105"/>
                <a:gd name="T1" fmla="*/ 0 h 5"/>
                <a:gd name="T2" fmla="*/ 102 w 105"/>
                <a:gd name="T3" fmla="*/ 0 h 5"/>
                <a:gd name="T4" fmla="*/ 105 w 105"/>
                <a:gd name="T5" fmla="*/ 5 h 5"/>
                <a:gd name="T6" fmla="*/ 0 w 105"/>
                <a:gd name="T7" fmla="*/ 5 h 5"/>
                <a:gd name="T8" fmla="*/ 0 w 10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5">
                  <a:moveTo>
                    <a:pt x="0" y="0"/>
                  </a:moveTo>
                  <a:lnTo>
                    <a:pt x="102" y="0"/>
                  </a:lnTo>
                  <a:lnTo>
                    <a:pt x="10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2" name="Freeform 145">
              <a:extLst>
                <a:ext uri="{FF2B5EF4-FFF2-40B4-BE49-F238E27FC236}">
                  <a16:creationId xmlns:a16="http://schemas.microsoft.com/office/drawing/2014/main" id="{E811D959-2C2A-47B7-9456-2D6C845EC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" y="1853"/>
              <a:ext cx="108" cy="8"/>
            </a:xfrm>
            <a:custGeom>
              <a:avLst/>
              <a:gdLst>
                <a:gd name="T0" fmla="*/ 108 w 108"/>
                <a:gd name="T1" fmla="*/ 8 h 8"/>
                <a:gd name="T2" fmla="*/ 3 w 108"/>
                <a:gd name="T3" fmla="*/ 8 h 8"/>
                <a:gd name="T4" fmla="*/ 0 w 108"/>
                <a:gd name="T5" fmla="*/ 0 h 8"/>
                <a:gd name="T6" fmla="*/ 103 w 108"/>
                <a:gd name="T7" fmla="*/ 0 h 8"/>
                <a:gd name="T8" fmla="*/ 108 w 108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">
                  <a:moveTo>
                    <a:pt x="108" y="8"/>
                  </a:moveTo>
                  <a:lnTo>
                    <a:pt x="3" y="8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8" y="8"/>
                  </a:ln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3" name="Freeform 146">
              <a:extLst>
                <a:ext uri="{FF2B5EF4-FFF2-40B4-BE49-F238E27FC236}">
                  <a16:creationId xmlns:a16="http://schemas.microsoft.com/office/drawing/2014/main" id="{23A399DC-4A94-4E23-8D0F-BDB2B016B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1843"/>
              <a:ext cx="105" cy="5"/>
            </a:xfrm>
            <a:custGeom>
              <a:avLst/>
              <a:gdLst>
                <a:gd name="T0" fmla="*/ 105 w 105"/>
                <a:gd name="T1" fmla="*/ 5 h 5"/>
                <a:gd name="T2" fmla="*/ 3 w 105"/>
                <a:gd name="T3" fmla="*/ 5 h 5"/>
                <a:gd name="T4" fmla="*/ 0 w 105"/>
                <a:gd name="T5" fmla="*/ 0 h 5"/>
                <a:gd name="T6" fmla="*/ 103 w 105"/>
                <a:gd name="T7" fmla="*/ 0 h 5"/>
                <a:gd name="T8" fmla="*/ 105 w 10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5">
                  <a:moveTo>
                    <a:pt x="105" y="5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4" name="Freeform 147">
              <a:extLst>
                <a:ext uri="{FF2B5EF4-FFF2-40B4-BE49-F238E27FC236}">
                  <a16:creationId xmlns:a16="http://schemas.microsoft.com/office/drawing/2014/main" id="{1EDEA95F-EED0-4F71-8F8B-E051CBAF7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1488"/>
              <a:ext cx="672" cy="563"/>
            </a:xfrm>
            <a:custGeom>
              <a:avLst/>
              <a:gdLst>
                <a:gd name="T0" fmla="*/ 10477 w 269"/>
                <a:gd name="T1" fmla="*/ 8823 h 225"/>
                <a:gd name="T2" fmla="*/ 1716 w 269"/>
                <a:gd name="T3" fmla="*/ 0 h 225"/>
                <a:gd name="T4" fmla="*/ 0 w 269"/>
                <a:gd name="T5" fmla="*/ 0 h 225"/>
                <a:gd name="T6" fmla="*/ 8731 w 269"/>
                <a:gd name="T7" fmla="*/ 8823 h 225"/>
                <a:gd name="T8" fmla="*/ 10477 w 269"/>
                <a:gd name="T9" fmla="*/ 8823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225"/>
                  </a:moveTo>
                  <a:cubicBezTo>
                    <a:pt x="141" y="225"/>
                    <a:pt x="175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0" y="0"/>
                    <a:pt x="96" y="225"/>
                    <a:pt x="224" y="225"/>
                  </a:cubicBezTo>
                  <a:lnTo>
                    <a:pt x="269" y="225"/>
                  </a:lnTo>
                  <a:close/>
                </a:path>
              </a:pathLst>
            </a:custGeom>
            <a:solidFill>
              <a:srgbClr val="3B5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5" name="Freeform 148">
              <a:extLst>
                <a:ext uri="{FF2B5EF4-FFF2-40B4-BE49-F238E27FC236}">
                  <a16:creationId xmlns:a16="http://schemas.microsoft.com/office/drawing/2014/main" id="{BAFFDB5B-0401-4C38-A401-0DC3E189A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1488"/>
              <a:ext cx="332" cy="148"/>
            </a:xfrm>
            <a:custGeom>
              <a:avLst/>
              <a:gdLst>
                <a:gd name="T0" fmla="*/ 1745 w 133"/>
                <a:gd name="T1" fmla="*/ 0 h 59"/>
                <a:gd name="T2" fmla="*/ 0 w 133"/>
                <a:gd name="T3" fmla="*/ 0 h 59"/>
                <a:gd name="T4" fmla="*/ 3420 w 133"/>
                <a:gd name="T5" fmla="*/ 2335 h 59"/>
                <a:gd name="T6" fmla="*/ 5165 w 133"/>
                <a:gd name="T7" fmla="*/ 2335 h 59"/>
                <a:gd name="T8" fmla="*/ 1745 w 133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59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69" y="26"/>
                    <a:pt x="88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14" y="26"/>
                    <a:pt x="89" y="0"/>
                    <a:pt x="45" y="0"/>
                  </a:cubicBez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6" name="Freeform 149">
              <a:extLst>
                <a:ext uri="{FF2B5EF4-FFF2-40B4-BE49-F238E27FC236}">
                  <a16:creationId xmlns:a16="http://schemas.microsoft.com/office/drawing/2014/main" id="{33277DD2-112B-412F-AD13-01FE6B0F7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1488"/>
              <a:ext cx="333" cy="148"/>
            </a:xfrm>
            <a:custGeom>
              <a:avLst/>
              <a:gdLst>
                <a:gd name="T0" fmla="*/ 1805 w 133"/>
                <a:gd name="T1" fmla="*/ 125 h 59"/>
                <a:gd name="T2" fmla="*/ 5178 w 133"/>
                <a:gd name="T3" fmla="*/ 2335 h 59"/>
                <a:gd name="T4" fmla="*/ 5228 w 133"/>
                <a:gd name="T5" fmla="*/ 2335 h 59"/>
                <a:gd name="T6" fmla="*/ 1725 w 133"/>
                <a:gd name="T7" fmla="*/ 0 h 59"/>
                <a:gd name="T8" fmla="*/ 0 w 133"/>
                <a:gd name="T9" fmla="*/ 0 h 59"/>
                <a:gd name="T10" fmla="*/ 1022 w 133"/>
                <a:gd name="T11" fmla="*/ 125 h 59"/>
                <a:gd name="T12" fmla="*/ 1805 w 133"/>
                <a:gd name="T13" fmla="*/ 125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" h="59">
                  <a:moveTo>
                    <a:pt x="46" y="3"/>
                  </a:moveTo>
                  <a:cubicBezTo>
                    <a:pt x="89" y="3"/>
                    <a:pt x="114" y="27"/>
                    <a:pt x="132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14" y="25"/>
                    <a:pt x="88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8" y="1"/>
                    <a:pt x="26" y="3"/>
                  </a:cubicBezTo>
                  <a:lnTo>
                    <a:pt x="46" y="3"/>
                  </a:lnTo>
                  <a:close/>
                </a:path>
              </a:pathLst>
            </a:custGeom>
            <a:solidFill>
              <a:srgbClr val="779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7" name="Freeform 150">
              <a:extLst>
                <a:ext uri="{FF2B5EF4-FFF2-40B4-BE49-F238E27FC236}">
                  <a16:creationId xmlns:a16="http://schemas.microsoft.com/office/drawing/2014/main" id="{9537D56E-36B2-46A8-84AE-2D8F518B3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1866"/>
              <a:ext cx="348" cy="188"/>
            </a:xfrm>
            <a:custGeom>
              <a:avLst/>
              <a:gdLst>
                <a:gd name="T0" fmla="*/ 1722 w 139"/>
                <a:gd name="T1" fmla="*/ 0 h 75"/>
                <a:gd name="T2" fmla="*/ 0 w 139"/>
                <a:gd name="T3" fmla="*/ 0 h 75"/>
                <a:gd name="T4" fmla="*/ 3735 w 139"/>
                <a:gd name="T5" fmla="*/ 2960 h 75"/>
                <a:gd name="T6" fmla="*/ 5460 w 139"/>
                <a:gd name="T7" fmla="*/ 2960 h 75"/>
                <a:gd name="T8" fmla="*/ 1722 w 139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" h="75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41"/>
                    <a:pt x="45" y="75"/>
                    <a:pt x="95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90" y="75"/>
                    <a:pt x="64" y="41"/>
                    <a:pt x="44" y="0"/>
                  </a:cubicBez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8" name="Freeform 151">
              <a:extLst>
                <a:ext uri="{FF2B5EF4-FFF2-40B4-BE49-F238E27FC236}">
                  <a16:creationId xmlns:a16="http://schemas.microsoft.com/office/drawing/2014/main" id="{B9D0E7F9-4C5F-4E2E-995D-40814D705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1488"/>
              <a:ext cx="672" cy="563"/>
            </a:xfrm>
            <a:custGeom>
              <a:avLst/>
              <a:gdLst>
                <a:gd name="T0" fmla="*/ 10477 w 269"/>
                <a:gd name="T1" fmla="*/ 8823 h 225"/>
                <a:gd name="T2" fmla="*/ 1716 w 269"/>
                <a:gd name="T3" fmla="*/ 0 h 225"/>
                <a:gd name="T4" fmla="*/ 0 w 269"/>
                <a:gd name="T5" fmla="*/ 0 h 225"/>
                <a:gd name="T6" fmla="*/ 8731 w 269"/>
                <a:gd name="T7" fmla="*/ 8823 h 225"/>
                <a:gd name="T8" fmla="*/ 10477 w 269"/>
                <a:gd name="T9" fmla="*/ 8823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225"/>
                  </a:moveTo>
                  <a:cubicBezTo>
                    <a:pt x="141" y="225"/>
                    <a:pt x="175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0" y="0"/>
                    <a:pt x="96" y="225"/>
                    <a:pt x="224" y="225"/>
                  </a:cubicBezTo>
                  <a:lnTo>
                    <a:pt x="269" y="225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9" name="Freeform 152">
              <a:extLst>
                <a:ext uri="{FF2B5EF4-FFF2-40B4-BE49-F238E27FC236}">
                  <a16:creationId xmlns:a16="http://schemas.microsoft.com/office/drawing/2014/main" id="{F86FB285-D48D-4DCE-9027-B545B92C2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" y="1643"/>
              <a:ext cx="108" cy="8"/>
            </a:xfrm>
            <a:custGeom>
              <a:avLst/>
              <a:gdLst>
                <a:gd name="T0" fmla="*/ 0 w 108"/>
                <a:gd name="T1" fmla="*/ 0 h 8"/>
                <a:gd name="T2" fmla="*/ 103 w 108"/>
                <a:gd name="T3" fmla="*/ 0 h 8"/>
                <a:gd name="T4" fmla="*/ 108 w 108"/>
                <a:gd name="T5" fmla="*/ 8 h 8"/>
                <a:gd name="T6" fmla="*/ 3 w 108"/>
                <a:gd name="T7" fmla="*/ 8 h 8"/>
                <a:gd name="T8" fmla="*/ 0 w 10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">
                  <a:moveTo>
                    <a:pt x="0" y="0"/>
                  </a:moveTo>
                  <a:lnTo>
                    <a:pt x="103" y="0"/>
                  </a:lnTo>
                  <a:lnTo>
                    <a:pt x="108" y="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0" name="Freeform 153">
              <a:extLst>
                <a:ext uri="{FF2B5EF4-FFF2-40B4-BE49-F238E27FC236}">
                  <a16:creationId xmlns:a16="http://schemas.microsoft.com/office/drawing/2014/main" id="{06DBB980-8DB5-4EF8-84BA-D18B44B8A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1656"/>
              <a:ext cx="105" cy="5"/>
            </a:xfrm>
            <a:custGeom>
              <a:avLst/>
              <a:gdLst>
                <a:gd name="T0" fmla="*/ 0 w 105"/>
                <a:gd name="T1" fmla="*/ 0 h 5"/>
                <a:gd name="T2" fmla="*/ 105 w 105"/>
                <a:gd name="T3" fmla="*/ 0 h 5"/>
                <a:gd name="T4" fmla="*/ 105 w 105"/>
                <a:gd name="T5" fmla="*/ 5 h 5"/>
                <a:gd name="T6" fmla="*/ 2 w 105"/>
                <a:gd name="T7" fmla="*/ 5 h 5"/>
                <a:gd name="T8" fmla="*/ 0 w 10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5">
                  <a:moveTo>
                    <a:pt x="0" y="0"/>
                  </a:moveTo>
                  <a:lnTo>
                    <a:pt x="105" y="0"/>
                  </a:lnTo>
                  <a:lnTo>
                    <a:pt x="105" y="5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1" name="Freeform 154">
              <a:extLst>
                <a:ext uri="{FF2B5EF4-FFF2-40B4-BE49-F238E27FC236}">
                  <a16:creationId xmlns:a16="http://schemas.microsoft.com/office/drawing/2014/main" id="{2D8D7F27-1DE9-45ED-AB0C-BAFC8456F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853"/>
              <a:ext cx="110" cy="8"/>
            </a:xfrm>
            <a:custGeom>
              <a:avLst/>
              <a:gdLst>
                <a:gd name="T0" fmla="*/ 110 w 110"/>
                <a:gd name="T1" fmla="*/ 8 h 8"/>
                <a:gd name="T2" fmla="*/ 5 w 110"/>
                <a:gd name="T3" fmla="*/ 8 h 8"/>
                <a:gd name="T4" fmla="*/ 0 w 110"/>
                <a:gd name="T5" fmla="*/ 0 h 8"/>
                <a:gd name="T6" fmla="*/ 105 w 110"/>
                <a:gd name="T7" fmla="*/ 0 h 8"/>
                <a:gd name="T8" fmla="*/ 110 w 110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8">
                  <a:moveTo>
                    <a:pt x="110" y="8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10" y="8"/>
                  </a:ln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2" name="Freeform 155">
              <a:extLst>
                <a:ext uri="{FF2B5EF4-FFF2-40B4-BE49-F238E27FC236}">
                  <a16:creationId xmlns:a16="http://schemas.microsoft.com/office/drawing/2014/main" id="{2742C27B-D6BB-4B54-9878-020E84487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" y="1843"/>
              <a:ext cx="108" cy="5"/>
            </a:xfrm>
            <a:custGeom>
              <a:avLst/>
              <a:gdLst>
                <a:gd name="T0" fmla="*/ 108 w 108"/>
                <a:gd name="T1" fmla="*/ 5 h 5"/>
                <a:gd name="T2" fmla="*/ 3 w 108"/>
                <a:gd name="T3" fmla="*/ 5 h 5"/>
                <a:gd name="T4" fmla="*/ 0 w 108"/>
                <a:gd name="T5" fmla="*/ 0 h 5"/>
                <a:gd name="T6" fmla="*/ 105 w 108"/>
                <a:gd name="T7" fmla="*/ 0 h 5"/>
                <a:gd name="T8" fmla="*/ 108 w 108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5">
                  <a:moveTo>
                    <a:pt x="108" y="5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8" y="5"/>
                  </a:ln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3" name="Freeform 156">
              <a:extLst>
                <a:ext uri="{FF2B5EF4-FFF2-40B4-BE49-F238E27FC236}">
                  <a16:creationId xmlns:a16="http://schemas.microsoft.com/office/drawing/2014/main" id="{F3758F5F-C425-41F3-8DA4-8665B7622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1488"/>
              <a:ext cx="673" cy="563"/>
            </a:xfrm>
            <a:custGeom>
              <a:avLst/>
              <a:gdLst>
                <a:gd name="T0" fmla="*/ 10540 w 269"/>
                <a:gd name="T1" fmla="*/ 8823 h 225"/>
                <a:gd name="T2" fmla="*/ 1771 w 269"/>
                <a:gd name="T3" fmla="*/ 0 h 225"/>
                <a:gd name="T4" fmla="*/ 0 w 269"/>
                <a:gd name="T5" fmla="*/ 0 h 225"/>
                <a:gd name="T6" fmla="*/ 8819 w 269"/>
                <a:gd name="T7" fmla="*/ 8823 h 225"/>
                <a:gd name="T8" fmla="*/ 10540 w 269"/>
                <a:gd name="T9" fmla="*/ 8823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225"/>
                  </a:moveTo>
                  <a:cubicBezTo>
                    <a:pt x="141" y="225"/>
                    <a:pt x="17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1" y="0"/>
                    <a:pt x="97" y="225"/>
                    <a:pt x="225" y="225"/>
                  </a:cubicBezTo>
                  <a:lnTo>
                    <a:pt x="269" y="225"/>
                  </a:lnTo>
                  <a:close/>
                </a:path>
              </a:pathLst>
            </a:custGeom>
            <a:solidFill>
              <a:srgbClr val="3B5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4" name="Freeform 157">
              <a:extLst>
                <a:ext uri="{FF2B5EF4-FFF2-40B4-BE49-F238E27FC236}">
                  <a16:creationId xmlns:a16="http://schemas.microsoft.com/office/drawing/2014/main" id="{831A4A01-39FE-452E-9212-561AB8AB2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1488"/>
              <a:ext cx="333" cy="148"/>
            </a:xfrm>
            <a:custGeom>
              <a:avLst/>
              <a:gdLst>
                <a:gd name="T0" fmla="*/ 1725 w 133"/>
                <a:gd name="T1" fmla="*/ 0 h 59"/>
                <a:gd name="T2" fmla="*/ 0 w 133"/>
                <a:gd name="T3" fmla="*/ 0 h 59"/>
                <a:gd name="T4" fmla="*/ 3455 w 133"/>
                <a:gd name="T5" fmla="*/ 2335 h 59"/>
                <a:gd name="T6" fmla="*/ 5228 w 133"/>
                <a:gd name="T7" fmla="*/ 2335 h 59"/>
                <a:gd name="T8" fmla="*/ 1725 w 133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59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69" y="26"/>
                    <a:pt x="88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13" y="26"/>
                    <a:pt x="88" y="0"/>
                    <a:pt x="44" y="0"/>
                  </a:cubicBez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5" name="Freeform 158">
              <a:extLst>
                <a:ext uri="{FF2B5EF4-FFF2-40B4-BE49-F238E27FC236}">
                  <a16:creationId xmlns:a16="http://schemas.microsoft.com/office/drawing/2014/main" id="{CA42599B-9BAA-499F-B417-75D96917E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1488"/>
              <a:ext cx="333" cy="148"/>
            </a:xfrm>
            <a:custGeom>
              <a:avLst/>
              <a:gdLst>
                <a:gd name="T0" fmla="*/ 1850 w 133"/>
                <a:gd name="T1" fmla="*/ 125 h 59"/>
                <a:gd name="T2" fmla="*/ 5228 w 133"/>
                <a:gd name="T3" fmla="*/ 2335 h 59"/>
                <a:gd name="T4" fmla="*/ 5228 w 133"/>
                <a:gd name="T5" fmla="*/ 2335 h 59"/>
                <a:gd name="T6" fmla="*/ 1775 w 133"/>
                <a:gd name="T7" fmla="*/ 0 h 59"/>
                <a:gd name="T8" fmla="*/ 0 w 133"/>
                <a:gd name="T9" fmla="*/ 0 h 59"/>
                <a:gd name="T10" fmla="*/ 1022 w 133"/>
                <a:gd name="T11" fmla="*/ 125 h 59"/>
                <a:gd name="T12" fmla="*/ 1850 w 133"/>
                <a:gd name="T13" fmla="*/ 125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" h="59">
                  <a:moveTo>
                    <a:pt x="47" y="3"/>
                  </a:moveTo>
                  <a:cubicBezTo>
                    <a:pt x="89" y="3"/>
                    <a:pt x="114" y="27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14" y="25"/>
                    <a:pt x="89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8" y="1"/>
                    <a:pt x="26" y="3"/>
                  </a:cubicBezTo>
                  <a:lnTo>
                    <a:pt x="47" y="3"/>
                  </a:lnTo>
                  <a:close/>
                </a:path>
              </a:pathLst>
            </a:custGeom>
            <a:solidFill>
              <a:srgbClr val="779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6" name="Freeform 159">
              <a:extLst>
                <a:ext uri="{FF2B5EF4-FFF2-40B4-BE49-F238E27FC236}">
                  <a16:creationId xmlns:a16="http://schemas.microsoft.com/office/drawing/2014/main" id="{B60F9828-2476-433E-B481-6F0D2ABFE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1866"/>
              <a:ext cx="351" cy="188"/>
            </a:xfrm>
            <a:custGeom>
              <a:avLst/>
              <a:gdLst>
                <a:gd name="T0" fmla="*/ 1780 w 140"/>
                <a:gd name="T1" fmla="*/ 0 h 75"/>
                <a:gd name="T2" fmla="*/ 0 w 140"/>
                <a:gd name="T3" fmla="*/ 0 h 75"/>
                <a:gd name="T4" fmla="*/ 3753 w 140"/>
                <a:gd name="T5" fmla="*/ 2960 h 75"/>
                <a:gd name="T6" fmla="*/ 5531 w 140"/>
                <a:gd name="T7" fmla="*/ 2960 h 75"/>
                <a:gd name="T8" fmla="*/ 1780 w 140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7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41"/>
                    <a:pt x="46" y="75"/>
                    <a:pt x="95" y="75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90" y="75"/>
                    <a:pt x="65" y="41"/>
                    <a:pt x="45" y="0"/>
                  </a:cubicBez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7" name="Freeform 160">
              <a:extLst>
                <a:ext uri="{FF2B5EF4-FFF2-40B4-BE49-F238E27FC236}">
                  <a16:creationId xmlns:a16="http://schemas.microsoft.com/office/drawing/2014/main" id="{1FF2EAD1-CE48-4DF7-9726-D2A7EB98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1488"/>
              <a:ext cx="673" cy="563"/>
            </a:xfrm>
            <a:custGeom>
              <a:avLst/>
              <a:gdLst>
                <a:gd name="T0" fmla="*/ 10540 w 269"/>
                <a:gd name="T1" fmla="*/ 8823 h 225"/>
                <a:gd name="T2" fmla="*/ 1771 w 269"/>
                <a:gd name="T3" fmla="*/ 0 h 225"/>
                <a:gd name="T4" fmla="*/ 0 w 269"/>
                <a:gd name="T5" fmla="*/ 0 h 225"/>
                <a:gd name="T6" fmla="*/ 8819 w 269"/>
                <a:gd name="T7" fmla="*/ 8823 h 225"/>
                <a:gd name="T8" fmla="*/ 10540 w 269"/>
                <a:gd name="T9" fmla="*/ 8823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225"/>
                  </a:moveTo>
                  <a:cubicBezTo>
                    <a:pt x="141" y="225"/>
                    <a:pt x="17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1" y="0"/>
                    <a:pt x="97" y="225"/>
                    <a:pt x="225" y="225"/>
                  </a:cubicBezTo>
                  <a:lnTo>
                    <a:pt x="269" y="225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8" name="Freeform 161">
              <a:extLst>
                <a:ext uri="{FF2B5EF4-FFF2-40B4-BE49-F238E27FC236}">
                  <a16:creationId xmlns:a16="http://schemas.microsoft.com/office/drawing/2014/main" id="{7E692EF3-CBF0-4FBB-AE00-299677162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1643"/>
              <a:ext cx="110" cy="8"/>
            </a:xfrm>
            <a:custGeom>
              <a:avLst/>
              <a:gdLst>
                <a:gd name="T0" fmla="*/ 0 w 110"/>
                <a:gd name="T1" fmla="*/ 0 h 8"/>
                <a:gd name="T2" fmla="*/ 105 w 110"/>
                <a:gd name="T3" fmla="*/ 0 h 8"/>
                <a:gd name="T4" fmla="*/ 110 w 110"/>
                <a:gd name="T5" fmla="*/ 8 h 8"/>
                <a:gd name="T6" fmla="*/ 5 w 110"/>
                <a:gd name="T7" fmla="*/ 8 h 8"/>
                <a:gd name="T8" fmla="*/ 0 w 1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8">
                  <a:moveTo>
                    <a:pt x="0" y="0"/>
                  </a:moveTo>
                  <a:lnTo>
                    <a:pt x="105" y="0"/>
                  </a:lnTo>
                  <a:lnTo>
                    <a:pt x="110" y="8"/>
                  </a:lnTo>
                  <a:lnTo>
                    <a:pt x="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9" name="Freeform 162">
              <a:extLst>
                <a:ext uri="{FF2B5EF4-FFF2-40B4-BE49-F238E27FC236}">
                  <a16:creationId xmlns:a16="http://schemas.microsoft.com/office/drawing/2014/main" id="{0AD578B3-21D1-43DE-92DF-EEA99D368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1656"/>
              <a:ext cx="105" cy="5"/>
            </a:xfrm>
            <a:custGeom>
              <a:avLst/>
              <a:gdLst>
                <a:gd name="T0" fmla="*/ 0 w 105"/>
                <a:gd name="T1" fmla="*/ 0 h 5"/>
                <a:gd name="T2" fmla="*/ 103 w 105"/>
                <a:gd name="T3" fmla="*/ 0 h 5"/>
                <a:gd name="T4" fmla="*/ 105 w 105"/>
                <a:gd name="T5" fmla="*/ 5 h 5"/>
                <a:gd name="T6" fmla="*/ 0 w 105"/>
                <a:gd name="T7" fmla="*/ 5 h 5"/>
                <a:gd name="T8" fmla="*/ 0 w 10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5">
                  <a:moveTo>
                    <a:pt x="0" y="0"/>
                  </a:moveTo>
                  <a:lnTo>
                    <a:pt x="103" y="0"/>
                  </a:lnTo>
                  <a:lnTo>
                    <a:pt x="10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0" name="Freeform 163">
              <a:extLst>
                <a:ext uri="{FF2B5EF4-FFF2-40B4-BE49-F238E27FC236}">
                  <a16:creationId xmlns:a16="http://schemas.microsoft.com/office/drawing/2014/main" id="{EACF7BCF-FA3D-4EC4-BEAD-C83CF79B4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1853"/>
              <a:ext cx="107" cy="8"/>
            </a:xfrm>
            <a:custGeom>
              <a:avLst/>
              <a:gdLst>
                <a:gd name="T0" fmla="*/ 107 w 107"/>
                <a:gd name="T1" fmla="*/ 8 h 8"/>
                <a:gd name="T2" fmla="*/ 2 w 107"/>
                <a:gd name="T3" fmla="*/ 8 h 8"/>
                <a:gd name="T4" fmla="*/ 0 w 107"/>
                <a:gd name="T5" fmla="*/ 0 h 8"/>
                <a:gd name="T6" fmla="*/ 102 w 107"/>
                <a:gd name="T7" fmla="*/ 0 h 8"/>
                <a:gd name="T8" fmla="*/ 107 w 107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">
                  <a:moveTo>
                    <a:pt x="107" y="8"/>
                  </a:moveTo>
                  <a:lnTo>
                    <a:pt x="2" y="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7" y="8"/>
                  </a:ln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1" name="Freeform 164">
              <a:extLst>
                <a:ext uri="{FF2B5EF4-FFF2-40B4-BE49-F238E27FC236}">
                  <a16:creationId xmlns:a16="http://schemas.microsoft.com/office/drawing/2014/main" id="{638B0BBB-330E-4BC3-894F-A037380C2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1843"/>
              <a:ext cx="105" cy="5"/>
            </a:xfrm>
            <a:custGeom>
              <a:avLst/>
              <a:gdLst>
                <a:gd name="T0" fmla="*/ 105 w 105"/>
                <a:gd name="T1" fmla="*/ 5 h 5"/>
                <a:gd name="T2" fmla="*/ 2 w 105"/>
                <a:gd name="T3" fmla="*/ 5 h 5"/>
                <a:gd name="T4" fmla="*/ 0 w 105"/>
                <a:gd name="T5" fmla="*/ 0 h 5"/>
                <a:gd name="T6" fmla="*/ 102 w 105"/>
                <a:gd name="T7" fmla="*/ 0 h 5"/>
                <a:gd name="T8" fmla="*/ 105 w 10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5">
                  <a:moveTo>
                    <a:pt x="105" y="5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2" name="Freeform 165">
              <a:extLst>
                <a:ext uri="{FF2B5EF4-FFF2-40B4-BE49-F238E27FC236}">
                  <a16:creationId xmlns:a16="http://schemas.microsoft.com/office/drawing/2014/main" id="{3AA35D47-1F1F-411B-87FC-B3382E6DC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" y="1488"/>
              <a:ext cx="672" cy="563"/>
            </a:xfrm>
            <a:custGeom>
              <a:avLst/>
              <a:gdLst>
                <a:gd name="T0" fmla="*/ 10477 w 269"/>
                <a:gd name="T1" fmla="*/ 8823 h 225"/>
                <a:gd name="T2" fmla="*/ 1716 w 269"/>
                <a:gd name="T3" fmla="*/ 0 h 225"/>
                <a:gd name="T4" fmla="*/ 0 w 269"/>
                <a:gd name="T5" fmla="*/ 0 h 225"/>
                <a:gd name="T6" fmla="*/ 8731 w 269"/>
                <a:gd name="T7" fmla="*/ 8823 h 225"/>
                <a:gd name="T8" fmla="*/ 10477 w 269"/>
                <a:gd name="T9" fmla="*/ 8823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225"/>
                  </a:moveTo>
                  <a:cubicBezTo>
                    <a:pt x="141" y="225"/>
                    <a:pt x="175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0" y="0"/>
                    <a:pt x="96" y="225"/>
                    <a:pt x="224" y="225"/>
                  </a:cubicBezTo>
                  <a:lnTo>
                    <a:pt x="269" y="225"/>
                  </a:lnTo>
                  <a:close/>
                </a:path>
              </a:pathLst>
            </a:custGeom>
            <a:solidFill>
              <a:srgbClr val="3B5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3" name="Freeform 166">
              <a:extLst>
                <a:ext uri="{FF2B5EF4-FFF2-40B4-BE49-F238E27FC236}">
                  <a16:creationId xmlns:a16="http://schemas.microsoft.com/office/drawing/2014/main" id="{C5623AA1-52A7-41E5-AE77-05F1C733A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" y="1488"/>
              <a:ext cx="332" cy="148"/>
            </a:xfrm>
            <a:custGeom>
              <a:avLst/>
              <a:gdLst>
                <a:gd name="T0" fmla="*/ 1745 w 133"/>
                <a:gd name="T1" fmla="*/ 0 h 59"/>
                <a:gd name="T2" fmla="*/ 0 w 133"/>
                <a:gd name="T3" fmla="*/ 0 h 59"/>
                <a:gd name="T4" fmla="*/ 3420 w 133"/>
                <a:gd name="T5" fmla="*/ 2335 h 59"/>
                <a:gd name="T6" fmla="*/ 5165 w 133"/>
                <a:gd name="T7" fmla="*/ 2335 h 59"/>
                <a:gd name="T8" fmla="*/ 1745 w 133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59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69" y="26"/>
                    <a:pt x="88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14" y="26"/>
                    <a:pt x="89" y="0"/>
                    <a:pt x="45" y="0"/>
                  </a:cubicBez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4" name="Freeform 167">
              <a:extLst>
                <a:ext uri="{FF2B5EF4-FFF2-40B4-BE49-F238E27FC236}">
                  <a16:creationId xmlns:a16="http://schemas.microsoft.com/office/drawing/2014/main" id="{9FE1DA8B-7A0F-4C32-A380-B59144503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488"/>
              <a:ext cx="333" cy="148"/>
            </a:xfrm>
            <a:custGeom>
              <a:avLst/>
              <a:gdLst>
                <a:gd name="T0" fmla="*/ 1805 w 133"/>
                <a:gd name="T1" fmla="*/ 125 h 59"/>
                <a:gd name="T2" fmla="*/ 5178 w 133"/>
                <a:gd name="T3" fmla="*/ 2335 h 59"/>
                <a:gd name="T4" fmla="*/ 5228 w 133"/>
                <a:gd name="T5" fmla="*/ 2335 h 59"/>
                <a:gd name="T6" fmla="*/ 1725 w 133"/>
                <a:gd name="T7" fmla="*/ 0 h 59"/>
                <a:gd name="T8" fmla="*/ 0 w 133"/>
                <a:gd name="T9" fmla="*/ 0 h 59"/>
                <a:gd name="T10" fmla="*/ 1022 w 133"/>
                <a:gd name="T11" fmla="*/ 125 h 59"/>
                <a:gd name="T12" fmla="*/ 1805 w 133"/>
                <a:gd name="T13" fmla="*/ 125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" h="59">
                  <a:moveTo>
                    <a:pt x="46" y="3"/>
                  </a:moveTo>
                  <a:cubicBezTo>
                    <a:pt x="89" y="3"/>
                    <a:pt x="114" y="27"/>
                    <a:pt x="132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14" y="25"/>
                    <a:pt x="88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8" y="1"/>
                    <a:pt x="26" y="3"/>
                  </a:cubicBezTo>
                  <a:lnTo>
                    <a:pt x="46" y="3"/>
                  </a:lnTo>
                  <a:close/>
                </a:path>
              </a:pathLst>
            </a:custGeom>
            <a:solidFill>
              <a:srgbClr val="779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5" name="Freeform 168">
              <a:extLst>
                <a:ext uri="{FF2B5EF4-FFF2-40B4-BE49-F238E27FC236}">
                  <a16:creationId xmlns:a16="http://schemas.microsoft.com/office/drawing/2014/main" id="{50EF9D0A-149D-4546-BB1C-14D00841D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1866"/>
              <a:ext cx="348" cy="188"/>
            </a:xfrm>
            <a:custGeom>
              <a:avLst/>
              <a:gdLst>
                <a:gd name="T0" fmla="*/ 1722 w 139"/>
                <a:gd name="T1" fmla="*/ 0 h 75"/>
                <a:gd name="T2" fmla="*/ 0 w 139"/>
                <a:gd name="T3" fmla="*/ 0 h 75"/>
                <a:gd name="T4" fmla="*/ 3735 w 139"/>
                <a:gd name="T5" fmla="*/ 2960 h 75"/>
                <a:gd name="T6" fmla="*/ 5460 w 139"/>
                <a:gd name="T7" fmla="*/ 2960 h 75"/>
                <a:gd name="T8" fmla="*/ 1722 w 139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" h="75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41"/>
                    <a:pt x="45" y="75"/>
                    <a:pt x="95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90" y="75"/>
                    <a:pt x="64" y="41"/>
                    <a:pt x="44" y="0"/>
                  </a:cubicBez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6" name="Freeform 169">
              <a:extLst>
                <a:ext uri="{FF2B5EF4-FFF2-40B4-BE49-F238E27FC236}">
                  <a16:creationId xmlns:a16="http://schemas.microsoft.com/office/drawing/2014/main" id="{C15FFFAA-5611-4B9C-8C67-D72C072F8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" y="1488"/>
              <a:ext cx="672" cy="563"/>
            </a:xfrm>
            <a:custGeom>
              <a:avLst/>
              <a:gdLst>
                <a:gd name="T0" fmla="*/ 10477 w 269"/>
                <a:gd name="T1" fmla="*/ 8823 h 225"/>
                <a:gd name="T2" fmla="*/ 1716 w 269"/>
                <a:gd name="T3" fmla="*/ 0 h 225"/>
                <a:gd name="T4" fmla="*/ 0 w 269"/>
                <a:gd name="T5" fmla="*/ 0 h 225"/>
                <a:gd name="T6" fmla="*/ 8731 w 269"/>
                <a:gd name="T7" fmla="*/ 8823 h 225"/>
                <a:gd name="T8" fmla="*/ 10477 w 269"/>
                <a:gd name="T9" fmla="*/ 8823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225"/>
                  </a:moveTo>
                  <a:cubicBezTo>
                    <a:pt x="141" y="225"/>
                    <a:pt x="175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0" y="0"/>
                    <a:pt x="96" y="225"/>
                    <a:pt x="224" y="225"/>
                  </a:cubicBezTo>
                  <a:lnTo>
                    <a:pt x="269" y="225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7" name="Freeform 170">
              <a:extLst>
                <a:ext uri="{FF2B5EF4-FFF2-40B4-BE49-F238E27FC236}">
                  <a16:creationId xmlns:a16="http://schemas.microsoft.com/office/drawing/2014/main" id="{A675ECE0-5D84-4D46-9CF4-1A7DD9F69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" y="1643"/>
              <a:ext cx="108" cy="8"/>
            </a:xfrm>
            <a:custGeom>
              <a:avLst/>
              <a:gdLst>
                <a:gd name="T0" fmla="*/ 0 w 108"/>
                <a:gd name="T1" fmla="*/ 0 h 8"/>
                <a:gd name="T2" fmla="*/ 103 w 108"/>
                <a:gd name="T3" fmla="*/ 0 h 8"/>
                <a:gd name="T4" fmla="*/ 108 w 108"/>
                <a:gd name="T5" fmla="*/ 8 h 8"/>
                <a:gd name="T6" fmla="*/ 3 w 108"/>
                <a:gd name="T7" fmla="*/ 8 h 8"/>
                <a:gd name="T8" fmla="*/ 0 w 10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">
                  <a:moveTo>
                    <a:pt x="0" y="0"/>
                  </a:moveTo>
                  <a:lnTo>
                    <a:pt x="103" y="0"/>
                  </a:lnTo>
                  <a:lnTo>
                    <a:pt x="108" y="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8" name="Freeform 171">
              <a:extLst>
                <a:ext uri="{FF2B5EF4-FFF2-40B4-BE49-F238E27FC236}">
                  <a16:creationId xmlns:a16="http://schemas.microsoft.com/office/drawing/2014/main" id="{9EF61BA4-36F9-4DCB-98EC-28B5BF933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1656"/>
              <a:ext cx="105" cy="5"/>
            </a:xfrm>
            <a:custGeom>
              <a:avLst/>
              <a:gdLst>
                <a:gd name="T0" fmla="*/ 0 w 105"/>
                <a:gd name="T1" fmla="*/ 0 h 5"/>
                <a:gd name="T2" fmla="*/ 105 w 105"/>
                <a:gd name="T3" fmla="*/ 0 h 5"/>
                <a:gd name="T4" fmla="*/ 105 w 105"/>
                <a:gd name="T5" fmla="*/ 5 h 5"/>
                <a:gd name="T6" fmla="*/ 2 w 105"/>
                <a:gd name="T7" fmla="*/ 5 h 5"/>
                <a:gd name="T8" fmla="*/ 0 w 10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5">
                  <a:moveTo>
                    <a:pt x="0" y="0"/>
                  </a:moveTo>
                  <a:lnTo>
                    <a:pt x="105" y="0"/>
                  </a:lnTo>
                  <a:lnTo>
                    <a:pt x="105" y="5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9" name="Freeform 172">
              <a:extLst>
                <a:ext uri="{FF2B5EF4-FFF2-40B4-BE49-F238E27FC236}">
                  <a16:creationId xmlns:a16="http://schemas.microsoft.com/office/drawing/2014/main" id="{668666B3-BD4D-42CF-BE51-BBD0CF95B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" y="1853"/>
              <a:ext cx="110" cy="8"/>
            </a:xfrm>
            <a:custGeom>
              <a:avLst/>
              <a:gdLst>
                <a:gd name="T0" fmla="*/ 110 w 110"/>
                <a:gd name="T1" fmla="*/ 8 h 8"/>
                <a:gd name="T2" fmla="*/ 5 w 110"/>
                <a:gd name="T3" fmla="*/ 8 h 8"/>
                <a:gd name="T4" fmla="*/ 0 w 110"/>
                <a:gd name="T5" fmla="*/ 0 h 8"/>
                <a:gd name="T6" fmla="*/ 105 w 110"/>
                <a:gd name="T7" fmla="*/ 0 h 8"/>
                <a:gd name="T8" fmla="*/ 110 w 110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8">
                  <a:moveTo>
                    <a:pt x="110" y="8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10" y="8"/>
                  </a:ln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0" name="Freeform 173">
              <a:extLst>
                <a:ext uri="{FF2B5EF4-FFF2-40B4-BE49-F238E27FC236}">
                  <a16:creationId xmlns:a16="http://schemas.microsoft.com/office/drawing/2014/main" id="{F26C596A-1348-44FD-BA68-CDB3EEAD7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843"/>
              <a:ext cx="108" cy="5"/>
            </a:xfrm>
            <a:custGeom>
              <a:avLst/>
              <a:gdLst>
                <a:gd name="T0" fmla="*/ 108 w 108"/>
                <a:gd name="T1" fmla="*/ 5 h 5"/>
                <a:gd name="T2" fmla="*/ 3 w 108"/>
                <a:gd name="T3" fmla="*/ 5 h 5"/>
                <a:gd name="T4" fmla="*/ 0 w 108"/>
                <a:gd name="T5" fmla="*/ 0 h 5"/>
                <a:gd name="T6" fmla="*/ 105 w 108"/>
                <a:gd name="T7" fmla="*/ 0 h 5"/>
                <a:gd name="T8" fmla="*/ 108 w 108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5">
                  <a:moveTo>
                    <a:pt x="108" y="5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8" y="5"/>
                  </a:lnTo>
                  <a:close/>
                </a:path>
              </a:pathLst>
            </a:custGeom>
            <a:solidFill>
              <a:srgbClr val="33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1" name="Freeform 114">
              <a:extLst>
                <a:ext uri="{FF2B5EF4-FFF2-40B4-BE49-F238E27FC236}">
                  <a16:creationId xmlns:a16="http://schemas.microsoft.com/office/drawing/2014/main" id="{26AB4914-05D2-4A22-A9C8-AF65A8B34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1488"/>
              <a:ext cx="673" cy="563"/>
            </a:xfrm>
            <a:custGeom>
              <a:avLst/>
              <a:gdLst>
                <a:gd name="T0" fmla="*/ 10540 w 269"/>
                <a:gd name="T1" fmla="*/ 0 h 225"/>
                <a:gd name="T2" fmla="*/ 1771 w 269"/>
                <a:gd name="T3" fmla="*/ 8823 h 225"/>
                <a:gd name="T4" fmla="*/ 0 w 269"/>
                <a:gd name="T5" fmla="*/ 8823 h 225"/>
                <a:gd name="T6" fmla="*/ 8819 w 269"/>
                <a:gd name="T7" fmla="*/ 0 h 225"/>
                <a:gd name="T8" fmla="*/ 10540 w 269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225">
                  <a:moveTo>
                    <a:pt x="269" y="0"/>
                  </a:moveTo>
                  <a:cubicBezTo>
                    <a:pt x="141" y="0"/>
                    <a:pt x="175" y="225"/>
                    <a:pt x="45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31" y="225"/>
                    <a:pt x="97" y="0"/>
                    <a:pt x="225" y="0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rgbClr val="113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7" name="Group 197">
            <a:extLst>
              <a:ext uri="{FF2B5EF4-FFF2-40B4-BE49-F238E27FC236}">
                <a16:creationId xmlns:a16="http://schemas.microsoft.com/office/drawing/2014/main" id="{4DE96541-ACDF-4F11-AD93-0DF152B99642}"/>
              </a:ext>
            </a:extLst>
          </p:cNvPr>
          <p:cNvGrpSpPr>
            <a:grpSpLocks/>
          </p:cNvGrpSpPr>
          <p:nvPr/>
        </p:nvGrpSpPr>
        <p:grpSpPr bwMode="auto">
          <a:xfrm>
            <a:off x="7748588" y="4724400"/>
            <a:ext cx="152400" cy="454025"/>
            <a:chOff x="818" y="866"/>
            <a:chExt cx="96" cy="286"/>
          </a:xfrm>
        </p:grpSpPr>
        <p:sp>
          <p:nvSpPr>
            <p:cNvPr id="24695" name="Freeform 198">
              <a:extLst>
                <a:ext uri="{FF2B5EF4-FFF2-40B4-BE49-F238E27FC236}">
                  <a16:creationId xmlns:a16="http://schemas.microsoft.com/office/drawing/2014/main" id="{42E27254-63CE-4FFE-84F2-A57742324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6" name="Freeform 199">
              <a:extLst>
                <a:ext uri="{FF2B5EF4-FFF2-40B4-BE49-F238E27FC236}">
                  <a16:creationId xmlns:a16="http://schemas.microsoft.com/office/drawing/2014/main" id="{87220F81-E160-4ACB-87A9-39CF408E4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7" name="Freeform 200">
              <a:extLst>
                <a:ext uri="{FF2B5EF4-FFF2-40B4-BE49-F238E27FC236}">
                  <a16:creationId xmlns:a16="http://schemas.microsoft.com/office/drawing/2014/main" id="{79903423-7305-4126-9B10-2F47EF219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8" name="Freeform 201">
              <a:extLst>
                <a:ext uri="{FF2B5EF4-FFF2-40B4-BE49-F238E27FC236}">
                  <a16:creationId xmlns:a16="http://schemas.microsoft.com/office/drawing/2014/main" id="{4E7AECA2-A0FF-44C9-8F78-58F3908AB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8" name="Group 202">
            <a:extLst>
              <a:ext uri="{FF2B5EF4-FFF2-40B4-BE49-F238E27FC236}">
                <a16:creationId xmlns:a16="http://schemas.microsoft.com/office/drawing/2014/main" id="{8465CFB9-373E-4FD4-AD09-8A5D43884976}"/>
              </a:ext>
            </a:extLst>
          </p:cNvPr>
          <p:cNvGrpSpPr>
            <a:grpSpLocks/>
          </p:cNvGrpSpPr>
          <p:nvPr/>
        </p:nvGrpSpPr>
        <p:grpSpPr bwMode="auto">
          <a:xfrm>
            <a:off x="9577388" y="4711700"/>
            <a:ext cx="152400" cy="454025"/>
            <a:chOff x="818" y="866"/>
            <a:chExt cx="96" cy="286"/>
          </a:xfrm>
        </p:grpSpPr>
        <p:sp>
          <p:nvSpPr>
            <p:cNvPr id="24691" name="Freeform 203">
              <a:extLst>
                <a:ext uri="{FF2B5EF4-FFF2-40B4-BE49-F238E27FC236}">
                  <a16:creationId xmlns:a16="http://schemas.microsoft.com/office/drawing/2014/main" id="{049C3D1F-5350-4936-96AD-F75452C03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2" name="Freeform 204">
              <a:extLst>
                <a:ext uri="{FF2B5EF4-FFF2-40B4-BE49-F238E27FC236}">
                  <a16:creationId xmlns:a16="http://schemas.microsoft.com/office/drawing/2014/main" id="{FDFE96C3-C00A-406A-88CA-9B3B9106C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3" name="Freeform 205">
              <a:extLst>
                <a:ext uri="{FF2B5EF4-FFF2-40B4-BE49-F238E27FC236}">
                  <a16:creationId xmlns:a16="http://schemas.microsoft.com/office/drawing/2014/main" id="{F65FAFAD-A6F8-40FF-AE37-DEFFB1A84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4" name="Freeform 206">
              <a:extLst>
                <a:ext uri="{FF2B5EF4-FFF2-40B4-BE49-F238E27FC236}">
                  <a16:creationId xmlns:a16="http://schemas.microsoft.com/office/drawing/2014/main" id="{3BF1CAE5-BBED-457E-B371-7A606601F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9" name="Group 212">
            <a:extLst>
              <a:ext uri="{FF2B5EF4-FFF2-40B4-BE49-F238E27FC236}">
                <a16:creationId xmlns:a16="http://schemas.microsoft.com/office/drawing/2014/main" id="{FE9B2816-3AB8-4D33-A49F-721A6E2C3310}"/>
              </a:ext>
            </a:extLst>
          </p:cNvPr>
          <p:cNvGrpSpPr>
            <a:grpSpLocks/>
          </p:cNvGrpSpPr>
          <p:nvPr/>
        </p:nvGrpSpPr>
        <p:grpSpPr bwMode="auto">
          <a:xfrm>
            <a:off x="8901113" y="4676775"/>
            <a:ext cx="150812" cy="512763"/>
            <a:chOff x="816" y="1294"/>
            <a:chExt cx="95" cy="323"/>
          </a:xfrm>
        </p:grpSpPr>
        <p:sp>
          <p:nvSpPr>
            <p:cNvPr id="24687" name="Freeform 213">
              <a:extLst>
                <a:ext uri="{FF2B5EF4-FFF2-40B4-BE49-F238E27FC236}">
                  <a16:creationId xmlns:a16="http://schemas.microsoft.com/office/drawing/2014/main" id="{5F12E62D-8DD4-461D-A685-7BA49F2D5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95" cy="323"/>
            </a:xfrm>
            <a:custGeom>
              <a:avLst/>
              <a:gdLst>
                <a:gd name="T0" fmla="*/ 1250 w 38"/>
                <a:gd name="T1" fmla="*/ 4552 h 129"/>
                <a:gd name="T2" fmla="*/ 988 w 38"/>
                <a:gd name="T3" fmla="*/ 4081 h 129"/>
                <a:gd name="T4" fmla="*/ 1488 w 38"/>
                <a:gd name="T5" fmla="*/ 3686 h 129"/>
                <a:gd name="T6" fmla="*/ 1488 w 38"/>
                <a:gd name="T7" fmla="*/ 3656 h 129"/>
                <a:gd name="T8" fmla="*/ 1488 w 38"/>
                <a:gd name="T9" fmla="*/ 471 h 129"/>
                <a:gd name="T10" fmla="*/ 750 w 38"/>
                <a:gd name="T11" fmla="*/ 0 h 129"/>
                <a:gd name="T12" fmla="*/ 0 w 38"/>
                <a:gd name="T13" fmla="*/ 471 h 129"/>
                <a:gd name="T14" fmla="*/ 0 w 38"/>
                <a:gd name="T15" fmla="*/ 3656 h 129"/>
                <a:gd name="T16" fmla="*/ 0 w 38"/>
                <a:gd name="T17" fmla="*/ 3686 h 129"/>
                <a:gd name="T18" fmla="*/ 520 w 38"/>
                <a:gd name="T19" fmla="*/ 4081 h 129"/>
                <a:gd name="T20" fmla="*/ 238 w 38"/>
                <a:gd name="T21" fmla="*/ 4552 h 129"/>
                <a:gd name="T22" fmla="*/ 750 w 38"/>
                <a:gd name="T23" fmla="*/ 5073 h 129"/>
                <a:gd name="T24" fmla="*/ 1250 w 38"/>
                <a:gd name="T25" fmla="*/ 4552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29">
                  <a:moveTo>
                    <a:pt x="32" y="116"/>
                  </a:moveTo>
                  <a:cubicBezTo>
                    <a:pt x="32" y="111"/>
                    <a:pt x="29" y="106"/>
                    <a:pt x="25" y="104"/>
                  </a:cubicBezTo>
                  <a:cubicBezTo>
                    <a:pt x="37" y="103"/>
                    <a:pt x="38" y="97"/>
                    <a:pt x="38" y="94"/>
                  </a:cubicBezTo>
                  <a:cubicBezTo>
                    <a:pt x="38" y="94"/>
                    <a:pt x="38" y="94"/>
                    <a:pt x="38" y="9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6" y="129"/>
                    <a:pt x="32" y="124"/>
                    <a:pt x="32" y="116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" name="Freeform 214">
              <a:extLst>
                <a:ext uri="{FF2B5EF4-FFF2-40B4-BE49-F238E27FC236}">
                  <a16:creationId xmlns:a16="http://schemas.microsoft.com/office/drawing/2014/main" id="{AC1219D0-E9C3-4884-A510-AD87A219B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1294"/>
              <a:ext cx="50" cy="323"/>
            </a:xfrm>
            <a:custGeom>
              <a:avLst/>
              <a:gdLst>
                <a:gd name="T0" fmla="*/ 708 w 20"/>
                <a:gd name="T1" fmla="*/ 471 h 129"/>
                <a:gd name="T2" fmla="*/ 708 w 20"/>
                <a:gd name="T3" fmla="*/ 3656 h 129"/>
                <a:gd name="T4" fmla="*/ 708 w 20"/>
                <a:gd name="T5" fmla="*/ 3686 h 129"/>
                <a:gd name="T6" fmla="*/ 208 w 20"/>
                <a:gd name="T7" fmla="*/ 4081 h 129"/>
                <a:gd name="T8" fmla="*/ 470 w 20"/>
                <a:gd name="T9" fmla="*/ 4552 h 129"/>
                <a:gd name="T10" fmla="*/ 0 w 20"/>
                <a:gd name="T11" fmla="*/ 5073 h 129"/>
                <a:gd name="T12" fmla="*/ 50 w 20"/>
                <a:gd name="T13" fmla="*/ 5073 h 129"/>
                <a:gd name="T14" fmla="*/ 550 w 20"/>
                <a:gd name="T15" fmla="*/ 4552 h 129"/>
                <a:gd name="T16" fmla="*/ 283 w 20"/>
                <a:gd name="T17" fmla="*/ 4081 h 129"/>
                <a:gd name="T18" fmla="*/ 783 w 20"/>
                <a:gd name="T19" fmla="*/ 3686 h 129"/>
                <a:gd name="T20" fmla="*/ 783 w 20"/>
                <a:gd name="T21" fmla="*/ 3656 h 129"/>
                <a:gd name="T22" fmla="*/ 783 w 20"/>
                <a:gd name="T23" fmla="*/ 471 h 129"/>
                <a:gd name="T24" fmla="*/ 50 w 20"/>
                <a:gd name="T25" fmla="*/ 0 h 129"/>
                <a:gd name="T26" fmla="*/ 0 w 20"/>
                <a:gd name="T27" fmla="*/ 0 h 129"/>
                <a:gd name="T28" fmla="*/ 708 w 20"/>
                <a:gd name="T29" fmla="*/ 471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29">
                  <a:moveTo>
                    <a:pt x="18" y="12"/>
                  </a:moveTo>
                  <a:cubicBezTo>
                    <a:pt x="18" y="93"/>
                    <a:pt x="18" y="93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7"/>
                    <a:pt x="17" y="103"/>
                    <a:pt x="5" y="104"/>
                  </a:cubicBezTo>
                  <a:cubicBezTo>
                    <a:pt x="9" y="106"/>
                    <a:pt x="12" y="111"/>
                    <a:pt x="12" y="116"/>
                  </a:cubicBezTo>
                  <a:cubicBezTo>
                    <a:pt x="12" y="123"/>
                    <a:pt x="7" y="129"/>
                    <a:pt x="0" y="129"/>
                  </a:cubicBezTo>
                  <a:cubicBezTo>
                    <a:pt x="0" y="129"/>
                    <a:pt x="1" y="129"/>
                    <a:pt x="1" y="129"/>
                  </a:cubicBezTo>
                  <a:cubicBezTo>
                    <a:pt x="8" y="129"/>
                    <a:pt x="14" y="124"/>
                    <a:pt x="14" y="116"/>
                  </a:cubicBezTo>
                  <a:cubicBezTo>
                    <a:pt x="14" y="111"/>
                    <a:pt x="11" y="106"/>
                    <a:pt x="7" y="104"/>
                  </a:cubicBezTo>
                  <a:cubicBezTo>
                    <a:pt x="19" y="103"/>
                    <a:pt x="20" y="97"/>
                    <a:pt x="20" y="94"/>
                  </a:cubicBezTo>
                  <a:cubicBezTo>
                    <a:pt x="20" y="94"/>
                    <a:pt x="20" y="94"/>
                    <a:pt x="20" y="9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0"/>
                    <a:pt x="18" y="7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" name="Freeform 215">
              <a:extLst>
                <a:ext uri="{FF2B5EF4-FFF2-40B4-BE49-F238E27FC236}">
                  <a16:creationId xmlns:a16="http://schemas.microsoft.com/office/drawing/2014/main" id="{1BB864C5-52AC-4A96-8678-7D2048B31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55" cy="323"/>
            </a:xfrm>
            <a:custGeom>
              <a:avLst/>
              <a:gdLst>
                <a:gd name="T0" fmla="*/ 470 w 22"/>
                <a:gd name="T1" fmla="*/ 4552 h 129"/>
                <a:gd name="T2" fmla="*/ 750 w 22"/>
                <a:gd name="T3" fmla="*/ 4081 h 129"/>
                <a:gd name="T4" fmla="*/ 238 w 22"/>
                <a:gd name="T5" fmla="*/ 3686 h 129"/>
                <a:gd name="T6" fmla="*/ 238 w 22"/>
                <a:gd name="T7" fmla="*/ 3656 h 129"/>
                <a:gd name="T8" fmla="*/ 238 w 22"/>
                <a:gd name="T9" fmla="*/ 471 h 129"/>
                <a:gd name="T10" fmla="*/ 863 w 22"/>
                <a:gd name="T11" fmla="*/ 0 h 129"/>
                <a:gd name="T12" fmla="*/ 750 w 22"/>
                <a:gd name="T13" fmla="*/ 0 h 129"/>
                <a:gd name="T14" fmla="*/ 0 w 22"/>
                <a:gd name="T15" fmla="*/ 471 h 129"/>
                <a:gd name="T16" fmla="*/ 0 w 22"/>
                <a:gd name="T17" fmla="*/ 3656 h 129"/>
                <a:gd name="T18" fmla="*/ 0 w 22"/>
                <a:gd name="T19" fmla="*/ 3686 h 129"/>
                <a:gd name="T20" fmla="*/ 520 w 22"/>
                <a:gd name="T21" fmla="*/ 4081 h 129"/>
                <a:gd name="T22" fmla="*/ 238 w 22"/>
                <a:gd name="T23" fmla="*/ 4552 h 129"/>
                <a:gd name="T24" fmla="*/ 750 w 22"/>
                <a:gd name="T25" fmla="*/ 5073 h 129"/>
                <a:gd name="T26" fmla="*/ 863 w 22"/>
                <a:gd name="T27" fmla="*/ 5073 h 129"/>
                <a:gd name="T28" fmla="*/ 470 w 22"/>
                <a:gd name="T29" fmla="*/ 4552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29">
                  <a:moveTo>
                    <a:pt x="12" y="116"/>
                  </a:moveTo>
                  <a:cubicBezTo>
                    <a:pt x="12" y="111"/>
                    <a:pt x="15" y="106"/>
                    <a:pt x="19" y="104"/>
                  </a:cubicBezTo>
                  <a:cubicBezTo>
                    <a:pt x="7" y="103"/>
                    <a:pt x="6" y="97"/>
                    <a:pt x="6" y="94"/>
                  </a:cubicBezTo>
                  <a:cubicBezTo>
                    <a:pt x="6" y="94"/>
                    <a:pt x="6" y="94"/>
                    <a:pt x="6" y="9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7"/>
                    <a:pt x="9" y="1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0" y="129"/>
                    <a:pt x="21" y="129"/>
                    <a:pt x="22" y="129"/>
                  </a:cubicBezTo>
                  <a:cubicBezTo>
                    <a:pt x="16" y="128"/>
                    <a:pt x="12" y="122"/>
                    <a:pt x="12" y="116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0" name="Freeform 216">
              <a:extLst>
                <a:ext uri="{FF2B5EF4-FFF2-40B4-BE49-F238E27FC236}">
                  <a16:creationId xmlns:a16="http://schemas.microsoft.com/office/drawing/2014/main" id="{59EB5FD0-2584-4E6F-8D61-981B0DA5F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95" cy="323"/>
            </a:xfrm>
            <a:custGeom>
              <a:avLst/>
              <a:gdLst>
                <a:gd name="T0" fmla="*/ 1250 w 38"/>
                <a:gd name="T1" fmla="*/ 4552 h 129"/>
                <a:gd name="T2" fmla="*/ 988 w 38"/>
                <a:gd name="T3" fmla="*/ 4081 h 129"/>
                <a:gd name="T4" fmla="*/ 1488 w 38"/>
                <a:gd name="T5" fmla="*/ 3686 h 129"/>
                <a:gd name="T6" fmla="*/ 1488 w 38"/>
                <a:gd name="T7" fmla="*/ 3656 h 129"/>
                <a:gd name="T8" fmla="*/ 1488 w 38"/>
                <a:gd name="T9" fmla="*/ 471 h 129"/>
                <a:gd name="T10" fmla="*/ 750 w 38"/>
                <a:gd name="T11" fmla="*/ 0 h 129"/>
                <a:gd name="T12" fmla="*/ 0 w 38"/>
                <a:gd name="T13" fmla="*/ 471 h 129"/>
                <a:gd name="T14" fmla="*/ 0 w 38"/>
                <a:gd name="T15" fmla="*/ 3656 h 129"/>
                <a:gd name="T16" fmla="*/ 0 w 38"/>
                <a:gd name="T17" fmla="*/ 3686 h 129"/>
                <a:gd name="T18" fmla="*/ 520 w 38"/>
                <a:gd name="T19" fmla="*/ 4081 h 129"/>
                <a:gd name="T20" fmla="*/ 238 w 38"/>
                <a:gd name="T21" fmla="*/ 4552 h 129"/>
                <a:gd name="T22" fmla="*/ 750 w 38"/>
                <a:gd name="T23" fmla="*/ 5073 h 129"/>
                <a:gd name="T24" fmla="*/ 1250 w 38"/>
                <a:gd name="T25" fmla="*/ 4552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29">
                  <a:moveTo>
                    <a:pt x="32" y="116"/>
                  </a:moveTo>
                  <a:cubicBezTo>
                    <a:pt x="32" y="111"/>
                    <a:pt x="29" y="106"/>
                    <a:pt x="25" y="104"/>
                  </a:cubicBezTo>
                  <a:cubicBezTo>
                    <a:pt x="37" y="103"/>
                    <a:pt x="38" y="97"/>
                    <a:pt x="38" y="94"/>
                  </a:cubicBezTo>
                  <a:cubicBezTo>
                    <a:pt x="38" y="94"/>
                    <a:pt x="38" y="94"/>
                    <a:pt x="38" y="9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6" y="129"/>
                    <a:pt x="32" y="124"/>
                    <a:pt x="32" y="116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40" name="Group 217">
            <a:extLst>
              <a:ext uri="{FF2B5EF4-FFF2-40B4-BE49-F238E27FC236}">
                <a16:creationId xmlns:a16="http://schemas.microsoft.com/office/drawing/2014/main" id="{8850D748-F822-44A7-8E6F-B91D589B5FA9}"/>
              </a:ext>
            </a:extLst>
          </p:cNvPr>
          <p:cNvGrpSpPr>
            <a:grpSpLocks/>
          </p:cNvGrpSpPr>
          <p:nvPr/>
        </p:nvGrpSpPr>
        <p:grpSpPr bwMode="auto">
          <a:xfrm>
            <a:off x="9805988" y="4686300"/>
            <a:ext cx="150812" cy="512763"/>
            <a:chOff x="816" y="1294"/>
            <a:chExt cx="95" cy="323"/>
          </a:xfrm>
        </p:grpSpPr>
        <p:sp>
          <p:nvSpPr>
            <p:cNvPr id="24683" name="Freeform 218">
              <a:extLst>
                <a:ext uri="{FF2B5EF4-FFF2-40B4-BE49-F238E27FC236}">
                  <a16:creationId xmlns:a16="http://schemas.microsoft.com/office/drawing/2014/main" id="{C82D7122-D8D8-4B78-9D93-599D494BE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95" cy="323"/>
            </a:xfrm>
            <a:custGeom>
              <a:avLst/>
              <a:gdLst>
                <a:gd name="T0" fmla="*/ 1250 w 38"/>
                <a:gd name="T1" fmla="*/ 4552 h 129"/>
                <a:gd name="T2" fmla="*/ 988 w 38"/>
                <a:gd name="T3" fmla="*/ 4081 h 129"/>
                <a:gd name="T4" fmla="*/ 1488 w 38"/>
                <a:gd name="T5" fmla="*/ 3686 h 129"/>
                <a:gd name="T6" fmla="*/ 1488 w 38"/>
                <a:gd name="T7" fmla="*/ 3656 h 129"/>
                <a:gd name="T8" fmla="*/ 1488 w 38"/>
                <a:gd name="T9" fmla="*/ 471 h 129"/>
                <a:gd name="T10" fmla="*/ 750 w 38"/>
                <a:gd name="T11" fmla="*/ 0 h 129"/>
                <a:gd name="T12" fmla="*/ 0 w 38"/>
                <a:gd name="T13" fmla="*/ 471 h 129"/>
                <a:gd name="T14" fmla="*/ 0 w 38"/>
                <a:gd name="T15" fmla="*/ 3656 h 129"/>
                <a:gd name="T16" fmla="*/ 0 w 38"/>
                <a:gd name="T17" fmla="*/ 3686 h 129"/>
                <a:gd name="T18" fmla="*/ 520 w 38"/>
                <a:gd name="T19" fmla="*/ 4081 h 129"/>
                <a:gd name="T20" fmla="*/ 238 w 38"/>
                <a:gd name="T21" fmla="*/ 4552 h 129"/>
                <a:gd name="T22" fmla="*/ 750 w 38"/>
                <a:gd name="T23" fmla="*/ 5073 h 129"/>
                <a:gd name="T24" fmla="*/ 1250 w 38"/>
                <a:gd name="T25" fmla="*/ 4552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29">
                  <a:moveTo>
                    <a:pt x="32" y="116"/>
                  </a:moveTo>
                  <a:cubicBezTo>
                    <a:pt x="32" y="111"/>
                    <a:pt x="29" y="106"/>
                    <a:pt x="25" y="104"/>
                  </a:cubicBezTo>
                  <a:cubicBezTo>
                    <a:pt x="37" y="103"/>
                    <a:pt x="38" y="97"/>
                    <a:pt x="38" y="94"/>
                  </a:cubicBezTo>
                  <a:cubicBezTo>
                    <a:pt x="38" y="94"/>
                    <a:pt x="38" y="94"/>
                    <a:pt x="38" y="9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6" y="129"/>
                    <a:pt x="32" y="124"/>
                    <a:pt x="32" y="116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" name="Freeform 219">
              <a:extLst>
                <a:ext uri="{FF2B5EF4-FFF2-40B4-BE49-F238E27FC236}">
                  <a16:creationId xmlns:a16="http://schemas.microsoft.com/office/drawing/2014/main" id="{64BB24D8-DB86-4426-AA6E-C0397C650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1294"/>
              <a:ext cx="50" cy="323"/>
            </a:xfrm>
            <a:custGeom>
              <a:avLst/>
              <a:gdLst>
                <a:gd name="T0" fmla="*/ 708 w 20"/>
                <a:gd name="T1" fmla="*/ 471 h 129"/>
                <a:gd name="T2" fmla="*/ 708 w 20"/>
                <a:gd name="T3" fmla="*/ 3656 h 129"/>
                <a:gd name="T4" fmla="*/ 708 w 20"/>
                <a:gd name="T5" fmla="*/ 3686 h 129"/>
                <a:gd name="T6" fmla="*/ 208 w 20"/>
                <a:gd name="T7" fmla="*/ 4081 h 129"/>
                <a:gd name="T8" fmla="*/ 470 w 20"/>
                <a:gd name="T9" fmla="*/ 4552 h 129"/>
                <a:gd name="T10" fmla="*/ 0 w 20"/>
                <a:gd name="T11" fmla="*/ 5073 h 129"/>
                <a:gd name="T12" fmla="*/ 50 w 20"/>
                <a:gd name="T13" fmla="*/ 5073 h 129"/>
                <a:gd name="T14" fmla="*/ 550 w 20"/>
                <a:gd name="T15" fmla="*/ 4552 h 129"/>
                <a:gd name="T16" fmla="*/ 283 w 20"/>
                <a:gd name="T17" fmla="*/ 4081 h 129"/>
                <a:gd name="T18" fmla="*/ 783 w 20"/>
                <a:gd name="T19" fmla="*/ 3686 h 129"/>
                <a:gd name="T20" fmla="*/ 783 w 20"/>
                <a:gd name="T21" fmla="*/ 3656 h 129"/>
                <a:gd name="T22" fmla="*/ 783 w 20"/>
                <a:gd name="T23" fmla="*/ 471 h 129"/>
                <a:gd name="T24" fmla="*/ 50 w 20"/>
                <a:gd name="T25" fmla="*/ 0 h 129"/>
                <a:gd name="T26" fmla="*/ 0 w 20"/>
                <a:gd name="T27" fmla="*/ 0 h 129"/>
                <a:gd name="T28" fmla="*/ 708 w 20"/>
                <a:gd name="T29" fmla="*/ 471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29">
                  <a:moveTo>
                    <a:pt x="18" y="12"/>
                  </a:moveTo>
                  <a:cubicBezTo>
                    <a:pt x="18" y="93"/>
                    <a:pt x="18" y="93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7"/>
                    <a:pt x="17" y="103"/>
                    <a:pt x="5" y="104"/>
                  </a:cubicBezTo>
                  <a:cubicBezTo>
                    <a:pt x="9" y="106"/>
                    <a:pt x="12" y="111"/>
                    <a:pt x="12" y="116"/>
                  </a:cubicBezTo>
                  <a:cubicBezTo>
                    <a:pt x="12" y="123"/>
                    <a:pt x="7" y="129"/>
                    <a:pt x="0" y="129"/>
                  </a:cubicBezTo>
                  <a:cubicBezTo>
                    <a:pt x="0" y="129"/>
                    <a:pt x="1" y="129"/>
                    <a:pt x="1" y="129"/>
                  </a:cubicBezTo>
                  <a:cubicBezTo>
                    <a:pt x="8" y="129"/>
                    <a:pt x="14" y="124"/>
                    <a:pt x="14" y="116"/>
                  </a:cubicBezTo>
                  <a:cubicBezTo>
                    <a:pt x="14" y="111"/>
                    <a:pt x="11" y="106"/>
                    <a:pt x="7" y="104"/>
                  </a:cubicBezTo>
                  <a:cubicBezTo>
                    <a:pt x="19" y="103"/>
                    <a:pt x="20" y="97"/>
                    <a:pt x="20" y="94"/>
                  </a:cubicBezTo>
                  <a:cubicBezTo>
                    <a:pt x="20" y="94"/>
                    <a:pt x="20" y="94"/>
                    <a:pt x="20" y="9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0"/>
                    <a:pt x="18" y="7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" name="Freeform 220">
              <a:extLst>
                <a:ext uri="{FF2B5EF4-FFF2-40B4-BE49-F238E27FC236}">
                  <a16:creationId xmlns:a16="http://schemas.microsoft.com/office/drawing/2014/main" id="{C55699D2-6E3B-4D6C-B6EF-1C3CB08E6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55" cy="323"/>
            </a:xfrm>
            <a:custGeom>
              <a:avLst/>
              <a:gdLst>
                <a:gd name="T0" fmla="*/ 470 w 22"/>
                <a:gd name="T1" fmla="*/ 4552 h 129"/>
                <a:gd name="T2" fmla="*/ 750 w 22"/>
                <a:gd name="T3" fmla="*/ 4081 h 129"/>
                <a:gd name="T4" fmla="*/ 238 w 22"/>
                <a:gd name="T5" fmla="*/ 3686 h 129"/>
                <a:gd name="T6" fmla="*/ 238 w 22"/>
                <a:gd name="T7" fmla="*/ 3656 h 129"/>
                <a:gd name="T8" fmla="*/ 238 w 22"/>
                <a:gd name="T9" fmla="*/ 471 h 129"/>
                <a:gd name="T10" fmla="*/ 863 w 22"/>
                <a:gd name="T11" fmla="*/ 0 h 129"/>
                <a:gd name="T12" fmla="*/ 750 w 22"/>
                <a:gd name="T13" fmla="*/ 0 h 129"/>
                <a:gd name="T14" fmla="*/ 0 w 22"/>
                <a:gd name="T15" fmla="*/ 471 h 129"/>
                <a:gd name="T16" fmla="*/ 0 w 22"/>
                <a:gd name="T17" fmla="*/ 3656 h 129"/>
                <a:gd name="T18" fmla="*/ 0 w 22"/>
                <a:gd name="T19" fmla="*/ 3686 h 129"/>
                <a:gd name="T20" fmla="*/ 520 w 22"/>
                <a:gd name="T21" fmla="*/ 4081 h 129"/>
                <a:gd name="T22" fmla="*/ 238 w 22"/>
                <a:gd name="T23" fmla="*/ 4552 h 129"/>
                <a:gd name="T24" fmla="*/ 750 w 22"/>
                <a:gd name="T25" fmla="*/ 5073 h 129"/>
                <a:gd name="T26" fmla="*/ 863 w 22"/>
                <a:gd name="T27" fmla="*/ 5073 h 129"/>
                <a:gd name="T28" fmla="*/ 470 w 22"/>
                <a:gd name="T29" fmla="*/ 4552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29">
                  <a:moveTo>
                    <a:pt x="12" y="116"/>
                  </a:moveTo>
                  <a:cubicBezTo>
                    <a:pt x="12" y="111"/>
                    <a:pt x="15" y="106"/>
                    <a:pt x="19" y="104"/>
                  </a:cubicBezTo>
                  <a:cubicBezTo>
                    <a:pt x="7" y="103"/>
                    <a:pt x="6" y="97"/>
                    <a:pt x="6" y="94"/>
                  </a:cubicBezTo>
                  <a:cubicBezTo>
                    <a:pt x="6" y="94"/>
                    <a:pt x="6" y="94"/>
                    <a:pt x="6" y="9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7"/>
                    <a:pt x="9" y="1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0" y="129"/>
                    <a:pt x="21" y="129"/>
                    <a:pt x="22" y="129"/>
                  </a:cubicBezTo>
                  <a:cubicBezTo>
                    <a:pt x="16" y="128"/>
                    <a:pt x="12" y="122"/>
                    <a:pt x="12" y="116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6" name="Freeform 221">
              <a:extLst>
                <a:ext uri="{FF2B5EF4-FFF2-40B4-BE49-F238E27FC236}">
                  <a16:creationId xmlns:a16="http://schemas.microsoft.com/office/drawing/2014/main" id="{49093D5B-801B-4917-A822-1670F73A6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95" cy="323"/>
            </a:xfrm>
            <a:custGeom>
              <a:avLst/>
              <a:gdLst>
                <a:gd name="T0" fmla="*/ 1250 w 38"/>
                <a:gd name="T1" fmla="*/ 4552 h 129"/>
                <a:gd name="T2" fmla="*/ 988 w 38"/>
                <a:gd name="T3" fmla="*/ 4081 h 129"/>
                <a:gd name="T4" fmla="*/ 1488 w 38"/>
                <a:gd name="T5" fmla="*/ 3686 h 129"/>
                <a:gd name="T6" fmla="*/ 1488 w 38"/>
                <a:gd name="T7" fmla="*/ 3656 h 129"/>
                <a:gd name="T8" fmla="*/ 1488 w 38"/>
                <a:gd name="T9" fmla="*/ 471 h 129"/>
                <a:gd name="T10" fmla="*/ 750 w 38"/>
                <a:gd name="T11" fmla="*/ 0 h 129"/>
                <a:gd name="T12" fmla="*/ 0 w 38"/>
                <a:gd name="T13" fmla="*/ 471 h 129"/>
                <a:gd name="T14" fmla="*/ 0 w 38"/>
                <a:gd name="T15" fmla="*/ 3656 h 129"/>
                <a:gd name="T16" fmla="*/ 0 w 38"/>
                <a:gd name="T17" fmla="*/ 3686 h 129"/>
                <a:gd name="T18" fmla="*/ 520 w 38"/>
                <a:gd name="T19" fmla="*/ 4081 h 129"/>
                <a:gd name="T20" fmla="*/ 238 w 38"/>
                <a:gd name="T21" fmla="*/ 4552 h 129"/>
                <a:gd name="T22" fmla="*/ 750 w 38"/>
                <a:gd name="T23" fmla="*/ 5073 h 129"/>
                <a:gd name="T24" fmla="*/ 1250 w 38"/>
                <a:gd name="T25" fmla="*/ 4552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29">
                  <a:moveTo>
                    <a:pt x="32" y="116"/>
                  </a:moveTo>
                  <a:cubicBezTo>
                    <a:pt x="32" y="111"/>
                    <a:pt x="29" y="106"/>
                    <a:pt x="25" y="104"/>
                  </a:cubicBezTo>
                  <a:cubicBezTo>
                    <a:pt x="37" y="103"/>
                    <a:pt x="38" y="97"/>
                    <a:pt x="38" y="94"/>
                  </a:cubicBezTo>
                  <a:cubicBezTo>
                    <a:pt x="38" y="94"/>
                    <a:pt x="38" y="94"/>
                    <a:pt x="38" y="9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6" y="129"/>
                    <a:pt x="32" y="124"/>
                    <a:pt x="32" y="116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41" name="Group 242">
            <a:extLst>
              <a:ext uri="{FF2B5EF4-FFF2-40B4-BE49-F238E27FC236}">
                <a16:creationId xmlns:a16="http://schemas.microsoft.com/office/drawing/2014/main" id="{D9CAABD1-28F5-42E9-83E5-CC922C69C85D}"/>
              </a:ext>
            </a:extLst>
          </p:cNvPr>
          <p:cNvGrpSpPr>
            <a:grpSpLocks/>
          </p:cNvGrpSpPr>
          <p:nvPr/>
        </p:nvGrpSpPr>
        <p:grpSpPr bwMode="auto">
          <a:xfrm>
            <a:off x="7977188" y="4676775"/>
            <a:ext cx="152400" cy="519113"/>
            <a:chOff x="432" y="1294"/>
            <a:chExt cx="96" cy="327"/>
          </a:xfrm>
        </p:grpSpPr>
        <p:sp>
          <p:nvSpPr>
            <p:cNvPr id="24679" name="Freeform 243">
              <a:extLst>
                <a:ext uri="{FF2B5EF4-FFF2-40B4-BE49-F238E27FC236}">
                  <a16:creationId xmlns:a16="http://schemas.microsoft.com/office/drawing/2014/main" id="{CED58D8C-0180-4857-A7BF-B95F45B25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294"/>
              <a:ext cx="96" cy="327"/>
            </a:xfrm>
            <a:custGeom>
              <a:avLst/>
              <a:gdLst>
                <a:gd name="T0" fmla="*/ 1551 w 38"/>
                <a:gd name="T1" fmla="*/ 3657 h 131"/>
                <a:gd name="T2" fmla="*/ 1551 w 38"/>
                <a:gd name="T3" fmla="*/ 467 h 131"/>
                <a:gd name="T4" fmla="*/ 773 w 38"/>
                <a:gd name="T5" fmla="*/ 0 h 131"/>
                <a:gd name="T6" fmla="*/ 0 w 38"/>
                <a:gd name="T7" fmla="*/ 467 h 131"/>
                <a:gd name="T8" fmla="*/ 0 w 38"/>
                <a:gd name="T9" fmla="*/ 3657 h 131"/>
                <a:gd name="T10" fmla="*/ 773 w 38"/>
                <a:gd name="T11" fmla="*/ 5085 h 131"/>
                <a:gd name="T12" fmla="*/ 1551 w 38"/>
                <a:gd name="T13" fmla="*/ 3657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31">
                  <a:moveTo>
                    <a:pt x="38" y="94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" y="131"/>
                    <a:pt x="19" y="131"/>
                    <a:pt x="19" y="131"/>
                  </a:cubicBezTo>
                  <a:lnTo>
                    <a:pt x="38" y="94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" name="Freeform 244">
              <a:extLst>
                <a:ext uri="{FF2B5EF4-FFF2-40B4-BE49-F238E27FC236}">
                  <a16:creationId xmlns:a16="http://schemas.microsoft.com/office/drawing/2014/main" id="{709F8392-F1DD-4464-8672-35BFABE53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294"/>
              <a:ext cx="58" cy="327"/>
            </a:xfrm>
            <a:custGeom>
              <a:avLst/>
              <a:gdLst>
                <a:gd name="T0" fmla="*/ 285 w 23"/>
                <a:gd name="T1" fmla="*/ 3657 h 131"/>
                <a:gd name="T2" fmla="*/ 285 w 23"/>
                <a:gd name="T3" fmla="*/ 467 h 131"/>
                <a:gd name="T4" fmla="*/ 885 w 23"/>
                <a:gd name="T5" fmla="*/ 0 h 131"/>
                <a:gd name="T6" fmla="*/ 769 w 23"/>
                <a:gd name="T7" fmla="*/ 0 h 131"/>
                <a:gd name="T8" fmla="*/ 0 w 23"/>
                <a:gd name="T9" fmla="*/ 467 h 131"/>
                <a:gd name="T10" fmla="*/ 0 w 23"/>
                <a:gd name="T11" fmla="*/ 3657 h 131"/>
                <a:gd name="T12" fmla="*/ 769 w 23"/>
                <a:gd name="T13" fmla="*/ 5085 h 131"/>
                <a:gd name="T14" fmla="*/ 928 w 23"/>
                <a:gd name="T15" fmla="*/ 4927 h 131"/>
                <a:gd name="T16" fmla="*/ 285 w 23"/>
                <a:gd name="T17" fmla="*/ 3657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131">
                  <a:moveTo>
                    <a:pt x="7" y="94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7" y="7"/>
                    <a:pt x="9" y="1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3" y="127"/>
                    <a:pt x="23" y="127"/>
                    <a:pt x="23" y="127"/>
                  </a:cubicBezTo>
                  <a:lnTo>
                    <a:pt x="7" y="94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" name="Freeform 245">
              <a:extLst>
                <a:ext uri="{FF2B5EF4-FFF2-40B4-BE49-F238E27FC236}">
                  <a16:creationId xmlns:a16="http://schemas.microsoft.com/office/drawing/2014/main" id="{0F593101-2662-455D-A90F-79E0F51E8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1294"/>
              <a:ext cx="51" cy="327"/>
            </a:xfrm>
            <a:custGeom>
              <a:avLst/>
              <a:gdLst>
                <a:gd name="T0" fmla="*/ 760 w 20"/>
                <a:gd name="T1" fmla="*/ 467 h 131"/>
                <a:gd name="T2" fmla="*/ 760 w 20"/>
                <a:gd name="T3" fmla="*/ 3657 h 131"/>
                <a:gd name="T4" fmla="*/ 84 w 20"/>
                <a:gd name="T5" fmla="*/ 5085 h 131"/>
                <a:gd name="T6" fmla="*/ 51 w 20"/>
                <a:gd name="T7" fmla="*/ 5085 h 131"/>
                <a:gd name="T8" fmla="*/ 847 w 20"/>
                <a:gd name="T9" fmla="*/ 3657 h 131"/>
                <a:gd name="T10" fmla="*/ 847 w 20"/>
                <a:gd name="T11" fmla="*/ 467 h 131"/>
                <a:gd name="T12" fmla="*/ 51 w 20"/>
                <a:gd name="T13" fmla="*/ 0 h 131"/>
                <a:gd name="T14" fmla="*/ 0 w 20"/>
                <a:gd name="T15" fmla="*/ 0 h 131"/>
                <a:gd name="T16" fmla="*/ 760 w 20"/>
                <a:gd name="T17" fmla="*/ 467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31">
                  <a:moveTo>
                    <a:pt x="18" y="12"/>
                  </a:moveTo>
                  <a:cubicBezTo>
                    <a:pt x="18" y="94"/>
                    <a:pt x="18" y="94"/>
                    <a:pt x="18" y="94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5" y="0"/>
                    <a:pt x="18" y="7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" name="Freeform 246">
              <a:extLst>
                <a:ext uri="{FF2B5EF4-FFF2-40B4-BE49-F238E27FC236}">
                  <a16:creationId xmlns:a16="http://schemas.microsoft.com/office/drawing/2014/main" id="{3C21805D-C315-4EA4-BA67-E0B04C9A2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294"/>
              <a:ext cx="96" cy="327"/>
            </a:xfrm>
            <a:custGeom>
              <a:avLst/>
              <a:gdLst>
                <a:gd name="T0" fmla="*/ 1551 w 38"/>
                <a:gd name="T1" fmla="*/ 3657 h 131"/>
                <a:gd name="T2" fmla="*/ 1551 w 38"/>
                <a:gd name="T3" fmla="*/ 467 h 131"/>
                <a:gd name="T4" fmla="*/ 773 w 38"/>
                <a:gd name="T5" fmla="*/ 0 h 131"/>
                <a:gd name="T6" fmla="*/ 0 w 38"/>
                <a:gd name="T7" fmla="*/ 467 h 131"/>
                <a:gd name="T8" fmla="*/ 0 w 38"/>
                <a:gd name="T9" fmla="*/ 3657 h 131"/>
                <a:gd name="T10" fmla="*/ 773 w 38"/>
                <a:gd name="T11" fmla="*/ 5085 h 131"/>
                <a:gd name="T12" fmla="*/ 1551 w 38"/>
                <a:gd name="T13" fmla="*/ 3657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31">
                  <a:moveTo>
                    <a:pt x="38" y="94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" y="131"/>
                    <a:pt x="19" y="131"/>
                    <a:pt x="19" y="131"/>
                  </a:cubicBezTo>
                  <a:lnTo>
                    <a:pt x="38" y="94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42" name="Group 252">
            <a:extLst>
              <a:ext uri="{FF2B5EF4-FFF2-40B4-BE49-F238E27FC236}">
                <a16:creationId xmlns:a16="http://schemas.microsoft.com/office/drawing/2014/main" id="{D7BD1235-289B-485C-86CB-2437D48983A5}"/>
              </a:ext>
            </a:extLst>
          </p:cNvPr>
          <p:cNvGrpSpPr>
            <a:grpSpLocks/>
          </p:cNvGrpSpPr>
          <p:nvPr/>
        </p:nvGrpSpPr>
        <p:grpSpPr bwMode="auto">
          <a:xfrm>
            <a:off x="8672513" y="4724400"/>
            <a:ext cx="150812" cy="458788"/>
            <a:chOff x="435" y="866"/>
            <a:chExt cx="95" cy="289"/>
          </a:xfrm>
        </p:grpSpPr>
        <p:sp>
          <p:nvSpPr>
            <p:cNvPr id="24675" name="Freeform 253">
              <a:extLst>
                <a:ext uri="{FF2B5EF4-FFF2-40B4-BE49-F238E27FC236}">
                  <a16:creationId xmlns:a16="http://schemas.microsoft.com/office/drawing/2014/main" id="{731F9929-B3FC-48D5-92C9-75863EE62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6" name="Freeform 254">
              <a:extLst>
                <a:ext uri="{FF2B5EF4-FFF2-40B4-BE49-F238E27FC236}">
                  <a16:creationId xmlns:a16="http://schemas.microsoft.com/office/drawing/2014/main" id="{63FA0390-CEA3-4231-BB1F-38628A65D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55" cy="289"/>
            </a:xfrm>
            <a:custGeom>
              <a:avLst/>
              <a:gdLst>
                <a:gd name="T0" fmla="*/ 238 w 22"/>
                <a:gd name="T1" fmla="*/ 3114 h 115"/>
                <a:gd name="T2" fmla="*/ 238 w 22"/>
                <a:gd name="T3" fmla="*/ 472 h 115"/>
                <a:gd name="T4" fmla="*/ 863 w 22"/>
                <a:gd name="T5" fmla="*/ 50 h 115"/>
                <a:gd name="T6" fmla="*/ 750 w 22"/>
                <a:gd name="T7" fmla="*/ 0 h 115"/>
                <a:gd name="T8" fmla="*/ 0 w 22"/>
                <a:gd name="T9" fmla="*/ 472 h 115"/>
                <a:gd name="T10" fmla="*/ 0 w 22"/>
                <a:gd name="T11" fmla="*/ 3114 h 115"/>
                <a:gd name="T12" fmla="*/ 750 w 22"/>
                <a:gd name="T13" fmla="*/ 4584 h 115"/>
                <a:gd name="T14" fmla="*/ 863 w 22"/>
                <a:gd name="T15" fmla="*/ 4428 h 115"/>
                <a:gd name="T16" fmla="*/ 238 w 22"/>
                <a:gd name="T17" fmla="*/ 3114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15">
                  <a:moveTo>
                    <a:pt x="6" y="78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9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22" y="111"/>
                    <a:pt x="22" y="111"/>
                    <a:pt x="22" y="111"/>
                  </a:cubicBezTo>
                  <a:lnTo>
                    <a:pt x="6" y="78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7" name="Freeform 255">
              <a:extLst>
                <a:ext uri="{FF2B5EF4-FFF2-40B4-BE49-F238E27FC236}">
                  <a16:creationId xmlns:a16="http://schemas.microsoft.com/office/drawing/2014/main" id="{188DAB5D-8F9B-4FB6-96E6-34EEE51E8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866"/>
              <a:ext cx="50" cy="289"/>
            </a:xfrm>
            <a:custGeom>
              <a:avLst/>
              <a:gdLst>
                <a:gd name="T0" fmla="*/ 708 w 20"/>
                <a:gd name="T1" fmla="*/ 472 h 115"/>
                <a:gd name="T2" fmla="*/ 708 w 20"/>
                <a:gd name="T3" fmla="*/ 3114 h 115"/>
                <a:gd name="T4" fmla="*/ 50 w 20"/>
                <a:gd name="T5" fmla="*/ 4584 h 115"/>
                <a:gd name="T6" fmla="*/ 50 w 20"/>
                <a:gd name="T7" fmla="*/ 4584 h 115"/>
                <a:gd name="T8" fmla="*/ 783 w 20"/>
                <a:gd name="T9" fmla="*/ 3114 h 115"/>
                <a:gd name="T10" fmla="*/ 783 w 20"/>
                <a:gd name="T11" fmla="*/ 472 h 115"/>
                <a:gd name="T12" fmla="*/ 50 w 20"/>
                <a:gd name="T13" fmla="*/ 0 h 115"/>
                <a:gd name="T14" fmla="*/ 0 w 20"/>
                <a:gd name="T15" fmla="*/ 0 h 115"/>
                <a:gd name="T16" fmla="*/ 708 w 20"/>
                <a:gd name="T17" fmla="*/ 47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15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8" name="Freeform 256">
              <a:extLst>
                <a:ext uri="{FF2B5EF4-FFF2-40B4-BE49-F238E27FC236}">
                  <a16:creationId xmlns:a16="http://schemas.microsoft.com/office/drawing/2014/main" id="{C52A69B7-CDDD-45C9-A98E-D7C82297A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43" name="Group 263">
            <a:extLst>
              <a:ext uri="{FF2B5EF4-FFF2-40B4-BE49-F238E27FC236}">
                <a16:creationId xmlns:a16="http://schemas.microsoft.com/office/drawing/2014/main" id="{5CA9E685-9809-4D0C-A883-8607A6F7AFB8}"/>
              </a:ext>
            </a:extLst>
          </p:cNvPr>
          <p:cNvGrpSpPr>
            <a:grpSpLocks/>
          </p:cNvGrpSpPr>
          <p:nvPr/>
        </p:nvGrpSpPr>
        <p:grpSpPr bwMode="auto">
          <a:xfrm>
            <a:off x="7977188" y="5057775"/>
            <a:ext cx="150812" cy="504825"/>
            <a:chOff x="627" y="1248"/>
            <a:chExt cx="95" cy="318"/>
          </a:xfrm>
        </p:grpSpPr>
        <p:sp>
          <p:nvSpPr>
            <p:cNvPr id="24670" name="Freeform 264">
              <a:extLst>
                <a:ext uri="{FF2B5EF4-FFF2-40B4-BE49-F238E27FC236}">
                  <a16:creationId xmlns:a16="http://schemas.microsoft.com/office/drawing/2014/main" id="{54242C93-7268-4E6C-ABBD-E55510068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248"/>
              <a:ext cx="95" cy="318"/>
            </a:xfrm>
            <a:custGeom>
              <a:avLst/>
              <a:gdLst>
                <a:gd name="T0" fmla="*/ 1488 w 38"/>
                <a:gd name="T1" fmla="*/ 0 h 127"/>
                <a:gd name="T2" fmla="*/ 750 w 38"/>
                <a:gd name="T3" fmla="*/ 1460 h 127"/>
                <a:gd name="T4" fmla="*/ 0 w 38"/>
                <a:gd name="T5" fmla="*/ 0 h 127"/>
                <a:gd name="T6" fmla="*/ 0 w 38"/>
                <a:gd name="T7" fmla="*/ 0 h 127"/>
                <a:gd name="T8" fmla="*/ 0 w 38"/>
                <a:gd name="T9" fmla="*/ 4520 h 127"/>
                <a:gd name="T10" fmla="*/ 750 w 38"/>
                <a:gd name="T11" fmla="*/ 4990 h 127"/>
                <a:gd name="T12" fmla="*/ 1488 w 38"/>
                <a:gd name="T13" fmla="*/ 4520 h 127"/>
                <a:gd name="T14" fmla="*/ 1488 w 38"/>
                <a:gd name="T15" fmla="*/ 4520 h 127"/>
                <a:gd name="T16" fmla="*/ 1488 w 38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127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7"/>
                    <a:pt x="19" y="127"/>
                  </a:cubicBezTo>
                  <a:cubicBezTo>
                    <a:pt x="34" y="127"/>
                    <a:pt x="38" y="120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1" name="Freeform 265">
              <a:extLst>
                <a:ext uri="{FF2B5EF4-FFF2-40B4-BE49-F238E27FC236}">
                  <a16:creationId xmlns:a16="http://schemas.microsoft.com/office/drawing/2014/main" id="{8092EA01-D5EC-4023-A611-368FF0E49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1248"/>
              <a:ext cx="50" cy="318"/>
            </a:xfrm>
            <a:custGeom>
              <a:avLst/>
              <a:gdLst>
                <a:gd name="T0" fmla="*/ 783 w 20"/>
                <a:gd name="T1" fmla="*/ 4520 h 127"/>
                <a:gd name="T2" fmla="*/ 783 w 20"/>
                <a:gd name="T3" fmla="*/ 0 h 127"/>
                <a:gd name="T4" fmla="*/ 708 w 20"/>
                <a:gd name="T5" fmla="*/ 158 h 127"/>
                <a:gd name="T6" fmla="*/ 708 w 20"/>
                <a:gd name="T7" fmla="*/ 4520 h 127"/>
                <a:gd name="T8" fmla="*/ 0 w 20"/>
                <a:gd name="T9" fmla="*/ 4990 h 127"/>
                <a:gd name="T10" fmla="*/ 50 w 20"/>
                <a:gd name="T11" fmla="*/ 4990 h 127"/>
                <a:gd name="T12" fmla="*/ 783 w 20"/>
                <a:gd name="T13" fmla="*/ 452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7">
                  <a:moveTo>
                    <a:pt x="20" y="115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8" y="120"/>
                    <a:pt x="14" y="127"/>
                    <a:pt x="0" y="127"/>
                  </a:cubicBezTo>
                  <a:cubicBezTo>
                    <a:pt x="0" y="127"/>
                    <a:pt x="1" y="127"/>
                    <a:pt x="1" y="127"/>
                  </a:cubicBezTo>
                  <a:cubicBezTo>
                    <a:pt x="16" y="127"/>
                    <a:pt x="20" y="120"/>
                    <a:pt x="20" y="115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2" name="Freeform 266">
              <a:extLst>
                <a:ext uri="{FF2B5EF4-FFF2-40B4-BE49-F238E27FC236}">
                  <a16:creationId xmlns:a16="http://schemas.microsoft.com/office/drawing/2014/main" id="{91C968B0-6BA0-4A5A-B37B-CBA059583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248"/>
              <a:ext cx="55" cy="318"/>
            </a:xfrm>
            <a:custGeom>
              <a:avLst/>
              <a:gdLst>
                <a:gd name="T0" fmla="*/ 863 w 22"/>
                <a:gd name="T1" fmla="*/ 4990 h 127"/>
                <a:gd name="T2" fmla="*/ 238 w 22"/>
                <a:gd name="T3" fmla="*/ 4520 h 127"/>
                <a:gd name="T4" fmla="*/ 238 w 22"/>
                <a:gd name="T5" fmla="*/ 438 h 127"/>
                <a:gd name="T6" fmla="*/ 0 w 22"/>
                <a:gd name="T7" fmla="*/ 0 h 127"/>
                <a:gd name="T8" fmla="*/ 0 w 22"/>
                <a:gd name="T9" fmla="*/ 0 h 127"/>
                <a:gd name="T10" fmla="*/ 0 w 22"/>
                <a:gd name="T11" fmla="*/ 4520 h 127"/>
                <a:gd name="T12" fmla="*/ 750 w 22"/>
                <a:gd name="T13" fmla="*/ 4990 h 127"/>
                <a:gd name="T14" fmla="*/ 863 w 22"/>
                <a:gd name="T15" fmla="*/ 4990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27">
                  <a:moveTo>
                    <a:pt x="22" y="127"/>
                  </a:moveTo>
                  <a:cubicBezTo>
                    <a:pt x="9" y="126"/>
                    <a:pt x="6" y="120"/>
                    <a:pt x="6" y="11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7"/>
                    <a:pt x="19" y="127"/>
                  </a:cubicBezTo>
                  <a:cubicBezTo>
                    <a:pt x="20" y="127"/>
                    <a:pt x="21" y="127"/>
                    <a:pt x="22" y="127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3" name="Freeform 267">
              <a:extLst>
                <a:ext uri="{FF2B5EF4-FFF2-40B4-BE49-F238E27FC236}">
                  <a16:creationId xmlns:a16="http://schemas.microsoft.com/office/drawing/2014/main" id="{97F7410F-087C-4AB1-97F4-9E15CDBF2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248"/>
              <a:ext cx="95" cy="318"/>
            </a:xfrm>
            <a:custGeom>
              <a:avLst/>
              <a:gdLst>
                <a:gd name="T0" fmla="*/ 1488 w 38"/>
                <a:gd name="T1" fmla="*/ 0 h 127"/>
                <a:gd name="T2" fmla="*/ 750 w 38"/>
                <a:gd name="T3" fmla="*/ 1460 h 127"/>
                <a:gd name="T4" fmla="*/ 0 w 38"/>
                <a:gd name="T5" fmla="*/ 0 h 127"/>
                <a:gd name="T6" fmla="*/ 0 w 38"/>
                <a:gd name="T7" fmla="*/ 0 h 127"/>
                <a:gd name="T8" fmla="*/ 0 w 38"/>
                <a:gd name="T9" fmla="*/ 4520 h 127"/>
                <a:gd name="T10" fmla="*/ 750 w 38"/>
                <a:gd name="T11" fmla="*/ 4990 h 127"/>
                <a:gd name="T12" fmla="*/ 1488 w 38"/>
                <a:gd name="T13" fmla="*/ 4520 h 127"/>
                <a:gd name="T14" fmla="*/ 1488 w 38"/>
                <a:gd name="T15" fmla="*/ 4520 h 127"/>
                <a:gd name="T16" fmla="*/ 1488 w 38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127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7"/>
                    <a:pt x="19" y="127"/>
                  </a:cubicBezTo>
                  <a:cubicBezTo>
                    <a:pt x="34" y="127"/>
                    <a:pt x="38" y="120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4" name="Freeform 268">
              <a:extLst>
                <a:ext uri="{FF2B5EF4-FFF2-40B4-BE49-F238E27FC236}">
                  <a16:creationId xmlns:a16="http://schemas.microsoft.com/office/drawing/2014/main" id="{67E1DDC9-01B9-44EF-97DE-2B72AACAD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1296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44" name="Group 269">
            <a:extLst>
              <a:ext uri="{FF2B5EF4-FFF2-40B4-BE49-F238E27FC236}">
                <a16:creationId xmlns:a16="http://schemas.microsoft.com/office/drawing/2014/main" id="{86EFD267-0556-4E0D-994F-55E73D45F45A}"/>
              </a:ext>
            </a:extLst>
          </p:cNvPr>
          <p:cNvGrpSpPr>
            <a:grpSpLocks/>
          </p:cNvGrpSpPr>
          <p:nvPr/>
        </p:nvGrpSpPr>
        <p:grpSpPr bwMode="auto">
          <a:xfrm>
            <a:off x="10044113" y="5048250"/>
            <a:ext cx="150812" cy="442913"/>
            <a:chOff x="627" y="867"/>
            <a:chExt cx="95" cy="279"/>
          </a:xfrm>
        </p:grpSpPr>
        <p:sp>
          <p:nvSpPr>
            <p:cNvPr id="24665" name="Freeform 270">
              <a:extLst>
                <a:ext uri="{FF2B5EF4-FFF2-40B4-BE49-F238E27FC236}">
                  <a16:creationId xmlns:a16="http://schemas.microsoft.com/office/drawing/2014/main" id="{86655D65-5577-493E-A202-4D2FF5932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Freeform 271">
              <a:extLst>
                <a:ext uri="{FF2B5EF4-FFF2-40B4-BE49-F238E27FC236}">
                  <a16:creationId xmlns:a16="http://schemas.microsoft.com/office/drawing/2014/main" id="{A63BA503-1F34-4265-9BFF-178515E60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867"/>
              <a:ext cx="50" cy="279"/>
            </a:xfrm>
            <a:custGeom>
              <a:avLst/>
              <a:gdLst>
                <a:gd name="T0" fmla="*/ 783 w 20"/>
                <a:gd name="T1" fmla="*/ 3846 h 112"/>
                <a:gd name="T2" fmla="*/ 783 w 20"/>
                <a:gd name="T3" fmla="*/ 0 h 112"/>
                <a:gd name="T4" fmla="*/ 708 w 20"/>
                <a:gd name="T5" fmla="*/ 187 h 112"/>
                <a:gd name="T6" fmla="*/ 708 w 20"/>
                <a:gd name="T7" fmla="*/ 3846 h 112"/>
                <a:gd name="T8" fmla="*/ 0 w 20"/>
                <a:gd name="T9" fmla="*/ 4312 h 112"/>
                <a:gd name="T10" fmla="*/ 50 w 20"/>
                <a:gd name="T11" fmla="*/ 4312 h 112"/>
                <a:gd name="T12" fmla="*/ 783 w 20"/>
                <a:gd name="T13" fmla="*/ 3846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2">
                  <a:moveTo>
                    <a:pt x="20" y="10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8" y="105"/>
                    <a:pt x="14" y="111"/>
                    <a:pt x="0" y="112"/>
                  </a:cubicBezTo>
                  <a:cubicBezTo>
                    <a:pt x="0" y="112"/>
                    <a:pt x="1" y="112"/>
                    <a:pt x="1" y="112"/>
                  </a:cubicBezTo>
                  <a:cubicBezTo>
                    <a:pt x="16" y="112"/>
                    <a:pt x="20" y="105"/>
                    <a:pt x="20" y="100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7" name="Freeform 272">
              <a:extLst>
                <a:ext uri="{FF2B5EF4-FFF2-40B4-BE49-F238E27FC236}">
                  <a16:creationId xmlns:a16="http://schemas.microsoft.com/office/drawing/2014/main" id="{832C1467-FC02-48C2-8ECA-B063E18BF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55" cy="279"/>
            </a:xfrm>
            <a:custGeom>
              <a:avLst/>
              <a:gdLst>
                <a:gd name="T0" fmla="*/ 863 w 22"/>
                <a:gd name="T1" fmla="*/ 4312 h 112"/>
                <a:gd name="T2" fmla="*/ 238 w 22"/>
                <a:gd name="T3" fmla="*/ 3846 h 112"/>
                <a:gd name="T4" fmla="*/ 238 w 22"/>
                <a:gd name="T5" fmla="*/ 416 h 112"/>
                <a:gd name="T6" fmla="*/ 0 w 22"/>
                <a:gd name="T7" fmla="*/ 0 h 112"/>
                <a:gd name="T8" fmla="*/ 0 w 22"/>
                <a:gd name="T9" fmla="*/ 30 h 112"/>
                <a:gd name="T10" fmla="*/ 0 w 22"/>
                <a:gd name="T11" fmla="*/ 3846 h 112"/>
                <a:gd name="T12" fmla="*/ 750 w 22"/>
                <a:gd name="T13" fmla="*/ 4312 h 112"/>
                <a:gd name="T14" fmla="*/ 863 w 22"/>
                <a:gd name="T15" fmla="*/ 4312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12">
                  <a:moveTo>
                    <a:pt x="22" y="112"/>
                  </a:moveTo>
                  <a:cubicBezTo>
                    <a:pt x="8" y="111"/>
                    <a:pt x="6" y="104"/>
                    <a:pt x="6" y="10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20" y="112"/>
                    <a:pt x="21" y="112"/>
                    <a:pt x="22" y="112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8" name="Freeform 273">
              <a:extLst>
                <a:ext uri="{FF2B5EF4-FFF2-40B4-BE49-F238E27FC236}">
                  <a16:creationId xmlns:a16="http://schemas.microsoft.com/office/drawing/2014/main" id="{2EDD993A-FD8D-4E4C-A560-0FF9A885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9" name="Freeform 274">
              <a:extLst>
                <a:ext uri="{FF2B5EF4-FFF2-40B4-BE49-F238E27FC236}">
                  <a16:creationId xmlns:a16="http://schemas.microsoft.com/office/drawing/2014/main" id="{1D73CE7F-123F-4911-B82D-FC47E3ADD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917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45" name="Group 102">
            <a:extLst>
              <a:ext uri="{FF2B5EF4-FFF2-40B4-BE49-F238E27FC236}">
                <a16:creationId xmlns:a16="http://schemas.microsoft.com/office/drawing/2014/main" id="{74A49256-B2E4-42C8-BCE1-F0DBB0C00C0C}"/>
              </a:ext>
            </a:extLst>
          </p:cNvPr>
          <p:cNvGrpSpPr>
            <a:grpSpLocks/>
          </p:cNvGrpSpPr>
          <p:nvPr/>
        </p:nvGrpSpPr>
        <p:grpSpPr bwMode="auto">
          <a:xfrm>
            <a:off x="8208963" y="5033963"/>
            <a:ext cx="150812" cy="500062"/>
            <a:chOff x="1200" y="1299"/>
            <a:chExt cx="95" cy="315"/>
          </a:xfrm>
        </p:grpSpPr>
        <p:sp>
          <p:nvSpPr>
            <p:cNvPr id="24661" name="Freeform 103">
              <a:extLst>
                <a:ext uri="{FF2B5EF4-FFF2-40B4-BE49-F238E27FC236}">
                  <a16:creationId xmlns:a16="http://schemas.microsoft.com/office/drawing/2014/main" id="{51086BB3-E5DA-4ACB-A170-C67403730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1488 w 38"/>
                <a:gd name="T1" fmla="*/ 4458 h 126"/>
                <a:gd name="T2" fmla="*/ 1488 w 38"/>
                <a:gd name="T3" fmla="*/ 0 h 126"/>
                <a:gd name="T4" fmla="*/ 988 w 38"/>
                <a:gd name="T5" fmla="*/ 395 h 126"/>
                <a:gd name="T6" fmla="*/ 1250 w 38"/>
                <a:gd name="T7" fmla="*/ 863 h 126"/>
                <a:gd name="T8" fmla="*/ 750 w 38"/>
                <a:gd name="T9" fmla="*/ 1375 h 126"/>
                <a:gd name="T10" fmla="*/ 238 w 38"/>
                <a:gd name="T11" fmla="*/ 863 h 126"/>
                <a:gd name="T12" fmla="*/ 520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50 w 38"/>
                <a:gd name="T19" fmla="*/ 4925 h 126"/>
                <a:gd name="T20" fmla="*/ 1488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ubicBezTo>
                    <a:pt x="29" y="12"/>
                    <a:pt x="32" y="16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6"/>
                    <a:pt x="9" y="12"/>
                    <a:pt x="13" y="10"/>
                  </a:cubicBezTo>
                  <a:cubicBezTo>
                    <a:pt x="1" y="8"/>
                    <a:pt x="1" y="2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solidFill>
              <a:srgbClr val="C7D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2" name="Freeform 104">
              <a:extLst>
                <a:ext uri="{FF2B5EF4-FFF2-40B4-BE49-F238E27FC236}">
                  <a16:creationId xmlns:a16="http://schemas.microsoft.com/office/drawing/2014/main" id="{2B34F1F3-B67D-4F34-87DF-D7FB6D8E0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" y="1299"/>
              <a:ext cx="50" cy="315"/>
            </a:xfrm>
            <a:custGeom>
              <a:avLst/>
              <a:gdLst>
                <a:gd name="T0" fmla="*/ 783 w 20"/>
                <a:gd name="T1" fmla="*/ 4458 h 126"/>
                <a:gd name="T2" fmla="*/ 783 w 20"/>
                <a:gd name="T3" fmla="*/ 0 h 126"/>
                <a:gd name="T4" fmla="*/ 675 w 20"/>
                <a:gd name="T5" fmla="*/ 208 h 126"/>
                <a:gd name="T6" fmla="*/ 675 w 20"/>
                <a:gd name="T7" fmla="*/ 4458 h 126"/>
                <a:gd name="T8" fmla="*/ 0 w 20"/>
                <a:gd name="T9" fmla="*/ 4925 h 126"/>
                <a:gd name="T10" fmla="*/ 50 w 20"/>
                <a:gd name="T11" fmla="*/ 4925 h 126"/>
                <a:gd name="T12" fmla="*/ 783 w 20"/>
                <a:gd name="T13" fmla="*/ 4458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6">
                  <a:moveTo>
                    <a:pt x="20" y="11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4"/>
                    <a:pt x="17" y="5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20"/>
                    <a:pt x="14" y="126"/>
                    <a:pt x="0" y="126"/>
                  </a:cubicBezTo>
                  <a:cubicBezTo>
                    <a:pt x="0" y="126"/>
                    <a:pt x="1" y="126"/>
                    <a:pt x="1" y="126"/>
                  </a:cubicBezTo>
                  <a:cubicBezTo>
                    <a:pt x="16" y="126"/>
                    <a:pt x="20" y="121"/>
                    <a:pt x="20" y="114"/>
                  </a:cubicBezTo>
                  <a:close/>
                </a:path>
              </a:pathLst>
            </a:custGeom>
            <a:solidFill>
              <a:srgbClr val="DFD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Freeform 105">
              <a:extLst>
                <a:ext uri="{FF2B5EF4-FFF2-40B4-BE49-F238E27FC236}">
                  <a16:creationId xmlns:a16="http://schemas.microsoft.com/office/drawing/2014/main" id="{4099FF4C-6D23-4DE0-A957-D2EC26E8E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988 w 38"/>
                <a:gd name="T1" fmla="*/ 395 h 126"/>
                <a:gd name="T2" fmla="*/ 1250 w 38"/>
                <a:gd name="T3" fmla="*/ 863 h 126"/>
                <a:gd name="T4" fmla="*/ 863 w 38"/>
                <a:gd name="T5" fmla="*/ 1375 h 126"/>
                <a:gd name="T6" fmla="*/ 938 w 38"/>
                <a:gd name="T7" fmla="*/ 1375 h 126"/>
                <a:gd name="T8" fmla="*/ 1375 w 38"/>
                <a:gd name="T9" fmla="*/ 863 h 126"/>
                <a:gd name="T10" fmla="*/ 1145 w 38"/>
                <a:gd name="T11" fmla="*/ 395 h 126"/>
                <a:gd name="T12" fmla="*/ 1488 w 38"/>
                <a:gd name="T13" fmla="*/ 0 h 126"/>
                <a:gd name="T14" fmla="*/ 1488 w 38"/>
                <a:gd name="T15" fmla="*/ 0 h 126"/>
                <a:gd name="T16" fmla="*/ 988 w 38"/>
                <a:gd name="T17" fmla="*/ 395 h 126"/>
                <a:gd name="T18" fmla="*/ 863 w 38"/>
                <a:gd name="T19" fmla="*/ 4925 h 126"/>
                <a:gd name="T20" fmla="*/ 208 w 38"/>
                <a:gd name="T21" fmla="*/ 4458 h 126"/>
                <a:gd name="T22" fmla="*/ 208 w 38"/>
                <a:gd name="T23" fmla="*/ 283 h 126"/>
                <a:gd name="T24" fmla="*/ 0 w 38"/>
                <a:gd name="T25" fmla="*/ 0 h 126"/>
                <a:gd name="T26" fmla="*/ 0 w 38"/>
                <a:gd name="T27" fmla="*/ 4458 h 126"/>
                <a:gd name="T28" fmla="*/ 750 w 38"/>
                <a:gd name="T29" fmla="*/ 4925 h 126"/>
                <a:gd name="T30" fmla="*/ 863 w 38"/>
                <a:gd name="T31" fmla="*/ 4925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6">
                  <a:moveTo>
                    <a:pt x="25" y="10"/>
                  </a:moveTo>
                  <a:cubicBezTo>
                    <a:pt x="29" y="12"/>
                    <a:pt x="32" y="16"/>
                    <a:pt x="32" y="22"/>
                  </a:cubicBezTo>
                  <a:cubicBezTo>
                    <a:pt x="32" y="28"/>
                    <a:pt x="28" y="33"/>
                    <a:pt x="22" y="35"/>
                  </a:cubicBezTo>
                  <a:cubicBezTo>
                    <a:pt x="23" y="35"/>
                    <a:pt x="23" y="35"/>
                    <a:pt x="24" y="35"/>
                  </a:cubicBezTo>
                  <a:cubicBezTo>
                    <a:pt x="31" y="34"/>
                    <a:pt x="35" y="29"/>
                    <a:pt x="35" y="22"/>
                  </a:cubicBezTo>
                  <a:cubicBezTo>
                    <a:pt x="35" y="16"/>
                    <a:pt x="33" y="12"/>
                    <a:pt x="29" y="10"/>
                  </a:cubicBezTo>
                  <a:cubicBezTo>
                    <a:pt x="35" y="9"/>
                    <a:pt x="38" y="5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lose/>
                  <a:moveTo>
                    <a:pt x="22" y="126"/>
                  </a:moveTo>
                  <a:cubicBezTo>
                    <a:pt x="8" y="126"/>
                    <a:pt x="5" y="120"/>
                    <a:pt x="5" y="11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1" y="5"/>
                    <a:pt x="0" y="1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20" y="126"/>
                    <a:pt x="21" y="126"/>
                    <a:pt x="22" y="126"/>
                  </a:cubicBezTo>
                  <a:close/>
                </a:path>
              </a:pathLst>
            </a:custGeom>
            <a:solidFill>
              <a:srgbClr val="9DB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Freeform 106">
              <a:extLst>
                <a:ext uri="{FF2B5EF4-FFF2-40B4-BE49-F238E27FC236}">
                  <a16:creationId xmlns:a16="http://schemas.microsoft.com/office/drawing/2014/main" id="{04160B69-46DA-4C04-BD8C-DBEFA9080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1488 w 38"/>
                <a:gd name="T1" fmla="*/ 4458 h 126"/>
                <a:gd name="T2" fmla="*/ 1488 w 38"/>
                <a:gd name="T3" fmla="*/ 0 h 126"/>
                <a:gd name="T4" fmla="*/ 988 w 38"/>
                <a:gd name="T5" fmla="*/ 395 h 126"/>
                <a:gd name="T6" fmla="*/ 1250 w 38"/>
                <a:gd name="T7" fmla="*/ 863 h 126"/>
                <a:gd name="T8" fmla="*/ 750 w 38"/>
                <a:gd name="T9" fmla="*/ 1375 h 126"/>
                <a:gd name="T10" fmla="*/ 238 w 38"/>
                <a:gd name="T11" fmla="*/ 863 h 126"/>
                <a:gd name="T12" fmla="*/ 520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50 w 38"/>
                <a:gd name="T19" fmla="*/ 4925 h 126"/>
                <a:gd name="T20" fmla="*/ 1488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ubicBezTo>
                    <a:pt x="29" y="12"/>
                    <a:pt x="32" y="16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6"/>
                    <a:pt x="9" y="12"/>
                    <a:pt x="13" y="10"/>
                  </a:cubicBezTo>
                  <a:cubicBezTo>
                    <a:pt x="1" y="8"/>
                    <a:pt x="1" y="2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46" name="Group 102">
            <a:extLst>
              <a:ext uri="{FF2B5EF4-FFF2-40B4-BE49-F238E27FC236}">
                <a16:creationId xmlns:a16="http://schemas.microsoft.com/office/drawing/2014/main" id="{9E643690-1BF8-43C1-93F0-B6D9982DDD5E}"/>
              </a:ext>
            </a:extLst>
          </p:cNvPr>
          <p:cNvGrpSpPr>
            <a:grpSpLocks/>
          </p:cNvGrpSpPr>
          <p:nvPr/>
        </p:nvGrpSpPr>
        <p:grpSpPr bwMode="auto">
          <a:xfrm>
            <a:off x="8897938" y="5054600"/>
            <a:ext cx="150812" cy="500063"/>
            <a:chOff x="1200" y="1299"/>
            <a:chExt cx="95" cy="315"/>
          </a:xfrm>
        </p:grpSpPr>
        <p:sp>
          <p:nvSpPr>
            <p:cNvPr id="24657" name="Freeform 103">
              <a:extLst>
                <a:ext uri="{FF2B5EF4-FFF2-40B4-BE49-F238E27FC236}">
                  <a16:creationId xmlns:a16="http://schemas.microsoft.com/office/drawing/2014/main" id="{FF2C3A26-C5F4-4E88-BAAF-7D0769755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1488 w 38"/>
                <a:gd name="T1" fmla="*/ 4458 h 126"/>
                <a:gd name="T2" fmla="*/ 1488 w 38"/>
                <a:gd name="T3" fmla="*/ 0 h 126"/>
                <a:gd name="T4" fmla="*/ 988 w 38"/>
                <a:gd name="T5" fmla="*/ 395 h 126"/>
                <a:gd name="T6" fmla="*/ 1250 w 38"/>
                <a:gd name="T7" fmla="*/ 863 h 126"/>
                <a:gd name="T8" fmla="*/ 750 w 38"/>
                <a:gd name="T9" fmla="*/ 1375 h 126"/>
                <a:gd name="T10" fmla="*/ 238 w 38"/>
                <a:gd name="T11" fmla="*/ 863 h 126"/>
                <a:gd name="T12" fmla="*/ 520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50 w 38"/>
                <a:gd name="T19" fmla="*/ 4925 h 126"/>
                <a:gd name="T20" fmla="*/ 1488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ubicBezTo>
                    <a:pt x="29" y="12"/>
                    <a:pt x="32" y="16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6"/>
                    <a:pt x="9" y="12"/>
                    <a:pt x="13" y="10"/>
                  </a:cubicBezTo>
                  <a:cubicBezTo>
                    <a:pt x="1" y="8"/>
                    <a:pt x="1" y="2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solidFill>
              <a:srgbClr val="C7D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8" name="Freeform 104">
              <a:extLst>
                <a:ext uri="{FF2B5EF4-FFF2-40B4-BE49-F238E27FC236}">
                  <a16:creationId xmlns:a16="http://schemas.microsoft.com/office/drawing/2014/main" id="{DA0B5047-C5ED-4CFA-8B92-8304FCB71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" y="1299"/>
              <a:ext cx="50" cy="315"/>
            </a:xfrm>
            <a:custGeom>
              <a:avLst/>
              <a:gdLst>
                <a:gd name="T0" fmla="*/ 783 w 20"/>
                <a:gd name="T1" fmla="*/ 4458 h 126"/>
                <a:gd name="T2" fmla="*/ 783 w 20"/>
                <a:gd name="T3" fmla="*/ 0 h 126"/>
                <a:gd name="T4" fmla="*/ 675 w 20"/>
                <a:gd name="T5" fmla="*/ 208 h 126"/>
                <a:gd name="T6" fmla="*/ 675 w 20"/>
                <a:gd name="T7" fmla="*/ 4458 h 126"/>
                <a:gd name="T8" fmla="*/ 0 w 20"/>
                <a:gd name="T9" fmla="*/ 4925 h 126"/>
                <a:gd name="T10" fmla="*/ 50 w 20"/>
                <a:gd name="T11" fmla="*/ 4925 h 126"/>
                <a:gd name="T12" fmla="*/ 783 w 20"/>
                <a:gd name="T13" fmla="*/ 4458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6">
                  <a:moveTo>
                    <a:pt x="20" y="11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4"/>
                    <a:pt x="17" y="5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20"/>
                    <a:pt x="14" y="126"/>
                    <a:pt x="0" y="126"/>
                  </a:cubicBezTo>
                  <a:cubicBezTo>
                    <a:pt x="0" y="126"/>
                    <a:pt x="1" y="126"/>
                    <a:pt x="1" y="126"/>
                  </a:cubicBezTo>
                  <a:cubicBezTo>
                    <a:pt x="16" y="126"/>
                    <a:pt x="20" y="121"/>
                    <a:pt x="20" y="114"/>
                  </a:cubicBezTo>
                  <a:close/>
                </a:path>
              </a:pathLst>
            </a:custGeom>
            <a:solidFill>
              <a:srgbClr val="DFD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9" name="Freeform 105">
              <a:extLst>
                <a:ext uri="{FF2B5EF4-FFF2-40B4-BE49-F238E27FC236}">
                  <a16:creationId xmlns:a16="http://schemas.microsoft.com/office/drawing/2014/main" id="{8F4784CC-44A4-4C68-8C96-DFC5035BF7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988 w 38"/>
                <a:gd name="T1" fmla="*/ 395 h 126"/>
                <a:gd name="T2" fmla="*/ 1250 w 38"/>
                <a:gd name="T3" fmla="*/ 863 h 126"/>
                <a:gd name="T4" fmla="*/ 863 w 38"/>
                <a:gd name="T5" fmla="*/ 1375 h 126"/>
                <a:gd name="T6" fmla="*/ 938 w 38"/>
                <a:gd name="T7" fmla="*/ 1375 h 126"/>
                <a:gd name="T8" fmla="*/ 1375 w 38"/>
                <a:gd name="T9" fmla="*/ 863 h 126"/>
                <a:gd name="T10" fmla="*/ 1145 w 38"/>
                <a:gd name="T11" fmla="*/ 395 h 126"/>
                <a:gd name="T12" fmla="*/ 1488 w 38"/>
                <a:gd name="T13" fmla="*/ 0 h 126"/>
                <a:gd name="T14" fmla="*/ 1488 w 38"/>
                <a:gd name="T15" fmla="*/ 0 h 126"/>
                <a:gd name="T16" fmla="*/ 988 w 38"/>
                <a:gd name="T17" fmla="*/ 395 h 126"/>
                <a:gd name="T18" fmla="*/ 863 w 38"/>
                <a:gd name="T19" fmla="*/ 4925 h 126"/>
                <a:gd name="T20" fmla="*/ 208 w 38"/>
                <a:gd name="T21" fmla="*/ 4458 h 126"/>
                <a:gd name="T22" fmla="*/ 208 w 38"/>
                <a:gd name="T23" fmla="*/ 283 h 126"/>
                <a:gd name="T24" fmla="*/ 0 w 38"/>
                <a:gd name="T25" fmla="*/ 0 h 126"/>
                <a:gd name="T26" fmla="*/ 0 w 38"/>
                <a:gd name="T27" fmla="*/ 4458 h 126"/>
                <a:gd name="T28" fmla="*/ 750 w 38"/>
                <a:gd name="T29" fmla="*/ 4925 h 126"/>
                <a:gd name="T30" fmla="*/ 863 w 38"/>
                <a:gd name="T31" fmla="*/ 4925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6">
                  <a:moveTo>
                    <a:pt x="25" y="10"/>
                  </a:moveTo>
                  <a:cubicBezTo>
                    <a:pt x="29" y="12"/>
                    <a:pt x="32" y="16"/>
                    <a:pt x="32" y="22"/>
                  </a:cubicBezTo>
                  <a:cubicBezTo>
                    <a:pt x="32" y="28"/>
                    <a:pt x="28" y="33"/>
                    <a:pt x="22" y="35"/>
                  </a:cubicBezTo>
                  <a:cubicBezTo>
                    <a:pt x="23" y="35"/>
                    <a:pt x="23" y="35"/>
                    <a:pt x="24" y="35"/>
                  </a:cubicBezTo>
                  <a:cubicBezTo>
                    <a:pt x="31" y="34"/>
                    <a:pt x="35" y="29"/>
                    <a:pt x="35" y="22"/>
                  </a:cubicBezTo>
                  <a:cubicBezTo>
                    <a:pt x="35" y="16"/>
                    <a:pt x="33" y="12"/>
                    <a:pt x="29" y="10"/>
                  </a:cubicBezTo>
                  <a:cubicBezTo>
                    <a:pt x="35" y="9"/>
                    <a:pt x="38" y="5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lose/>
                  <a:moveTo>
                    <a:pt x="22" y="126"/>
                  </a:moveTo>
                  <a:cubicBezTo>
                    <a:pt x="8" y="126"/>
                    <a:pt x="5" y="120"/>
                    <a:pt x="5" y="11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1" y="5"/>
                    <a:pt x="0" y="1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20" y="126"/>
                    <a:pt x="21" y="126"/>
                    <a:pt x="22" y="126"/>
                  </a:cubicBezTo>
                  <a:close/>
                </a:path>
              </a:pathLst>
            </a:custGeom>
            <a:solidFill>
              <a:srgbClr val="9DB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0" name="Freeform 106">
              <a:extLst>
                <a:ext uri="{FF2B5EF4-FFF2-40B4-BE49-F238E27FC236}">
                  <a16:creationId xmlns:a16="http://schemas.microsoft.com/office/drawing/2014/main" id="{16A05BAF-A7B2-4F86-AEC2-35686DCAE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1488 w 38"/>
                <a:gd name="T1" fmla="*/ 4458 h 126"/>
                <a:gd name="T2" fmla="*/ 1488 w 38"/>
                <a:gd name="T3" fmla="*/ 0 h 126"/>
                <a:gd name="T4" fmla="*/ 988 w 38"/>
                <a:gd name="T5" fmla="*/ 395 h 126"/>
                <a:gd name="T6" fmla="*/ 1250 w 38"/>
                <a:gd name="T7" fmla="*/ 863 h 126"/>
                <a:gd name="T8" fmla="*/ 750 w 38"/>
                <a:gd name="T9" fmla="*/ 1375 h 126"/>
                <a:gd name="T10" fmla="*/ 238 w 38"/>
                <a:gd name="T11" fmla="*/ 863 h 126"/>
                <a:gd name="T12" fmla="*/ 520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50 w 38"/>
                <a:gd name="T19" fmla="*/ 4925 h 126"/>
                <a:gd name="T20" fmla="*/ 1488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ubicBezTo>
                    <a:pt x="29" y="12"/>
                    <a:pt x="32" y="16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6"/>
                    <a:pt x="9" y="12"/>
                    <a:pt x="13" y="10"/>
                  </a:cubicBezTo>
                  <a:cubicBezTo>
                    <a:pt x="1" y="8"/>
                    <a:pt x="1" y="2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47" name="Group 102">
            <a:extLst>
              <a:ext uri="{FF2B5EF4-FFF2-40B4-BE49-F238E27FC236}">
                <a16:creationId xmlns:a16="http://schemas.microsoft.com/office/drawing/2014/main" id="{E50869C1-BB14-4A75-B20C-5BCCB5AFF098}"/>
              </a:ext>
            </a:extLst>
          </p:cNvPr>
          <p:cNvGrpSpPr>
            <a:grpSpLocks/>
          </p:cNvGrpSpPr>
          <p:nvPr/>
        </p:nvGrpSpPr>
        <p:grpSpPr bwMode="auto">
          <a:xfrm>
            <a:off x="9129713" y="5019675"/>
            <a:ext cx="150812" cy="500063"/>
            <a:chOff x="1200" y="1299"/>
            <a:chExt cx="95" cy="315"/>
          </a:xfrm>
        </p:grpSpPr>
        <p:sp>
          <p:nvSpPr>
            <p:cNvPr id="24653" name="Freeform 103">
              <a:extLst>
                <a:ext uri="{FF2B5EF4-FFF2-40B4-BE49-F238E27FC236}">
                  <a16:creationId xmlns:a16="http://schemas.microsoft.com/office/drawing/2014/main" id="{AED62EB5-67A1-4CE1-A46D-D8768CCCE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1488 w 38"/>
                <a:gd name="T1" fmla="*/ 4458 h 126"/>
                <a:gd name="T2" fmla="*/ 1488 w 38"/>
                <a:gd name="T3" fmla="*/ 0 h 126"/>
                <a:gd name="T4" fmla="*/ 988 w 38"/>
                <a:gd name="T5" fmla="*/ 395 h 126"/>
                <a:gd name="T6" fmla="*/ 1250 w 38"/>
                <a:gd name="T7" fmla="*/ 863 h 126"/>
                <a:gd name="T8" fmla="*/ 750 w 38"/>
                <a:gd name="T9" fmla="*/ 1375 h 126"/>
                <a:gd name="T10" fmla="*/ 238 w 38"/>
                <a:gd name="T11" fmla="*/ 863 h 126"/>
                <a:gd name="T12" fmla="*/ 520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50 w 38"/>
                <a:gd name="T19" fmla="*/ 4925 h 126"/>
                <a:gd name="T20" fmla="*/ 1488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ubicBezTo>
                    <a:pt x="29" y="12"/>
                    <a:pt x="32" y="16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6"/>
                    <a:pt x="9" y="12"/>
                    <a:pt x="13" y="10"/>
                  </a:cubicBezTo>
                  <a:cubicBezTo>
                    <a:pt x="1" y="8"/>
                    <a:pt x="1" y="2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solidFill>
              <a:srgbClr val="C7D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4" name="Freeform 104">
              <a:extLst>
                <a:ext uri="{FF2B5EF4-FFF2-40B4-BE49-F238E27FC236}">
                  <a16:creationId xmlns:a16="http://schemas.microsoft.com/office/drawing/2014/main" id="{F9C3CCBB-34C0-4EAF-8B9B-41E7F7BFA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" y="1299"/>
              <a:ext cx="50" cy="315"/>
            </a:xfrm>
            <a:custGeom>
              <a:avLst/>
              <a:gdLst>
                <a:gd name="T0" fmla="*/ 783 w 20"/>
                <a:gd name="T1" fmla="*/ 4458 h 126"/>
                <a:gd name="T2" fmla="*/ 783 w 20"/>
                <a:gd name="T3" fmla="*/ 0 h 126"/>
                <a:gd name="T4" fmla="*/ 675 w 20"/>
                <a:gd name="T5" fmla="*/ 208 h 126"/>
                <a:gd name="T6" fmla="*/ 675 w 20"/>
                <a:gd name="T7" fmla="*/ 4458 h 126"/>
                <a:gd name="T8" fmla="*/ 0 w 20"/>
                <a:gd name="T9" fmla="*/ 4925 h 126"/>
                <a:gd name="T10" fmla="*/ 50 w 20"/>
                <a:gd name="T11" fmla="*/ 4925 h 126"/>
                <a:gd name="T12" fmla="*/ 783 w 20"/>
                <a:gd name="T13" fmla="*/ 4458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6">
                  <a:moveTo>
                    <a:pt x="20" y="11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4"/>
                    <a:pt x="17" y="5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20"/>
                    <a:pt x="14" y="126"/>
                    <a:pt x="0" y="126"/>
                  </a:cubicBezTo>
                  <a:cubicBezTo>
                    <a:pt x="0" y="126"/>
                    <a:pt x="1" y="126"/>
                    <a:pt x="1" y="126"/>
                  </a:cubicBezTo>
                  <a:cubicBezTo>
                    <a:pt x="16" y="126"/>
                    <a:pt x="20" y="121"/>
                    <a:pt x="20" y="114"/>
                  </a:cubicBezTo>
                  <a:close/>
                </a:path>
              </a:pathLst>
            </a:custGeom>
            <a:solidFill>
              <a:srgbClr val="DFD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Freeform 105">
              <a:extLst>
                <a:ext uri="{FF2B5EF4-FFF2-40B4-BE49-F238E27FC236}">
                  <a16:creationId xmlns:a16="http://schemas.microsoft.com/office/drawing/2014/main" id="{E3EB7FD4-B797-4A4D-B0A9-0FE15B361B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988 w 38"/>
                <a:gd name="T1" fmla="*/ 395 h 126"/>
                <a:gd name="T2" fmla="*/ 1250 w 38"/>
                <a:gd name="T3" fmla="*/ 863 h 126"/>
                <a:gd name="T4" fmla="*/ 863 w 38"/>
                <a:gd name="T5" fmla="*/ 1375 h 126"/>
                <a:gd name="T6" fmla="*/ 938 w 38"/>
                <a:gd name="T7" fmla="*/ 1375 h 126"/>
                <a:gd name="T8" fmla="*/ 1375 w 38"/>
                <a:gd name="T9" fmla="*/ 863 h 126"/>
                <a:gd name="T10" fmla="*/ 1145 w 38"/>
                <a:gd name="T11" fmla="*/ 395 h 126"/>
                <a:gd name="T12" fmla="*/ 1488 w 38"/>
                <a:gd name="T13" fmla="*/ 0 h 126"/>
                <a:gd name="T14" fmla="*/ 1488 w 38"/>
                <a:gd name="T15" fmla="*/ 0 h 126"/>
                <a:gd name="T16" fmla="*/ 988 w 38"/>
                <a:gd name="T17" fmla="*/ 395 h 126"/>
                <a:gd name="T18" fmla="*/ 863 w 38"/>
                <a:gd name="T19" fmla="*/ 4925 h 126"/>
                <a:gd name="T20" fmla="*/ 208 w 38"/>
                <a:gd name="T21" fmla="*/ 4458 h 126"/>
                <a:gd name="T22" fmla="*/ 208 w 38"/>
                <a:gd name="T23" fmla="*/ 283 h 126"/>
                <a:gd name="T24" fmla="*/ 0 w 38"/>
                <a:gd name="T25" fmla="*/ 0 h 126"/>
                <a:gd name="T26" fmla="*/ 0 w 38"/>
                <a:gd name="T27" fmla="*/ 4458 h 126"/>
                <a:gd name="T28" fmla="*/ 750 w 38"/>
                <a:gd name="T29" fmla="*/ 4925 h 126"/>
                <a:gd name="T30" fmla="*/ 863 w 38"/>
                <a:gd name="T31" fmla="*/ 4925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6">
                  <a:moveTo>
                    <a:pt x="25" y="10"/>
                  </a:moveTo>
                  <a:cubicBezTo>
                    <a:pt x="29" y="12"/>
                    <a:pt x="32" y="16"/>
                    <a:pt x="32" y="22"/>
                  </a:cubicBezTo>
                  <a:cubicBezTo>
                    <a:pt x="32" y="28"/>
                    <a:pt x="28" y="33"/>
                    <a:pt x="22" y="35"/>
                  </a:cubicBezTo>
                  <a:cubicBezTo>
                    <a:pt x="23" y="35"/>
                    <a:pt x="23" y="35"/>
                    <a:pt x="24" y="35"/>
                  </a:cubicBezTo>
                  <a:cubicBezTo>
                    <a:pt x="31" y="34"/>
                    <a:pt x="35" y="29"/>
                    <a:pt x="35" y="22"/>
                  </a:cubicBezTo>
                  <a:cubicBezTo>
                    <a:pt x="35" y="16"/>
                    <a:pt x="33" y="12"/>
                    <a:pt x="29" y="10"/>
                  </a:cubicBezTo>
                  <a:cubicBezTo>
                    <a:pt x="35" y="9"/>
                    <a:pt x="38" y="5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lose/>
                  <a:moveTo>
                    <a:pt x="22" y="126"/>
                  </a:moveTo>
                  <a:cubicBezTo>
                    <a:pt x="8" y="126"/>
                    <a:pt x="5" y="120"/>
                    <a:pt x="5" y="11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1" y="5"/>
                    <a:pt x="0" y="1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20" y="126"/>
                    <a:pt x="21" y="126"/>
                    <a:pt x="22" y="126"/>
                  </a:cubicBezTo>
                  <a:close/>
                </a:path>
              </a:pathLst>
            </a:custGeom>
            <a:solidFill>
              <a:srgbClr val="9DB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6" name="Freeform 106">
              <a:extLst>
                <a:ext uri="{FF2B5EF4-FFF2-40B4-BE49-F238E27FC236}">
                  <a16:creationId xmlns:a16="http://schemas.microsoft.com/office/drawing/2014/main" id="{1328F8A3-AE18-4424-B592-BA3069183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1488 w 38"/>
                <a:gd name="T1" fmla="*/ 4458 h 126"/>
                <a:gd name="T2" fmla="*/ 1488 w 38"/>
                <a:gd name="T3" fmla="*/ 0 h 126"/>
                <a:gd name="T4" fmla="*/ 988 w 38"/>
                <a:gd name="T5" fmla="*/ 395 h 126"/>
                <a:gd name="T6" fmla="*/ 1250 w 38"/>
                <a:gd name="T7" fmla="*/ 863 h 126"/>
                <a:gd name="T8" fmla="*/ 750 w 38"/>
                <a:gd name="T9" fmla="*/ 1375 h 126"/>
                <a:gd name="T10" fmla="*/ 238 w 38"/>
                <a:gd name="T11" fmla="*/ 863 h 126"/>
                <a:gd name="T12" fmla="*/ 520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50 w 38"/>
                <a:gd name="T19" fmla="*/ 4925 h 126"/>
                <a:gd name="T20" fmla="*/ 1488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ubicBezTo>
                    <a:pt x="29" y="12"/>
                    <a:pt x="32" y="16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6"/>
                    <a:pt x="9" y="12"/>
                    <a:pt x="13" y="10"/>
                  </a:cubicBezTo>
                  <a:cubicBezTo>
                    <a:pt x="1" y="8"/>
                    <a:pt x="1" y="2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48" name="Group 102">
            <a:extLst>
              <a:ext uri="{FF2B5EF4-FFF2-40B4-BE49-F238E27FC236}">
                <a16:creationId xmlns:a16="http://schemas.microsoft.com/office/drawing/2014/main" id="{896A2D71-D527-45C2-8F89-C30E33E6D081}"/>
              </a:ext>
            </a:extLst>
          </p:cNvPr>
          <p:cNvGrpSpPr>
            <a:grpSpLocks/>
          </p:cNvGrpSpPr>
          <p:nvPr/>
        </p:nvGrpSpPr>
        <p:grpSpPr bwMode="auto">
          <a:xfrm>
            <a:off x="9805988" y="5062538"/>
            <a:ext cx="150812" cy="500062"/>
            <a:chOff x="1200" y="1299"/>
            <a:chExt cx="95" cy="315"/>
          </a:xfrm>
        </p:grpSpPr>
        <p:sp>
          <p:nvSpPr>
            <p:cNvPr id="24649" name="Freeform 103">
              <a:extLst>
                <a:ext uri="{FF2B5EF4-FFF2-40B4-BE49-F238E27FC236}">
                  <a16:creationId xmlns:a16="http://schemas.microsoft.com/office/drawing/2014/main" id="{65749A08-4D1C-4950-8C9A-FDEEB6008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1488 w 38"/>
                <a:gd name="T1" fmla="*/ 4458 h 126"/>
                <a:gd name="T2" fmla="*/ 1488 w 38"/>
                <a:gd name="T3" fmla="*/ 0 h 126"/>
                <a:gd name="T4" fmla="*/ 988 w 38"/>
                <a:gd name="T5" fmla="*/ 395 h 126"/>
                <a:gd name="T6" fmla="*/ 1250 w 38"/>
                <a:gd name="T7" fmla="*/ 863 h 126"/>
                <a:gd name="T8" fmla="*/ 750 w 38"/>
                <a:gd name="T9" fmla="*/ 1375 h 126"/>
                <a:gd name="T10" fmla="*/ 238 w 38"/>
                <a:gd name="T11" fmla="*/ 863 h 126"/>
                <a:gd name="T12" fmla="*/ 520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50 w 38"/>
                <a:gd name="T19" fmla="*/ 4925 h 126"/>
                <a:gd name="T20" fmla="*/ 1488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ubicBezTo>
                    <a:pt x="29" y="12"/>
                    <a:pt x="32" y="16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6"/>
                    <a:pt x="9" y="12"/>
                    <a:pt x="13" y="10"/>
                  </a:cubicBezTo>
                  <a:cubicBezTo>
                    <a:pt x="1" y="8"/>
                    <a:pt x="1" y="2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solidFill>
              <a:srgbClr val="C7D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Freeform 104">
              <a:extLst>
                <a:ext uri="{FF2B5EF4-FFF2-40B4-BE49-F238E27FC236}">
                  <a16:creationId xmlns:a16="http://schemas.microsoft.com/office/drawing/2014/main" id="{CDDC6D82-A850-4B70-89DE-595F95A79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" y="1299"/>
              <a:ext cx="50" cy="315"/>
            </a:xfrm>
            <a:custGeom>
              <a:avLst/>
              <a:gdLst>
                <a:gd name="T0" fmla="*/ 783 w 20"/>
                <a:gd name="T1" fmla="*/ 4458 h 126"/>
                <a:gd name="T2" fmla="*/ 783 w 20"/>
                <a:gd name="T3" fmla="*/ 0 h 126"/>
                <a:gd name="T4" fmla="*/ 675 w 20"/>
                <a:gd name="T5" fmla="*/ 208 h 126"/>
                <a:gd name="T6" fmla="*/ 675 w 20"/>
                <a:gd name="T7" fmla="*/ 4458 h 126"/>
                <a:gd name="T8" fmla="*/ 0 w 20"/>
                <a:gd name="T9" fmla="*/ 4925 h 126"/>
                <a:gd name="T10" fmla="*/ 50 w 20"/>
                <a:gd name="T11" fmla="*/ 4925 h 126"/>
                <a:gd name="T12" fmla="*/ 783 w 20"/>
                <a:gd name="T13" fmla="*/ 4458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6">
                  <a:moveTo>
                    <a:pt x="20" y="11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4"/>
                    <a:pt x="17" y="5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20"/>
                    <a:pt x="14" y="126"/>
                    <a:pt x="0" y="126"/>
                  </a:cubicBezTo>
                  <a:cubicBezTo>
                    <a:pt x="0" y="126"/>
                    <a:pt x="1" y="126"/>
                    <a:pt x="1" y="126"/>
                  </a:cubicBezTo>
                  <a:cubicBezTo>
                    <a:pt x="16" y="126"/>
                    <a:pt x="20" y="121"/>
                    <a:pt x="20" y="114"/>
                  </a:cubicBezTo>
                  <a:close/>
                </a:path>
              </a:pathLst>
            </a:custGeom>
            <a:solidFill>
              <a:srgbClr val="DFD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Freeform 105">
              <a:extLst>
                <a:ext uri="{FF2B5EF4-FFF2-40B4-BE49-F238E27FC236}">
                  <a16:creationId xmlns:a16="http://schemas.microsoft.com/office/drawing/2014/main" id="{2C300C5B-ECC5-4C47-89EE-CA162627F0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988 w 38"/>
                <a:gd name="T1" fmla="*/ 395 h 126"/>
                <a:gd name="T2" fmla="*/ 1250 w 38"/>
                <a:gd name="T3" fmla="*/ 863 h 126"/>
                <a:gd name="T4" fmla="*/ 863 w 38"/>
                <a:gd name="T5" fmla="*/ 1375 h 126"/>
                <a:gd name="T6" fmla="*/ 938 w 38"/>
                <a:gd name="T7" fmla="*/ 1375 h 126"/>
                <a:gd name="T8" fmla="*/ 1375 w 38"/>
                <a:gd name="T9" fmla="*/ 863 h 126"/>
                <a:gd name="T10" fmla="*/ 1145 w 38"/>
                <a:gd name="T11" fmla="*/ 395 h 126"/>
                <a:gd name="T12" fmla="*/ 1488 w 38"/>
                <a:gd name="T13" fmla="*/ 0 h 126"/>
                <a:gd name="T14" fmla="*/ 1488 w 38"/>
                <a:gd name="T15" fmla="*/ 0 h 126"/>
                <a:gd name="T16" fmla="*/ 988 w 38"/>
                <a:gd name="T17" fmla="*/ 395 h 126"/>
                <a:gd name="T18" fmla="*/ 863 w 38"/>
                <a:gd name="T19" fmla="*/ 4925 h 126"/>
                <a:gd name="T20" fmla="*/ 208 w 38"/>
                <a:gd name="T21" fmla="*/ 4458 h 126"/>
                <a:gd name="T22" fmla="*/ 208 w 38"/>
                <a:gd name="T23" fmla="*/ 283 h 126"/>
                <a:gd name="T24" fmla="*/ 0 w 38"/>
                <a:gd name="T25" fmla="*/ 0 h 126"/>
                <a:gd name="T26" fmla="*/ 0 w 38"/>
                <a:gd name="T27" fmla="*/ 4458 h 126"/>
                <a:gd name="T28" fmla="*/ 750 w 38"/>
                <a:gd name="T29" fmla="*/ 4925 h 126"/>
                <a:gd name="T30" fmla="*/ 863 w 38"/>
                <a:gd name="T31" fmla="*/ 4925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6">
                  <a:moveTo>
                    <a:pt x="25" y="10"/>
                  </a:moveTo>
                  <a:cubicBezTo>
                    <a:pt x="29" y="12"/>
                    <a:pt x="32" y="16"/>
                    <a:pt x="32" y="22"/>
                  </a:cubicBezTo>
                  <a:cubicBezTo>
                    <a:pt x="32" y="28"/>
                    <a:pt x="28" y="33"/>
                    <a:pt x="22" y="35"/>
                  </a:cubicBezTo>
                  <a:cubicBezTo>
                    <a:pt x="23" y="35"/>
                    <a:pt x="23" y="35"/>
                    <a:pt x="24" y="35"/>
                  </a:cubicBezTo>
                  <a:cubicBezTo>
                    <a:pt x="31" y="34"/>
                    <a:pt x="35" y="29"/>
                    <a:pt x="35" y="22"/>
                  </a:cubicBezTo>
                  <a:cubicBezTo>
                    <a:pt x="35" y="16"/>
                    <a:pt x="33" y="12"/>
                    <a:pt x="29" y="10"/>
                  </a:cubicBezTo>
                  <a:cubicBezTo>
                    <a:pt x="35" y="9"/>
                    <a:pt x="38" y="5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lose/>
                  <a:moveTo>
                    <a:pt x="22" y="126"/>
                  </a:moveTo>
                  <a:cubicBezTo>
                    <a:pt x="8" y="126"/>
                    <a:pt x="5" y="120"/>
                    <a:pt x="5" y="11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1" y="5"/>
                    <a:pt x="0" y="1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20" y="126"/>
                    <a:pt x="21" y="126"/>
                    <a:pt x="22" y="126"/>
                  </a:cubicBezTo>
                  <a:close/>
                </a:path>
              </a:pathLst>
            </a:custGeom>
            <a:solidFill>
              <a:srgbClr val="9DB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2" name="Freeform 106">
              <a:extLst>
                <a:ext uri="{FF2B5EF4-FFF2-40B4-BE49-F238E27FC236}">
                  <a16:creationId xmlns:a16="http://schemas.microsoft.com/office/drawing/2014/main" id="{192B9235-039C-4800-930C-B7D021489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1488 w 38"/>
                <a:gd name="T1" fmla="*/ 4458 h 126"/>
                <a:gd name="T2" fmla="*/ 1488 w 38"/>
                <a:gd name="T3" fmla="*/ 0 h 126"/>
                <a:gd name="T4" fmla="*/ 988 w 38"/>
                <a:gd name="T5" fmla="*/ 395 h 126"/>
                <a:gd name="T6" fmla="*/ 1250 w 38"/>
                <a:gd name="T7" fmla="*/ 863 h 126"/>
                <a:gd name="T8" fmla="*/ 750 w 38"/>
                <a:gd name="T9" fmla="*/ 1375 h 126"/>
                <a:gd name="T10" fmla="*/ 238 w 38"/>
                <a:gd name="T11" fmla="*/ 863 h 126"/>
                <a:gd name="T12" fmla="*/ 520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50 w 38"/>
                <a:gd name="T19" fmla="*/ 4925 h 126"/>
                <a:gd name="T20" fmla="*/ 1488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ubicBezTo>
                    <a:pt x="29" y="12"/>
                    <a:pt x="32" y="16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6"/>
                    <a:pt x="9" y="12"/>
                    <a:pt x="13" y="10"/>
                  </a:cubicBezTo>
                  <a:cubicBezTo>
                    <a:pt x="1" y="8"/>
                    <a:pt x="1" y="2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93B4A73-634F-4B18-AA48-F49273536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x-none" sz="5067"/>
              <a:t>DNA and RNA (3)</a:t>
            </a:r>
          </a:p>
        </p:txBody>
      </p:sp>
      <p:grpSp>
        <p:nvGrpSpPr>
          <p:cNvPr id="25603" name="Group 3">
            <a:extLst>
              <a:ext uri="{FF2B5EF4-FFF2-40B4-BE49-F238E27FC236}">
                <a16:creationId xmlns:a16="http://schemas.microsoft.com/office/drawing/2014/main" id="{B0E9514C-9D4A-4900-BEDA-C07FBF9A21CC}"/>
              </a:ext>
            </a:extLst>
          </p:cNvPr>
          <p:cNvGrpSpPr>
            <a:grpSpLocks/>
          </p:cNvGrpSpPr>
          <p:nvPr/>
        </p:nvGrpSpPr>
        <p:grpSpPr bwMode="auto">
          <a:xfrm>
            <a:off x="3228975" y="3675063"/>
            <a:ext cx="5651500" cy="993775"/>
            <a:chOff x="1781" y="2556"/>
            <a:chExt cx="3560" cy="625"/>
          </a:xfrm>
        </p:grpSpPr>
        <p:sp>
          <p:nvSpPr>
            <p:cNvPr id="26043" name="Freeform 4">
              <a:extLst>
                <a:ext uri="{FF2B5EF4-FFF2-40B4-BE49-F238E27FC236}">
                  <a16:creationId xmlns:a16="http://schemas.microsoft.com/office/drawing/2014/main" id="{DD1A02DC-2A6B-4C08-8B6A-2F3EEE0A2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" y="2556"/>
              <a:ext cx="3560" cy="625"/>
            </a:xfrm>
            <a:custGeom>
              <a:avLst/>
              <a:gdLst>
                <a:gd name="T0" fmla="*/ 55625 w 1424"/>
                <a:gd name="T1" fmla="*/ 5520 h 250"/>
                <a:gd name="T2" fmla="*/ 37188 w 1424"/>
                <a:gd name="T3" fmla="*/ 5395 h 250"/>
                <a:gd name="T4" fmla="*/ 37033 w 1424"/>
                <a:gd name="T5" fmla="*/ 5520 h 250"/>
                <a:gd name="T6" fmla="*/ 18595 w 1424"/>
                <a:gd name="T7" fmla="*/ 5395 h 250"/>
                <a:gd name="T8" fmla="*/ 18438 w 1424"/>
                <a:gd name="T9" fmla="*/ 5520 h 250"/>
                <a:gd name="T10" fmla="*/ 0 w 1424"/>
                <a:gd name="T11" fmla="*/ 5395 h 250"/>
                <a:gd name="T12" fmla="*/ 0 w 1424"/>
                <a:gd name="T13" fmla="*/ 3958 h 250"/>
                <a:gd name="T14" fmla="*/ 18438 w 1424"/>
                <a:gd name="T15" fmla="*/ 4063 h 250"/>
                <a:gd name="T16" fmla="*/ 18595 w 1424"/>
                <a:gd name="T17" fmla="*/ 3958 h 250"/>
                <a:gd name="T18" fmla="*/ 37033 w 1424"/>
                <a:gd name="T19" fmla="*/ 4063 h 250"/>
                <a:gd name="T20" fmla="*/ 37188 w 1424"/>
                <a:gd name="T21" fmla="*/ 3958 h 250"/>
                <a:gd name="T22" fmla="*/ 55625 w 1424"/>
                <a:gd name="T23" fmla="*/ 4063 h 250"/>
                <a:gd name="T24" fmla="*/ 55625 w 1424"/>
                <a:gd name="T25" fmla="*/ 5520 h 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24" h="250">
                  <a:moveTo>
                    <a:pt x="1424" y="141"/>
                  </a:moveTo>
                  <a:cubicBezTo>
                    <a:pt x="1280" y="250"/>
                    <a:pt x="1109" y="37"/>
                    <a:pt x="952" y="138"/>
                  </a:cubicBezTo>
                  <a:cubicBezTo>
                    <a:pt x="948" y="141"/>
                    <a:pt x="948" y="141"/>
                    <a:pt x="948" y="141"/>
                  </a:cubicBezTo>
                  <a:cubicBezTo>
                    <a:pt x="804" y="250"/>
                    <a:pt x="633" y="37"/>
                    <a:pt x="476" y="138"/>
                  </a:cubicBezTo>
                  <a:cubicBezTo>
                    <a:pt x="472" y="141"/>
                    <a:pt x="472" y="141"/>
                    <a:pt x="472" y="141"/>
                  </a:cubicBezTo>
                  <a:cubicBezTo>
                    <a:pt x="328" y="250"/>
                    <a:pt x="157" y="37"/>
                    <a:pt x="0" y="1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57" y="0"/>
                    <a:pt x="328" y="213"/>
                    <a:pt x="472" y="104"/>
                  </a:cubicBezTo>
                  <a:cubicBezTo>
                    <a:pt x="476" y="101"/>
                    <a:pt x="476" y="101"/>
                    <a:pt x="476" y="101"/>
                  </a:cubicBezTo>
                  <a:cubicBezTo>
                    <a:pt x="633" y="0"/>
                    <a:pt x="804" y="213"/>
                    <a:pt x="948" y="104"/>
                  </a:cubicBezTo>
                  <a:cubicBezTo>
                    <a:pt x="952" y="101"/>
                    <a:pt x="952" y="101"/>
                    <a:pt x="952" y="101"/>
                  </a:cubicBezTo>
                  <a:cubicBezTo>
                    <a:pt x="1109" y="0"/>
                    <a:pt x="1280" y="213"/>
                    <a:pt x="1424" y="104"/>
                  </a:cubicBezTo>
                  <a:lnTo>
                    <a:pt x="1424" y="141"/>
                  </a:lnTo>
                  <a:close/>
                </a:path>
              </a:pathLst>
            </a:custGeom>
            <a:solidFill>
              <a:srgbClr val="113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4" name="Freeform 5">
              <a:extLst>
                <a:ext uri="{FF2B5EF4-FFF2-40B4-BE49-F238E27FC236}">
                  <a16:creationId xmlns:a16="http://schemas.microsoft.com/office/drawing/2014/main" id="{1B4C6FCB-1EEF-497D-9705-663DF32E0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" y="2648"/>
              <a:ext cx="3560" cy="533"/>
            </a:xfrm>
            <a:custGeom>
              <a:avLst/>
              <a:gdLst>
                <a:gd name="T0" fmla="*/ 55625 w 1424"/>
                <a:gd name="T1" fmla="*/ 4076 h 213"/>
                <a:gd name="T2" fmla="*/ 37188 w 1424"/>
                <a:gd name="T3" fmla="*/ 3964 h 213"/>
                <a:gd name="T4" fmla="*/ 37033 w 1424"/>
                <a:gd name="T5" fmla="*/ 4076 h 213"/>
                <a:gd name="T6" fmla="*/ 18595 w 1424"/>
                <a:gd name="T7" fmla="*/ 3964 h 213"/>
                <a:gd name="T8" fmla="*/ 18438 w 1424"/>
                <a:gd name="T9" fmla="*/ 4076 h 213"/>
                <a:gd name="T10" fmla="*/ 0 w 1424"/>
                <a:gd name="T11" fmla="*/ 3964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4" h="213">
                  <a:moveTo>
                    <a:pt x="1424" y="104"/>
                  </a:moveTo>
                  <a:cubicBezTo>
                    <a:pt x="1280" y="213"/>
                    <a:pt x="1109" y="0"/>
                    <a:pt x="952" y="101"/>
                  </a:cubicBezTo>
                  <a:cubicBezTo>
                    <a:pt x="948" y="104"/>
                    <a:pt x="948" y="104"/>
                    <a:pt x="948" y="104"/>
                  </a:cubicBezTo>
                  <a:cubicBezTo>
                    <a:pt x="804" y="213"/>
                    <a:pt x="633" y="0"/>
                    <a:pt x="476" y="101"/>
                  </a:cubicBezTo>
                  <a:cubicBezTo>
                    <a:pt x="472" y="104"/>
                    <a:pt x="472" y="104"/>
                    <a:pt x="472" y="104"/>
                  </a:cubicBezTo>
                  <a:cubicBezTo>
                    <a:pt x="328" y="213"/>
                    <a:pt x="157" y="0"/>
                    <a:pt x="0" y="101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5" name="Freeform 6">
              <a:extLst>
                <a:ext uri="{FF2B5EF4-FFF2-40B4-BE49-F238E27FC236}">
                  <a16:creationId xmlns:a16="http://schemas.microsoft.com/office/drawing/2014/main" id="{904E64ED-C1EB-4722-91AE-DC9D4DD0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" y="2556"/>
              <a:ext cx="3560" cy="533"/>
            </a:xfrm>
            <a:custGeom>
              <a:avLst/>
              <a:gdLst>
                <a:gd name="T0" fmla="*/ 0 w 1424"/>
                <a:gd name="T1" fmla="*/ 3964 h 213"/>
                <a:gd name="T2" fmla="*/ 18438 w 1424"/>
                <a:gd name="T3" fmla="*/ 4076 h 213"/>
                <a:gd name="T4" fmla="*/ 18595 w 1424"/>
                <a:gd name="T5" fmla="*/ 3964 h 213"/>
                <a:gd name="T6" fmla="*/ 37033 w 1424"/>
                <a:gd name="T7" fmla="*/ 4076 h 213"/>
                <a:gd name="T8" fmla="*/ 37188 w 1424"/>
                <a:gd name="T9" fmla="*/ 3964 h 213"/>
                <a:gd name="T10" fmla="*/ 55625 w 1424"/>
                <a:gd name="T11" fmla="*/ 4076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4" h="213">
                  <a:moveTo>
                    <a:pt x="0" y="101"/>
                  </a:moveTo>
                  <a:cubicBezTo>
                    <a:pt x="157" y="0"/>
                    <a:pt x="328" y="213"/>
                    <a:pt x="472" y="104"/>
                  </a:cubicBezTo>
                  <a:cubicBezTo>
                    <a:pt x="476" y="101"/>
                    <a:pt x="476" y="101"/>
                    <a:pt x="476" y="101"/>
                  </a:cubicBezTo>
                  <a:cubicBezTo>
                    <a:pt x="633" y="0"/>
                    <a:pt x="804" y="213"/>
                    <a:pt x="948" y="104"/>
                  </a:cubicBezTo>
                  <a:cubicBezTo>
                    <a:pt x="952" y="101"/>
                    <a:pt x="952" y="101"/>
                    <a:pt x="952" y="101"/>
                  </a:cubicBezTo>
                  <a:cubicBezTo>
                    <a:pt x="1109" y="0"/>
                    <a:pt x="1280" y="213"/>
                    <a:pt x="1424" y="104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6" name="Freeform 7">
              <a:extLst>
                <a:ext uri="{FF2B5EF4-FFF2-40B4-BE49-F238E27FC236}">
                  <a16:creationId xmlns:a16="http://schemas.microsoft.com/office/drawing/2014/main" id="{2CAE236B-52B4-4633-9DC5-9F4F44740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691"/>
              <a:ext cx="938" cy="220"/>
            </a:xfrm>
            <a:custGeom>
              <a:avLst/>
              <a:gdLst>
                <a:gd name="T0" fmla="*/ 14678 w 375"/>
                <a:gd name="T1" fmla="*/ 3438 h 88"/>
                <a:gd name="T2" fmla="*/ 6856 w 375"/>
                <a:gd name="T3" fmla="*/ 1800 h 88"/>
                <a:gd name="T4" fmla="*/ 0 w 375"/>
                <a:gd name="T5" fmla="*/ 2000 h 88"/>
                <a:gd name="T6" fmla="*/ 6856 w 375"/>
                <a:gd name="T7" fmla="*/ 1563 h 88"/>
                <a:gd name="T8" fmla="*/ 14678 w 375"/>
                <a:gd name="T9" fmla="*/ 343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5" h="88">
                  <a:moveTo>
                    <a:pt x="375" y="88"/>
                  </a:moveTo>
                  <a:cubicBezTo>
                    <a:pt x="327" y="88"/>
                    <a:pt x="301" y="85"/>
                    <a:pt x="175" y="46"/>
                  </a:cubicBezTo>
                  <a:cubicBezTo>
                    <a:pt x="50" y="6"/>
                    <a:pt x="0" y="51"/>
                    <a:pt x="0" y="51"/>
                  </a:cubicBezTo>
                  <a:cubicBezTo>
                    <a:pt x="0" y="51"/>
                    <a:pt x="49" y="0"/>
                    <a:pt x="175" y="40"/>
                  </a:cubicBezTo>
                  <a:cubicBezTo>
                    <a:pt x="300" y="79"/>
                    <a:pt x="327" y="88"/>
                    <a:pt x="375" y="88"/>
                  </a:cubicBezTo>
                  <a:close/>
                </a:path>
              </a:pathLst>
            </a:custGeom>
            <a:solidFill>
              <a:srgbClr val="2B5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7" name="Freeform 8">
              <a:extLst>
                <a:ext uri="{FF2B5EF4-FFF2-40B4-BE49-F238E27FC236}">
                  <a16:creationId xmlns:a16="http://schemas.microsoft.com/office/drawing/2014/main" id="{23590D73-C193-43F8-9117-EE2518CB9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2691"/>
              <a:ext cx="938" cy="220"/>
            </a:xfrm>
            <a:custGeom>
              <a:avLst/>
              <a:gdLst>
                <a:gd name="T0" fmla="*/ 14678 w 375"/>
                <a:gd name="T1" fmla="*/ 3438 h 88"/>
                <a:gd name="T2" fmla="*/ 6856 w 375"/>
                <a:gd name="T3" fmla="*/ 1800 h 88"/>
                <a:gd name="T4" fmla="*/ 0 w 375"/>
                <a:gd name="T5" fmla="*/ 2000 h 88"/>
                <a:gd name="T6" fmla="*/ 6856 w 375"/>
                <a:gd name="T7" fmla="*/ 1563 h 88"/>
                <a:gd name="T8" fmla="*/ 14678 w 375"/>
                <a:gd name="T9" fmla="*/ 343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5" h="88">
                  <a:moveTo>
                    <a:pt x="375" y="88"/>
                  </a:moveTo>
                  <a:cubicBezTo>
                    <a:pt x="327" y="88"/>
                    <a:pt x="301" y="85"/>
                    <a:pt x="175" y="46"/>
                  </a:cubicBezTo>
                  <a:cubicBezTo>
                    <a:pt x="50" y="6"/>
                    <a:pt x="0" y="51"/>
                    <a:pt x="0" y="51"/>
                  </a:cubicBezTo>
                  <a:cubicBezTo>
                    <a:pt x="0" y="51"/>
                    <a:pt x="49" y="0"/>
                    <a:pt x="175" y="40"/>
                  </a:cubicBezTo>
                  <a:cubicBezTo>
                    <a:pt x="300" y="79"/>
                    <a:pt x="327" y="88"/>
                    <a:pt x="375" y="88"/>
                  </a:cubicBezTo>
                  <a:close/>
                </a:path>
              </a:pathLst>
            </a:custGeom>
            <a:solidFill>
              <a:srgbClr val="2B5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8" name="Freeform 9">
              <a:extLst>
                <a:ext uri="{FF2B5EF4-FFF2-40B4-BE49-F238E27FC236}">
                  <a16:creationId xmlns:a16="http://schemas.microsoft.com/office/drawing/2014/main" id="{55229978-7D81-4777-8C78-45BCFDC23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2691"/>
              <a:ext cx="937" cy="220"/>
            </a:xfrm>
            <a:custGeom>
              <a:avLst/>
              <a:gdLst>
                <a:gd name="T0" fmla="*/ 14615 w 375"/>
                <a:gd name="T1" fmla="*/ 3438 h 88"/>
                <a:gd name="T2" fmla="*/ 6819 w 375"/>
                <a:gd name="T3" fmla="*/ 1800 h 88"/>
                <a:gd name="T4" fmla="*/ 0 w 375"/>
                <a:gd name="T5" fmla="*/ 2000 h 88"/>
                <a:gd name="T6" fmla="*/ 6786 w 375"/>
                <a:gd name="T7" fmla="*/ 1563 h 88"/>
                <a:gd name="T8" fmla="*/ 14615 w 375"/>
                <a:gd name="T9" fmla="*/ 343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5" h="88">
                  <a:moveTo>
                    <a:pt x="375" y="88"/>
                  </a:moveTo>
                  <a:cubicBezTo>
                    <a:pt x="327" y="88"/>
                    <a:pt x="301" y="85"/>
                    <a:pt x="175" y="46"/>
                  </a:cubicBezTo>
                  <a:cubicBezTo>
                    <a:pt x="49" y="6"/>
                    <a:pt x="0" y="51"/>
                    <a:pt x="0" y="51"/>
                  </a:cubicBezTo>
                  <a:cubicBezTo>
                    <a:pt x="0" y="51"/>
                    <a:pt x="49" y="0"/>
                    <a:pt x="174" y="40"/>
                  </a:cubicBezTo>
                  <a:cubicBezTo>
                    <a:pt x="300" y="79"/>
                    <a:pt x="327" y="88"/>
                    <a:pt x="375" y="88"/>
                  </a:cubicBezTo>
                  <a:close/>
                </a:path>
              </a:pathLst>
            </a:custGeom>
            <a:solidFill>
              <a:srgbClr val="2B5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4" name="Group 10">
            <a:extLst>
              <a:ext uri="{FF2B5EF4-FFF2-40B4-BE49-F238E27FC236}">
                <a16:creationId xmlns:a16="http://schemas.microsoft.com/office/drawing/2014/main" id="{B16ABC66-9AA3-4DAE-9400-4B7344B8E0F0}"/>
              </a:ext>
            </a:extLst>
          </p:cNvPr>
          <p:cNvGrpSpPr>
            <a:grpSpLocks/>
          </p:cNvGrpSpPr>
          <p:nvPr/>
        </p:nvGrpSpPr>
        <p:grpSpPr bwMode="auto">
          <a:xfrm>
            <a:off x="3076575" y="5561013"/>
            <a:ext cx="5886450" cy="171450"/>
            <a:chOff x="434" y="2352"/>
            <a:chExt cx="3708" cy="109"/>
          </a:xfrm>
        </p:grpSpPr>
        <p:sp>
          <p:nvSpPr>
            <p:cNvPr id="26039" name="Rectangle 11">
              <a:extLst>
                <a:ext uri="{FF2B5EF4-FFF2-40B4-BE49-F238E27FC236}">
                  <a16:creationId xmlns:a16="http://schemas.microsoft.com/office/drawing/2014/main" id="{04A45AEC-3FA1-44B8-8E5F-773BD694C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" y="2352"/>
              <a:ext cx="3708" cy="108"/>
            </a:xfrm>
            <a:prstGeom prst="rect">
              <a:avLst/>
            </a:prstGeom>
            <a:solidFill>
              <a:srgbClr val="113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6040" name="Line 12">
              <a:extLst>
                <a:ext uri="{FF2B5EF4-FFF2-40B4-BE49-F238E27FC236}">
                  <a16:creationId xmlns:a16="http://schemas.microsoft.com/office/drawing/2014/main" id="{BF9111E7-46C0-4DEB-BE56-0A0F053599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" y="2460"/>
              <a:ext cx="3708" cy="1"/>
            </a:xfrm>
            <a:prstGeom prst="line">
              <a:avLst/>
            </a:prstGeom>
            <a:noFill/>
            <a:ln w="7938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1" name="Line 13">
              <a:extLst>
                <a:ext uri="{FF2B5EF4-FFF2-40B4-BE49-F238E27FC236}">
                  <a16:creationId xmlns:a16="http://schemas.microsoft.com/office/drawing/2014/main" id="{3CA31B83-D6AA-4B57-B521-9EB70331F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" y="2352"/>
              <a:ext cx="3708" cy="1"/>
            </a:xfrm>
            <a:prstGeom prst="line">
              <a:avLst/>
            </a:prstGeom>
            <a:noFill/>
            <a:ln w="7938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2" name="Rectangle 14">
              <a:extLst>
                <a:ext uri="{FF2B5EF4-FFF2-40B4-BE49-F238E27FC236}">
                  <a16:creationId xmlns:a16="http://schemas.microsoft.com/office/drawing/2014/main" id="{C3BAB3E7-1765-46B9-80FA-33F7093EE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" y="2430"/>
              <a:ext cx="3678" cy="15"/>
            </a:xfrm>
            <a:prstGeom prst="rect">
              <a:avLst/>
            </a:prstGeom>
            <a:solidFill>
              <a:srgbClr val="2B5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5605" name="Group 72">
            <a:extLst>
              <a:ext uri="{FF2B5EF4-FFF2-40B4-BE49-F238E27FC236}">
                <a16:creationId xmlns:a16="http://schemas.microsoft.com/office/drawing/2014/main" id="{C8E4A1B3-CAE5-477E-8F6C-78AF62145800}"/>
              </a:ext>
            </a:extLst>
          </p:cNvPr>
          <p:cNvGrpSpPr>
            <a:grpSpLocks/>
          </p:cNvGrpSpPr>
          <p:nvPr/>
        </p:nvGrpSpPr>
        <p:grpSpPr bwMode="auto">
          <a:xfrm>
            <a:off x="3354388" y="3370263"/>
            <a:ext cx="150812" cy="460375"/>
            <a:chOff x="435" y="866"/>
            <a:chExt cx="95" cy="289"/>
          </a:xfrm>
        </p:grpSpPr>
        <p:sp>
          <p:nvSpPr>
            <p:cNvPr id="26035" name="Freeform 73">
              <a:extLst>
                <a:ext uri="{FF2B5EF4-FFF2-40B4-BE49-F238E27FC236}">
                  <a16:creationId xmlns:a16="http://schemas.microsoft.com/office/drawing/2014/main" id="{6583745F-3581-4D51-AD20-436137FD5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6" name="Freeform 74">
              <a:extLst>
                <a:ext uri="{FF2B5EF4-FFF2-40B4-BE49-F238E27FC236}">
                  <a16:creationId xmlns:a16="http://schemas.microsoft.com/office/drawing/2014/main" id="{3EC8B294-26C0-46C8-A941-F0A0942EE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55" cy="289"/>
            </a:xfrm>
            <a:custGeom>
              <a:avLst/>
              <a:gdLst>
                <a:gd name="T0" fmla="*/ 238 w 22"/>
                <a:gd name="T1" fmla="*/ 3114 h 115"/>
                <a:gd name="T2" fmla="*/ 238 w 22"/>
                <a:gd name="T3" fmla="*/ 472 h 115"/>
                <a:gd name="T4" fmla="*/ 863 w 22"/>
                <a:gd name="T5" fmla="*/ 50 h 115"/>
                <a:gd name="T6" fmla="*/ 750 w 22"/>
                <a:gd name="T7" fmla="*/ 0 h 115"/>
                <a:gd name="T8" fmla="*/ 0 w 22"/>
                <a:gd name="T9" fmla="*/ 472 h 115"/>
                <a:gd name="T10" fmla="*/ 0 w 22"/>
                <a:gd name="T11" fmla="*/ 3114 h 115"/>
                <a:gd name="T12" fmla="*/ 750 w 22"/>
                <a:gd name="T13" fmla="*/ 4584 h 115"/>
                <a:gd name="T14" fmla="*/ 863 w 22"/>
                <a:gd name="T15" fmla="*/ 4428 h 115"/>
                <a:gd name="T16" fmla="*/ 238 w 22"/>
                <a:gd name="T17" fmla="*/ 3114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15">
                  <a:moveTo>
                    <a:pt x="6" y="78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9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22" y="111"/>
                    <a:pt x="22" y="111"/>
                    <a:pt x="22" y="111"/>
                  </a:cubicBezTo>
                  <a:lnTo>
                    <a:pt x="6" y="78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7" name="Freeform 75">
              <a:extLst>
                <a:ext uri="{FF2B5EF4-FFF2-40B4-BE49-F238E27FC236}">
                  <a16:creationId xmlns:a16="http://schemas.microsoft.com/office/drawing/2014/main" id="{B8B6080A-56B1-4890-AB77-A3DC18375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866"/>
              <a:ext cx="50" cy="289"/>
            </a:xfrm>
            <a:custGeom>
              <a:avLst/>
              <a:gdLst>
                <a:gd name="T0" fmla="*/ 708 w 20"/>
                <a:gd name="T1" fmla="*/ 472 h 115"/>
                <a:gd name="T2" fmla="*/ 708 w 20"/>
                <a:gd name="T3" fmla="*/ 3114 h 115"/>
                <a:gd name="T4" fmla="*/ 50 w 20"/>
                <a:gd name="T5" fmla="*/ 4584 h 115"/>
                <a:gd name="T6" fmla="*/ 50 w 20"/>
                <a:gd name="T7" fmla="*/ 4584 h 115"/>
                <a:gd name="T8" fmla="*/ 783 w 20"/>
                <a:gd name="T9" fmla="*/ 3114 h 115"/>
                <a:gd name="T10" fmla="*/ 783 w 20"/>
                <a:gd name="T11" fmla="*/ 472 h 115"/>
                <a:gd name="T12" fmla="*/ 50 w 20"/>
                <a:gd name="T13" fmla="*/ 0 h 115"/>
                <a:gd name="T14" fmla="*/ 0 w 20"/>
                <a:gd name="T15" fmla="*/ 0 h 115"/>
                <a:gd name="T16" fmla="*/ 708 w 20"/>
                <a:gd name="T17" fmla="*/ 47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15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8" name="Freeform 76">
              <a:extLst>
                <a:ext uri="{FF2B5EF4-FFF2-40B4-BE49-F238E27FC236}">
                  <a16:creationId xmlns:a16="http://schemas.microsoft.com/office/drawing/2014/main" id="{12C30EF9-065F-4626-AC25-CAF264E3A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6" name="Group 77">
            <a:extLst>
              <a:ext uri="{FF2B5EF4-FFF2-40B4-BE49-F238E27FC236}">
                <a16:creationId xmlns:a16="http://schemas.microsoft.com/office/drawing/2014/main" id="{83998198-9544-427D-96D5-E6058DAB60E7}"/>
              </a:ext>
            </a:extLst>
          </p:cNvPr>
          <p:cNvGrpSpPr>
            <a:grpSpLocks/>
          </p:cNvGrpSpPr>
          <p:nvPr/>
        </p:nvGrpSpPr>
        <p:grpSpPr bwMode="auto">
          <a:xfrm>
            <a:off x="3354388" y="3675063"/>
            <a:ext cx="150812" cy="444500"/>
            <a:chOff x="627" y="867"/>
            <a:chExt cx="95" cy="279"/>
          </a:xfrm>
        </p:grpSpPr>
        <p:sp>
          <p:nvSpPr>
            <p:cNvPr id="26030" name="Freeform 78">
              <a:extLst>
                <a:ext uri="{FF2B5EF4-FFF2-40B4-BE49-F238E27FC236}">
                  <a16:creationId xmlns:a16="http://schemas.microsoft.com/office/drawing/2014/main" id="{64A8ACB5-6F56-4E72-BB0F-A06FFF424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1" name="Freeform 79">
              <a:extLst>
                <a:ext uri="{FF2B5EF4-FFF2-40B4-BE49-F238E27FC236}">
                  <a16:creationId xmlns:a16="http://schemas.microsoft.com/office/drawing/2014/main" id="{FA5D0428-BC35-492F-8AAF-4DC8800AA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867"/>
              <a:ext cx="50" cy="279"/>
            </a:xfrm>
            <a:custGeom>
              <a:avLst/>
              <a:gdLst>
                <a:gd name="T0" fmla="*/ 783 w 20"/>
                <a:gd name="T1" fmla="*/ 3846 h 112"/>
                <a:gd name="T2" fmla="*/ 783 w 20"/>
                <a:gd name="T3" fmla="*/ 0 h 112"/>
                <a:gd name="T4" fmla="*/ 708 w 20"/>
                <a:gd name="T5" fmla="*/ 187 h 112"/>
                <a:gd name="T6" fmla="*/ 708 w 20"/>
                <a:gd name="T7" fmla="*/ 3846 h 112"/>
                <a:gd name="T8" fmla="*/ 0 w 20"/>
                <a:gd name="T9" fmla="*/ 4312 h 112"/>
                <a:gd name="T10" fmla="*/ 50 w 20"/>
                <a:gd name="T11" fmla="*/ 4312 h 112"/>
                <a:gd name="T12" fmla="*/ 783 w 20"/>
                <a:gd name="T13" fmla="*/ 3846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2">
                  <a:moveTo>
                    <a:pt x="20" y="10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8" y="105"/>
                    <a:pt x="14" y="111"/>
                    <a:pt x="0" y="112"/>
                  </a:cubicBezTo>
                  <a:cubicBezTo>
                    <a:pt x="0" y="112"/>
                    <a:pt x="1" y="112"/>
                    <a:pt x="1" y="112"/>
                  </a:cubicBezTo>
                  <a:cubicBezTo>
                    <a:pt x="16" y="112"/>
                    <a:pt x="20" y="105"/>
                    <a:pt x="20" y="100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2" name="Freeform 80">
              <a:extLst>
                <a:ext uri="{FF2B5EF4-FFF2-40B4-BE49-F238E27FC236}">
                  <a16:creationId xmlns:a16="http://schemas.microsoft.com/office/drawing/2014/main" id="{0F2DAE36-4DE1-4427-9795-C80FC2351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55" cy="279"/>
            </a:xfrm>
            <a:custGeom>
              <a:avLst/>
              <a:gdLst>
                <a:gd name="T0" fmla="*/ 863 w 22"/>
                <a:gd name="T1" fmla="*/ 4312 h 112"/>
                <a:gd name="T2" fmla="*/ 238 w 22"/>
                <a:gd name="T3" fmla="*/ 3846 h 112"/>
                <a:gd name="T4" fmla="*/ 238 w 22"/>
                <a:gd name="T5" fmla="*/ 416 h 112"/>
                <a:gd name="T6" fmla="*/ 0 w 22"/>
                <a:gd name="T7" fmla="*/ 0 h 112"/>
                <a:gd name="T8" fmla="*/ 0 w 22"/>
                <a:gd name="T9" fmla="*/ 30 h 112"/>
                <a:gd name="T10" fmla="*/ 0 w 22"/>
                <a:gd name="T11" fmla="*/ 3846 h 112"/>
                <a:gd name="T12" fmla="*/ 750 w 22"/>
                <a:gd name="T13" fmla="*/ 4312 h 112"/>
                <a:gd name="T14" fmla="*/ 863 w 22"/>
                <a:gd name="T15" fmla="*/ 4312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12">
                  <a:moveTo>
                    <a:pt x="22" y="112"/>
                  </a:moveTo>
                  <a:cubicBezTo>
                    <a:pt x="8" y="111"/>
                    <a:pt x="6" y="104"/>
                    <a:pt x="6" y="10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20" y="112"/>
                    <a:pt x="21" y="112"/>
                    <a:pt x="22" y="112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3" name="Freeform 81">
              <a:extLst>
                <a:ext uri="{FF2B5EF4-FFF2-40B4-BE49-F238E27FC236}">
                  <a16:creationId xmlns:a16="http://schemas.microsoft.com/office/drawing/2014/main" id="{5BA6ED26-EBF2-4066-A49F-630017738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4" name="Freeform 82">
              <a:extLst>
                <a:ext uri="{FF2B5EF4-FFF2-40B4-BE49-F238E27FC236}">
                  <a16:creationId xmlns:a16="http://schemas.microsoft.com/office/drawing/2014/main" id="{D83B3F7D-5A13-46E6-99A7-A8F69527F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917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7" name="Group 83">
            <a:extLst>
              <a:ext uri="{FF2B5EF4-FFF2-40B4-BE49-F238E27FC236}">
                <a16:creationId xmlns:a16="http://schemas.microsoft.com/office/drawing/2014/main" id="{7DE5DCA8-1CC4-4738-8A1E-91C999052BA9}"/>
              </a:ext>
            </a:extLst>
          </p:cNvPr>
          <p:cNvGrpSpPr>
            <a:grpSpLocks/>
          </p:cNvGrpSpPr>
          <p:nvPr/>
        </p:nvGrpSpPr>
        <p:grpSpPr bwMode="auto">
          <a:xfrm>
            <a:off x="4181475" y="3475038"/>
            <a:ext cx="150813" cy="460375"/>
            <a:chOff x="435" y="866"/>
            <a:chExt cx="95" cy="289"/>
          </a:xfrm>
        </p:grpSpPr>
        <p:sp>
          <p:nvSpPr>
            <p:cNvPr id="26026" name="Freeform 84">
              <a:extLst>
                <a:ext uri="{FF2B5EF4-FFF2-40B4-BE49-F238E27FC236}">
                  <a16:creationId xmlns:a16="http://schemas.microsoft.com/office/drawing/2014/main" id="{0DBF6678-1535-4EC7-A460-A6A2717DF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27" name="Freeform 85">
              <a:extLst>
                <a:ext uri="{FF2B5EF4-FFF2-40B4-BE49-F238E27FC236}">
                  <a16:creationId xmlns:a16="http://schemas.microsoft.com/office/drawing/2014/main" id="{E738749F-34A1-4B73-B4BA-2AC5408E8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55" cy="289"/>
            </a:xfrm>
            <a:custGeom>
              <a:avLst/>
              <a:gdLst>
                <a:gd name="T0" fmla="*/ 238 w 22"/>
                <a:gd name="T1" fmla="*/ 3114 h 115"/>
                <a:gd name="T2" fmla="*/ 238 w 22"/>
                <a:gd name="T3" fmla="*/ 472 h 115"/>
                <a:gd name="T4" fmla="*/ 863 w 22"/>
                <a:gd name="T5" fmla="*/ 50 h 115"/>
                <a:gd name="T6" fmla="*/ 750 w 22"/>
                <a:gd name="T7" fmla="*/ 0 h 115"/>
                <a:gd name="T8" fmla="*/ 0 w 22"/>
                <a:gd name="T9" fmla="*/ 472 h 115"/>
                <a:gd name="T10" fmla="*/ 0 w 22"/>
                <a:gd name="T11" fmla="*/ 3114 h 115"/>
                <a:gd name="T12" fmla="*/ 750 w 22"/>
                <a:gd name="T13" fmla="*/ 4584 h 115"/>
                <a:gd name="T14" fmla="*/ 863 w 22"/>
                <a:gd name="T15" fmla="*/ 4428 h 115"/>
                <a:gd name="T16" fmla="*/ 238 w 22"/>
                <a:gd name="T17" fmla="*/ 3114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15">
                  <a:moveTo>
                    <a:pt x="6" y="78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9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22" y="111"/>
                    <a:pt x="22" y="111"/>
                    <a:pt x="22" y="111"/>
                  </a:cubicBezTo>
                  <a:lnTo>
                    <a:pt x="6" y="78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28" name="Freeform 86">
              <a:extLst>
                <a:ext uri="{FF2B5EF4-FFF2-40B4-BE49-F238E27FC236}">
                  <a16:creationId xmlns:a16="http://schemas.microsoft.com/office/drawing/2014/main" id="{05DFDA25-EDBB-445E-B346-EA1D0B9B9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866"/>
              <a:ext cx="50" cy="289"/>
            </a:xfrm>
            <a:custGeom>
              <a:avLst/>
              <a:gdLst>
                <a:gd name="T0" fmla="*/ 708 w 20"/>
                <a:gd name="T1" fmla="*/ 472 h 115"/>
                <a:gd name="T2" fmla="*/ 708 w 20"/>
                <a:gd name="T3" fmla="*/ 3114 h 115"/>
                <a:gd name="T4" fmla="*/ 50 w 20"/>
                <a:gd name="T5" fmla="*/ 4584 h 115"/>
                <a:gd name="T6" fmla="*/ 50 w 20"/>
                <a:gd name="T7" fmla="*/ 4584 h 115"/>
                <a:gd name="T8" fmla="*/ 783 w 20"/>
                <a:gd name="T9" fmla="*/ 3114 h 115"/>
                <a:gd name="T10" fmla="*/ 783 w 20"/>
                <a:gd name="T11" fmla="*/ 472 h 115"/>
                <a:gd name="T12" fmla="*/ 50 w 20"/>
                <a:gd name="T13" fmla="*/ 0 h 115"/>
                <a:gd name="T14" fmla="*/ 0 w 20"/>
                <a:gd name="T15" fmla="*/ 0 h 115"/>
                <a:gd name="T16" fmla="*/ 708 w 20"/>
                <a:gd name="T17" fmla="*/ 47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15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29" name="Freeform 87">
              <a:extLst>
                <a:ext uri="{FF2B5EF4-FFF2-40B4-BE49-F238E27FC236}">
                  <a16:creationId xmlns:a16="http://schemas.microsoft.com/office/drawing/2014/main" id="{4D6E9663-FB75-456D-9EBD-693838D3D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8" name="Group 88">
            <a:extLst>
              <a:ext uri="{FF2B5EF4-FFF2-40B4-BE49-F238E27FC236}">
                <a16:creationId xmlns:a16="http://schemas.microsoft.com/office/drawing/2014/main" id="{960DB97E-AD78-4A69-A9BE-28EEDC289B13}"/>
              </a:ext>
            </a:extLst>
          </p:cNvPr>
          <p:cNvGrpSpPr>
            <a:grpSpLocks/>
          </p:cNvGrpSpPr>
          <p:nvPr/>
        </p:nvGrpSpPr>
        <p:grpSpPr bwMode="auto">
          <a:xfrm>
            <a:off x="4181475" y="3779838"/>
            <a:ext cx="150813" cy="444500"/>
            <a:chOff x="627" y="867"/>
            <a:chExt cx="95" cy="279"/>
          </a:xfrm>
        </p:grpSpPr>
        <p:sp>
          <p:nvSpPr>
            <p:cNvPr id="26021" name="Freeform 89">
              <a:extLst>
                <a:ext uri="{FF2B5EF4-FFF2-40B4-BE49-F238E27FC236}">
                  <a16:creationId xmlns:a16="http://schemas.microsoft.com/office/drawing/2014/main" id="{F4DAA8AC-1F9E-492D-96EA-3A9C5EF05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22" name="Freeform 90">
              <a:extLst>
                <a:ext uri="{FF2B5EF4-FFF2-40B4-BE49-F238E27FC236}">
                  <a16:creationId xmlns:a16="http://schemas.microsoft.com/office/drawing/2014/main" id="{C2C44D4D-6B33-4288-A1C1-43C5F989E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867"/>
              <a:ext cx="50" cy="279"/>
            </a:xfrm>
            <a:custGeom>
              <a:avLst/>
              <a:gdLst>
                <a:gd name="T0" fmla="*/ 783 w 20"/>
                <a:gd name="T1" fmla="*/ 3846 h 112"/>
                <a:gd name="T2" fmla="*/ 783 w 20"/>
                <a:gd name="T3" fmla="*/ 0 h 112"/>
                <a:gd name="T4" fmla="*/ 708 w 20"/>
                <a:gd name="T5" fmla="*/ 187 h 112"/>
                <a:gd name="T6" fmla="*/ 708 w 20"/>
                <a:gd name="T7" fmla="*/ 3846 h 112"/>
                <a:gd name="T8" fmla="*/ 0 w 20"/>
                <a:gd name="T9" fmla="*/ 4312 h 112"/>
                <a:gd name="T10" fmla="*/ 50 w 20"/>
                <a:gd name="T11" fmla="*/ 4312 h 112"/>
                <a:gd name="T12" fmla="*/ 783 w 20"/>
                <a:gd name="T13" fmla="*/ 3846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2">
                  <a:moveTo>
                    <a:pt x="20" y="10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8" y="105"/>
                    <a:pt x="14" y="111"/>
                    <a:pt x="0" y="112"/>
                  </a:cubicBezTo>
                  <a:cubicBezTo>
                    <a:pt x="0" y="112"/>
                    <a:pt x="1" y="112"/>
                    <a:pt x="1" y="112"/>
                  </a:cubicBezTo>
                  <a:cubicBezTo>
                    <a:pt x="16" y="112"/>
                    <a:pt x="20" y="105"/>
                    <a:pt x="20" y="100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23" name="Freeform 91">
              <a:extLst>
                <a:ext uri="{FF2B5EF4-FFF2-40B4-BE49-F238E27FC236}">
                  <a16:creationId xmlns:a16="http://schemas.microsoft.com/office/drawing/2014/main" id="{AEE5935C-4ED4-4B56-8D5E-A9AE5B6D4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55" cy="279"/>
            </a:xfrm>
            <a:custGeom>
              <a:avLst/>
              <a:gdLst>
                <a:gd name="T0" fmla="*/ 863 w 22"/>
                <a:gd name="T1" fmla="*/ 4312 h 112"/>
                <a:gd name="T2" fmla="*/ 238 w 22"/>
                <a:gd name="T3" fmla="*/ 3846 h 112"/>
                <a:gd name="T4" fmla="*/ 238 w 22"/>
                <a:gd name="T5" fmla="*/ 416 h 112"/>
                <a:gd name="T6" fmla="*/ 0 w 22"/>
                <a:gd name="T7" fmla="*/ 0 h 112"/>
                <a:gd name="T8" fmla="*/ 0 w 22"/>
                <a:gd name="T9" fmla="*/ 30 h 112"/>
                <a:gd name="T10" fmla="*/ 0 w 22"/>
                <a:gd name="T11" fmla="*/ 3846 h 112"/>
                <a:gd name="T12" fmla="*/ 750 w 22"/>
                <a:gd name="T13" fmla="*/ 4312 h 112"/>
                <a:gd name="T14" fmla="*/ 863 w 22"/>
                <a:gd name="T15" fmla="*/ 4312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12">
                  <a:moveTo>
                    <a:pt x="22" y="112"/>
                  </a:moveTo>
                  <a:cubicBezTo>
                    <a:pt x="8" y="111"/>
                    <a:pt x="6" y="104"/>
                    <a:pt x="6" y="10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20" y="112"/>
                    <a:pt x="21" y="112"/>
                    <a:pt x="22" y="112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24" name="Freeform 92">
              <a:extLst>
                <a:ext uri="{FF2B5EF4-FFF2-40B4-BE49-F238E27FC236}">
                  <a16:creationId xmlns:a16="http://schemas.microsoft.com/office/drawing/2014/main" id="{94118CC0-A5FB-4068-80D3-3A1E546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25" name="Freeform 93">
              <a:extLst>
                <a:ext uri="{FF2B5EF4-FFF2-40B4-BE49-F238E27FC236}">
                  <a16:creationId xmlns:a16="http://schemas.microsoft.com/office/drawing/2014/main" id="{C9E79D6F-F998-451E-A513-EF9AC0C1D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917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9" name="Group 94">
            <a:extLst>
              <a:ext uri="{FF2B5EF4-FFF2-40B4-BE49-F238E27FC236}">
                <a16:creationId xmlns:a16="http://schemas.microsoft.com/office/drawing/2014/main" id="{8B3DFCF8-408A-42FA-9D5D-5E44997E96C3}"/>
              </a:ext>
            </a:extLst>
          </p:cNvPr>
          <p:cNvGrpSpPr>
            <a:grpSpLocks/>
          </p:cNvGrpSpPr>
          <p:nvPr/>
        </p:nvGrpSpPr>
        <p:grpSpPr bwMode="auto">
          <a:xfrm>
            <a:off x="5286375" y="3351213"/>
            <a:ext cx="150813" cy="460375"/>
            <a:chOff x="435" y="866"/>
            <a:chExt cx="95" cy="289"/>
          </a:xfrm>
        </p:grpSpPr>
        <p:sp>
          <p:nvSpPr>
            <p:cNvPr id="26017" name="Freeform 95">
              <a:extLst>
                <a:ext uri="{FF2B5EF4-FFF2-40B4-BE49-F238E27FC236}">
                  <a16:creationId xmlns:a16="http://schemas.microsoft.com/office/drawing/2014/main" id="{C2263CE5-12A7-4780-8BD0-673165515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8" name="Freeform 96">
              <a:extLst>
                <a:ext uri="{FF2B5EF4-FFF2-40B4-BE49-F238E27FC236}">
                  <a16:creationId xmlns:a16="http://schemas.microsoft.com/office/drawing/2014/main" id="{FDF3BEF0-7928-4ED1-AC8C-7476DEEDF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55" cy="289"/>
            </a:xfrm>
            <a:custGeom>
              <a:avLst/>
              <a:gdLst>
                <a:gd name="T0" fmla="*/ 238 w 22"/>
                <a:gd name="T1" fmla="*/ 3114 h 115"/>
                <a:gd name="T2" fmla="*/ 238 w 22"/>
                <a:gd name="T3" fmla="*/ 472 h 115"/>
                <a:gd name="T4" fmla="*/ 863 w 22"/>
                <a:gd name="T5" fmla="*/ 50 h 115"/>
                <a:gd name="T6" fmla="*/ 750 w 22"/>
                <a:gd name="T7" fmla="*/ 0 h 115"/>
                <a:gd name="T8" fmla="*/ 0 w 22"/>
                <a:gd name="T9" fmla="*/ 472 h 115"/>
                <a:gd name="T10" fmla="*/ 0 w 22"/>
                <a:gd name="T11" fmla="*/ 3114 h 115"/>
                <a:gd name="T12" fmla="*/ 750 w 22"/>
                <a:gd name="T13" fmla="*/ 4584 h 115"/>
                <a:gd name="T14" fmla="*/ 863 w 22"/>
                <a:gd name="T15" fmla="*/ 4428 h 115"/>
                <a:gd name="T16" fmla="*/ 238 w 22"/>
                <a:gd name="T17" fmla="*/ 3114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15">
                  <a:moveTo>
                    <a:pt x="6" y="78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9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22" y="111"/>
                    <a:pt x="22" y="111"/>
                    <a:pt x="22" y="111"/>
                  </a:cubicBezTo>
                  <a:lnTo>
                    <a:pt x="6" y="78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9" name="Freeform 97">
              <a:extLst>
                <a:ext uri="{FF2B5EF4-FFF2-40B4-BE49-F238E27FC236}">
                  <a16:creationId xmlns:a16="http://schemas.microsoft.com/office/drawing/2014/main" id="{14DC1937-A420-453B-88D0-0B0574F18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866"/>
              <a:ext cx="50" cy="289"/>
            </a:xfrm>
            <a:custGeom>
              <a:avLst/>
              <a:gdLst>
                <a:gd name="T0" fmla="*/ 708 w 20"/>
                <a:gd name="T1" fmla="*/ 472 h 115"/>
                <a:gd name="T2" fmla="*/ 708 w 20"/>
                <a:gd name="T3" fmla="*/ 3114 h 115"/>
                <a:gd name="T4" fmla="*/ 50 w 20"/>
                <a:gd name="T5" fmla="*/ 4584 h 115"/>
                <a:gd name="T6" fmla="*/ 50 w 20"/>
                <a:gd name="T7" fmla="*/ 4584 h 115"/>
                <a:gd name="T8" fmla="*/ 783 w 20"/>
                <a:gd name="T9" fmla="*/ 3114 h 115"/>
                <a:gd name="T10" fmla="*/ 783 w 20"/>
                <a:gd name="T11" fmla="*/ 472 h 115"/>
                <a:gd name="T12" fmla="*/ 50 w 20"/>
                <a:gd name="T13" fmla="*/ 0 h 115"/>
                <a:gd name="T14" fmla="*/ 0 w 20"/>
                <a:gd name="T15" fmla="*/ 0 h 115"/>
                <a:gd name="T16" fmla="*/ 708 w 20"/>
                <a:gd name="T17" fmla="*/ 47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15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20" name="Freeform 98">
              <a:extLst>
                <a:ext uri="{FF2B5EF4-FFF2-40B4-BE49-F238E27FC236}">
                  <a16:creationId xmlns:a16="http://schemas.microsoft.com/office/drawing/2014/main" id="{58FE8A9D-D396-4E70-8C5F-0864C97FB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0" name="Group 99">
            <a:extLst>
              <a:ext uri="{FF2B5EF4-FFF2-40B4-BE49-F238E27FC236}">
                <a16:creationId xmlns:a16="http://schemas.microsoft.com/office/drawing/2014/main" id="{415AFAF3-206A-4B66-9C93-F7E881868BB3}"/>
              </a:ext>
            </a:extLst>
          </p:cNvPr>
          <p:cNvGrpSpPr>
            <a:grpSpLocks/>
          </p:cNvGrpSpPr>
          <p:nvPr/>
        </p:nvGrpSpPr>
        <p:grpSpPr bwMode="auto">
          <a:xfrm>
            <a:off x="5286375" y="3656013"/>
            <a:ext cx="150813" cy="444500"/>
            <a:chOff x="627" y="867"/>
            <a:chExt cx="95" cy="279"/>
          </a:xfrm>
        </p:grpSpPr>
        <p:sp>
          <p:nvSpPr>
            <p:cNvPr id="26012" name="Freeform 100">
              <a:extLst>
                <a:ext uri="{FF2B5EF4-FFF2-40B4-BE49-F238E27FC236}">
                  <a16:creationId xmlns:a16="http://schemas.microsoft.com/office/drawing/2014/main" id="{CA321C9D-915D-4184-BD57-055F985A6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3" name="Freeform 101">
              <a:extLst>
                <a:ext uri="{FF2B5EF4-FFF2-40B4-BE49-F238E27FC236}">
                  <a16:creationId xmlns:a16="http://schemas.microsoft.com/office/drawing/2014/main" id="{ECBC5EC6-C826-466D-B510-47C39FFC2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867"/>
              <a:ext cx="50" cy="279"/>
            </a:xfrm>
            <a:custGeom>
              <a:avLst/>
              <a:gdLst>
                <a:gd name="T0" fmla="*/ 783 w 20"/>
                <a:gd name="T1" fmla="*/ 3846 h 112"/>
                <a:gd name="T2" fmla="*/ 783 w 20"/>
                <a:gd name="T3" fmla="*/ 0 h 112"/>
                <a:gd name="T4" fmla="*/ 708 w 20"/>
                <a:gd name="T5" fmla="*/ 187 h 112"/>
                <a:gd name="T6" fmla="*/ 708 w 20"/>
                <a:gd name="T7" fmla="*/ 3846 h 112"/>
                <a:gd name="T8" fmla="*/ 0 w 20"/>
                <a:gd name="T9" fmla="*/ 4312 h 112"/>
                <a:gd name="T10" fmla="*/ 50 w 20"/>
                <a:gd name="T11" fmla="*/ 4312 h 112"/>
                <a:gd name="T12" fmla="*/ 783 w 20"/>
                <a:gd name="T13" fmla="*/ 3846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2">
                  <a:moveTo>
                    <a:pt x="20" y="10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8" y="105"/>
                    <a:pt x="14" y="111"/>
                    <a:pt x="0" y="112"/>
                  </a:cubicBezTo>
                  <a:cubicBezTo>
                    <a:pt x="0" y="112"/>
                    <a:pt x="1" y="112"/>
                    <a:pt x="1" y="112"/>
                  </a:cubicBezTo>
                  <a:cubicBezTo>
                    <a:pt x="16" y="112"/>
                    <a:pt x="20" y="105"/>
                    <a:pt x="20" y="100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4" name="Freeform 102">
              <a:extLst>
                <a:ext uri="{FF2B5EF4-FFF2-40B4-BE49-F238E27FC236}">
                  <a16:creationId xmlns:a16="http://schemas.microsoft.com/office/drawing/2014/main" id="{4BF94D51-8C41-46A1-A917-6274F2326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55" cy="279"/>
            </a:xfrm>
            <a:custGeom>
              <a:avLst/>
              <a:gdLst>
                <a:gd name="T0" fmla="*/ 863 w 22"/>
                <a:gd name="T1" fmla="*/ 4312 h 112"/>
                <a:gd name="T2" fmla="*/ 238 w 22"/>
                <a:gd name="T3" fmla="*/ 3846 h 112"/>
                <a:gd name="T4" fmla="*/ 238 w 22"/>
                <a:gd name="T5" fmla="*/ 416 h 112"/>
                <a:gd name="T6" fmla="*/ 0 w 22"/>
                <a:gd name="T7" fmla="*/ 0 h 112"/>
                <a:gd name="T8" fmla="*/ 0 w 22"/>
                <a:gd name="T9" fmla="*/ 30 h 112"/>
                <a:gd name="T10" fmla="*/ 0 w 22"/>
                <a:gd name="T11" fmla="*/ 3846 h 112"/>
                <a:gd name="T12" fmla="*/ 750 w 22"/>
                <a:gd name="T13" fmla="*/ 4312 h 112"/>
                <a:gd name="T14" fmla="*/ 863 w 22"/>
                <a:gd name="T15" fmla="*/ 4312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12">
                  <a:moveTo>
                    <a:pt x="22" y="112"/>
                  </a:moveTo>
                  <a:cubicBezTo>
                    <a:pt x="8" y="111"/>
                    <a:pt x="6" y="104"/>
                    <a:pt x="6" y="10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20" y="112"/>
                    <a:pt x="21" y="112"/>
                    <a:pt x="22" y="112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5" name="Freeform 103">
              <a:extLst>
                <a:ext uri="{FF2B5EF4-FFF2-40B4-BE49-F238E27FC236}">
                  <a16:creationId xmlns:a16="http://schemas.microsoft.com/office/drawing/2014/main" id="{06F35082-A1DE-4BD4-93C8-41DD108A2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6" name="Freeform 104">
              <a:extLst>
                <a:ext uri="{FF2B5EF4-FFF2-40B4-BE49-F238E27FC236}">
                  <a16:creationId xmlns:a16="http://schemas.microsoft.com/office/drawing/2014/main" id="{475E488D-BEFB-4B00-85F1-826788FFE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917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1" name="Group 116">
            <a:extLst>
              <a:ext uri="{FF2B5EF4-FFF2-40B4-BE49-F238E27FC236}">
                <a16:creationId xmlns:a16="http://schemas.microsoft.com/office/drawing/2014/main" id="{CBDCBA10-6EF3-4E6A-B1FA-52F528A5240C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522663"/>
            <a:ext cx="150813" cy="460375"/>
            <a:chOff x="435" y="866"/>
            <a:chExt cx="95" cy="289"/>
          </a:xfrm>
        </p:grpSpPr>
        <p:sp>
          <p:nvSpPr>
            <p:cNvPr id="26008" name="Freeform 117">
              <a:extLst>
                <a:ext uri="{FF2B5EF4-FFF2-40B4-BE49-F238E27FC236}">
                  <a16:creationId xmlns:a16="http://schemas.microsoft.com/office/drawing/2014/main" id="{6761AB4A-60D5-4280-9C5A-B258BFFD0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9" name="Freeform 118">
              <a:extLst>
                <a:ext uri="{FF2B5EF4-FFF2-40B4-BE49-F238E27FC236}">
                  <a16:creationId xmlns:a16="http://schemas.microsoft.com/office/drawing/2014/main" id="{6FD1BA35-134C-45DD-B7ED-E9146CAC7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55" cy="289"/>
            </a:xfrm>
            <a:custGeom>
              <a:avLst/>
              <a:gdLst>
                <a:gd name="T0" fmla="*/ 238 w 22"/>
                <a:gd name="T1" fmla="*/ 3114 h 115"/>
                <a:gd name="T2" fmla="*/ 238 w 22"/>
                <a:gd name="T3" fmla="*/ 472 h 115"/>
                <a:gd name="T4" fmla="*/ 863 w 22"/>
                <a:gd name="T5" fmla="*/ 50 h 115"/>
                <a:gd name="T6" fmla="*/ 750 w 22"/>
                <a:gd name="T7" fmla="*/ 0 h 115"/>
                <a:gd name="T8" fmla="*/ 0 w 22"/>
                <a:gd name="T9" fmla="*/ 472 h 115"/>
                <a:gd name="T10" fmla="*/ 0 w 22"/>
                <a:gd name="T11" fmla="*/ 3114 h 115"/>
                <a:gd name="T12" fmla="*/ 750 w 22"/>
                <a:gd name="T13" fmla="*/ 4584 h 115"/>
                <a:gd name="T14" fmla="*/ 863 w 22"/>
                <a:gd name="T15" fmla="*/ 4428 h 115"/>
                <a:gd name="T16" fmla="*/ 238 w 22"/>
                <a:gd name="T17" fmla="*/ 3114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15">
                  <a:moveTo>
                    <a:pt x="6" y="78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9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22" y="111"/>
                    <a:pt x="22" y="111"/>
                    <a:pt x="22" y="111"/>
                  </a:cubicBezTo>
                  <a:lnTo>
                    <a:pt x="6" y="78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0" name="Freeform 119">
              <a:extLst>
                <a:ext uri="{FF2B5EF4-FFF2-40B4-BE49-F238E27FC236}">
                  <a16:creationId xmlns:a16="http://schemas.microsoft.com/office/drawing/2014/main" id="{00974912-1C25-4342-BDE1-C7CE90122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866"/>
              <a:ext cx="50" cy="289"/>
            </a:xfrm>
            <a:custGeom>
              <a:avLst/>
              <a:gdLst>
                <a:gd name="T0" fmla="*/ 708 w 20"/>
                <a:gd name="T1" fmla="*/ 472 h 115"/>
                <a:gd name="T2" fmla="*/ 708 w 20"/>
                <a:gd name="T3" fmla="*/ 3114 h 115"/>
                <a:gd name="T4" fmla="*/ 50 w 20"/>
                <a:gd name="T5" fmla="*/ 4584 h 115"/>
                <a:gd name="T6" fmla="*/ 50 w 20"/>
                <a:gd name="T7" fmla="*/ 4584 h 115"/>
                <a:gd name="T8" fmla="*/ 783 w 20"/>
                <a:gd name="T9" fmla="*/ 3114 h 115"/>
                <a:gd name="T10" fmla="*/ 783 w 20"/>
                <a:gd name="T11" fmla="*/ 472 h 115"/>
                <a:gd name="T12" fmla="*/ 50 w 20"/>
                <a:gd name="T13" fmla="*/ 0 h 115"/>
                <a:gd name="T14" fmla="*/ 0 w 20"/>
                <a:gd name="T15" fmla="*/ 0 h 115"/>
                <a:gd name="T16" fmla="*/ 708 w 20"/>
                <a:gd name="T17" fmla="*/ 47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15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1" name="Freeform 120">
              <a:extLst>
                <a:ext uri="{FF2B5EF4-FFF2-40B4-BE49-F238E27FC236}">
                  <a16:creationId xmlns:a16="http://schemas.microsoft.com/office/drawing/2014/main" id="{339E85D4-C7A2-4613-9699-06ED5AB8B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2" name="Group 121">
            <a:extLst>
              <a:ext uri="{FF2B5EF4-FFF2-40B4-BE49-F238E27FC236}">
                <a16:creationId xmlns:a16="http://schemas.microsoft.com/office/drawing/2014/main" id="{A18F36FB-73CA-4827-8C95-E43E3492449D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827463"/>
            <a:ext cx="150813" cy="444500"/>
            <a:chOff x="627" y="867"/>
            <a:chExt cx="95" cy="279"/>
          </a:xfrm>
        </p:grpSpPr>
        <p:sp>
          <p:nvSpPr>
            <p:cNvPr id="26003" name="Freeform 122">
              <a:extLst>
                <a:ext uri="{FF2B5EF4-FFF2-40B4-BE49-F238E27FC236}">
                  <a16:creationId xmlns:a16="http://schemas.microsoft.com/office/drawing/2014/main" id="{FFF44040-E09F-4DAA-8C77-AAB82DBEE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4" name="Freeform 123">
              <a:extLst>
                <a:ext uri="{FF2B5EF4-FFF2-40B4-BE49-F238E27FC236}">
                  <a16:creationId xmlns:a16="http://schemas.microsoft.com/office/drawing/2014/main" id="{3E3E8B08-593C-4F96-8AED-D021A9BBC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867"/>
              <a:ext cx="50" cy="279"/>
            </a:xfrm>
            <a:custGeom>
              <a:avLst/>
              <a:gdLst>
                <a:gd name="T0" fmla="*/ 783 w 20"/>
                <a:gd name="T1" fmla="*/ 3846 h 112"/>
                <a:gd name="T2" fmla="*/ 783 w 20"/>
                <a:gd name="T3" fmla="*/ 0 h 112"/>
                <a:gd name="T4" fmla="*/ 708 w 20"/>
                <a:gd name="T5" fmla="*/ 187 h 112"/>
                <a:gd name="T6" fmla="*/ 708 w 20"/>
                <a:gd name="T7" fmla="*/ 3846 h 112"/>
                <a:gd name="T8" fmla="*/ 0 w 20"/>
                <a:gd name="T9" fmla="*/ 4312 h 112"/>
                <a:gd name="T10" fmla="*/ 50 w 20"/>
                <a:gd name="T11" fmla="*/ 4312 h 112"/>
                <a:gd name="T12" fmla="*/ 783 w 20"/>
                <a:gd name="T13" fmla="*/ 3846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2">
                  <a:moveTo>
                    <a:pt x="20" y="10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8" y="105"/>
                    <a:pt x="14" y="111"/>
                    <a:pt x="0" y="112"/>
                  </a:cubicBezTo>
                  <a:cubicBezTo>
                    <a:pt x="0" y="112"/>
                    <a:pt x="1" y="112"/>
                    <a:pt x="1" y="112"/>
                  </a:cubicBezTo>
                  <a:cubicBezTo>
                    <a:pt x="16" y="112"/>
                    <a:pt x="20" y="105"/>
                    <a:pt x="20" y="100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5" name="Freeform 124">
              <a:extLst>
                <a:ext uri="{FF2B5EF4-FFF2-40B4-BE49-F238E27FC236}">
                  <a16:creationId xmlns:a16="http://schemas.microsoft.com/office/drawing/2014/main" id="{43612D4B-6E8F-41A7-B0E8-F8F207145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55" cy="279"/>
            </a:xfrm>
            <a:custGeom>
              <a:avLst/>
              <a:gdLst>
                <a:gd name="T0" fmla="*/ 863 w 22"/>
                <a:gd name="T1" fmla="*/ 4312 h 112"/>
                <a:gd name="T2" fmla="*/ 238 w 22"/>
                <a:gd name="T3" fmla="*/ 3846 h 112"/>
                <a:gd name="T4" fmla="*/ 238 w 22"/>
                <a:gd name="T5" fmla="*/ 416 h 112"/>
                <a:gd name="T6" fmla="*/ 0 w 22"/>
                <a:gd name="T7" fmla="*/ 0 h 112"/>
                <a:gd name="T8" fmla="*/ 0 w 22"/>
                <a:gd name="T9" fmla="*/ 30 h 112"/>
                <a:gd name="T10" fmla="*/ 0 w 22"/>
                <a:gd name="T11" fmla="*/ 3846 h 112"/>
                <a:gd name="T12" fmla="*/ 750 w 22"/>
                <a:gd name="T13" fmla="*/ 4312 h 112"/>
                <a:gd name="T14" fmla="*/ 863 w 22"/>
                <a:gd name="T15" fmla="*/ 4312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12">
                  <a:moveTo>
                    <a:pt x="22" y="112"/>
                  </a:moveTo>
                  <a:cubicBezTo>
                    <a:pt x="8" y="111"/>
                    <a:pt x="6" y="104"/>
                    <a:pt x="6" y="10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20" y="112"/>
                    <a:pt x="21" y="112"/>
                    <a:pt x="22" y="112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6" name="Freeform 125">
              <a:extLst>
                <a:ext uri="{FF2B5EF4-FFF2-40B4-BE49-F238E27FC236}">
                  <a16:creationId xmlns:a16="http://schemas.microsoft.com/office/drawing/2014/main" id="{097C5824-1732-401D-AACA-635E30196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7" name="Freeform 126">
              <a:extLst>
                <a:ext uri="{FF2B5EF4-FFF2-40B4-BE49-F238E27FC236}">
                  <a16:creationId xmlns:a16="http://schemas.microsoft.com/office/drawing/2014/main" id="{A9EB37B8-29A7-417D-84B2-0B5C991A5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917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3" name="Group 127">
            <a:extLst>
              <a:ext uri="{FF2B5EF4-FFF2-40B4-BE49-F238E27FC236}">
                <a16:creationId xmlns:a16="http://schemas.microsoft.com/office/drawing/2014/main" id="{85F5E6D5-E705-4C40-933A-2995D69A7596}"/>
              </a:ext>
            </a:extLst>
          </p:cNvPr>
          <p:cNvGrpSpPr>
            <a:grpSpLocks/>
          </p:cNvGrpSpPr>
          <p:nvPr/>
        </p:nvGrpSpPr>
        <p:grpSpPr bwMode="auto">
          <a:xfrm>
            <a:off x="7953375" y="3446463"/>
            <a:ext cx="150813" cy="460375"/>
            <a:chOff x="435" y="866"/>
            <a:chExt cx="95" cy="289"/>
          </a:xfrm>
        </p:grpSpPr>
        <p:sp>
          <p:nvSpPr>
            <p:cNvPr id="25999" name="Freeform 128">
              <a:extLst>
                <a:ext uri="{FF2B5EF4-FFF2-40B4-BE49-F238E27FC236}">
                  <a16:creationId xmlns:a16="http://schemas.microsoft.com/office/drawing/2014/main" id="{BA24436A-A5CA-4F06-BB01-04A4301E4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0" name="Freeform 129">
              <a:extLst>
                <a:ext uri="{FF2B5EF4-FFF2-40B4-BE49-F238E27FC236}">
                  <a16:creationId xmlns:a16="http://schemas.microsoft.com/office/drawing/2014/main" id="{E2A860EA-266B-4AFE-A8D7-3733CD8DC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55" cy="289"/>
            </a:xfrm>
            <a:custGeom>
              <a:avLst/>
              <a:gdLst>
                <a:gd name="T0" fmla="*/ 238 w 22"/>
                <a:gd name="T1" fmla="*/ 3114 h 115"/>
                <a:gd name="T2" fmla="*/ 238 w 22"/>
                <a:gd name="T3" fmla="*/ 472 h 115"/>
                <a:gd name="T4" fmla="*/ 863 w 22"/>
                <a:gd name="T5" fmla="*/ 50 h 115"/>
                <a:gd name="T6" fmla="*/ 750 w 22"/>
                <a:gd name="T7" fmla="*/ 0 h 115"/>
                <a:gd name="T8" fmla="*/ 0 w 22"/>
                <a:gd name="T9" fmla="*/ 472 h 115"/>
                <a:gd name="T10" fmla="*/ 0 w 22"/>
                <a:gd name="T11" fmla="*/ 3114 h 115"/>
                <a:gd name="T12" fmla="*/ 750 w 22"/>
                <a:gd name="T13" fmla="*/ 4584 h 115"/>
                <a:gd name="T14" fmla="*/ 863 w 22"/>
                <a:gd name="T15" fmla="*/ 4428 h 115"/>
                <a:gd name="T16" fmla="*/ 238 w 22"/>
                <a:gd name="T17" fmla="*/ 3114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15">
                  <a:moveTo>
                    <a:pt x="6" y="78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9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22" y="111"/>
                    <a:pt x="22" y="111"/>
                    <a:pt x="22" y="111"/>
                  </a:cubicBezTo>
                  <a:lnTo>
                    <a:pt x="6" y="78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1" name="Freeform 130">
              <a:extLst>
                <a:ext uri="{FF2B5EF4-FFF2-40B4-BE49-F238E27FC236}">
                  <a16:creationId xmlns:a16="http://schemas.microsoft.com/office/drawing/2014/main" id="{EBFA2BF4-EB36-4E9C-9DBA-EB61F86B7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866"/>
              <a:ext cx="50" cy="289"/>
            </a:xfrm>
            <a:custGeom>
              <a:avLst/>
              <a:gdLst>
                <a:gd name="T0" fmla="*/ 708 w 20"/>
                <a:gd name="T1" fmla="*/ 472 h 115"/>
                <a:gd name="T2" fmla="*/ 708 w 20"/>
                <a:gd name="T3" fmla="*/ 3114 h 115"/>
                <a:gd name="T4" fmla="*/ 50 w 20"/>
                <a:gd name="T5" fmla="*/ 4584 h 115"/>
                <a:gd name="T6" fmla="*/ 50 w 20"/>
                <a:gd name="T7" fmla="*/ 4584 h 115"/>
                <a:gd name="T8" fmla="*/ 783 w 20"/>
                <a:gd name="T9" fmla="*/ 3114 h 115"/>
                <a:gd name="T10" fmla="*/ 783 w 20"/>
                <a:gd name="T11" fmla="*/ 472 h 115"/>
                <a:gd name="T12" fmla="*/ 50 w 20"/>
                <a:gd name="T13" fmla="*/ 0 h 115"/>
                <a:gd name="T14" fmla="*/ 0 w 20"/>
                <a:gd name="T15" fmla="*/ 0 h 115"/>
                <a:gd name="T16" fmla="*/ 708 w 20"/>
                <a:gd name="T17" fmla="*/ 47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15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2" name="Freeform 131">
              <a:extLst>
                <a:ext uri="{FF2B5EF4-FFF2-40B4-BE49-F238E27FC236}">
                  <a16:creationId xmlns:a16="http://schemas.microsoft.com/office/drawing/2014/main" id="{87BD879F-D33F-46B1-A5B2-E5682AD2B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4" name="Group 132">
            <a:extLst>
              <a:ext uri="{FF2B5EF4-FFF2-40B4-BE49-F238E27FC236}">
                <a16:creationId xmlns:a16="http://schemas.microsoft.com/office/drawing/2014/main" id="{20161CE2-1EC3-47D9-9137-8E3D19B39A5C}"/>
              </a:ext>
            </a:extLst>
          </p:cNvPr>
          <p:cNvGrpSpPr>
            <a:grpSpLocks/>
          </p:cNvGrpSpPr>
          <p:nvPr/>
        </p:nvGrpSpPr>
        <p:grpSpPr bwMode="auto">
          <a:xfrm>
            <a:off x="7953375" y="3751263"/>
            <a:ext cx="150813" cy="444500"/>
            <a:chOff x="627" y="867"/>
            <a:chExt cx="95" cy="279"/>
          </a:xfrm>
        </p:grpSpPr>
        <p:sp>
          <p:nvSpPr>
            <p:cNvPr id="25994" name="Freeform 133">
              <a:extLst>
                <a:ext uri="{FF2B5EF4-FFF2-40B4-BE49-F238E27FC236}">
                  <a16:creationId xmlns:a16="http://schemas.microsoft.com/office/drawing/2014/main" id="{BC1C2E62-2827-4505-A4CA-570586BE7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5" name="Freeform 134">
              <a:extLst>
                <a:ext uri="{FF2B5EF4-FFF2-40B4-BE49-F238E27FC236}">
                  <a16:creationId xmlns:a16="http://schemas.microsoft.com/office/drawing/2014/main" id="{4EEA87FC-177C-4078-BF94-5B5699E32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867"/>
              <a:ext cx="50" cy="279"/>
            </a:xfrm>
            <a:custGeom>
              <a:avLst/>
              <a:gdLst>
                <a:gd name="T0" fmla="*/ 783 w 20"/>
                <a:gd name="T1" fmla="*/ 3846 h 112"/>
                <a:gd name="T2" fmla="*/ 783 w 20"/>
                <a:gd name="T3" fmla="*/ 0 h 112"/>
                <a:gd name="T4" fmla="*/ 708 w 20"/>
                <a:gd name="T5" fmla="*/ 187 h 112"/>
                <a:gd name="T6" fmla="*/ 708 w 20"/>
                <a:gd name="T7" fmla="*/ 3846 h 112"/>
                <a:gd name="T8" fmla="*/ 0 w 20"/>
                <a:gd name="T9" fmla="*/ 4312 h 112"/>
                <a:gd name="T10" fmla="*/ 50 w 20"/>
                <a:gd name="T11" fmla="*/ 4312 h 112"/>
                <a:gd name="T12" fmla="*/ 783 w 20"/>
                <a:gd name="T13" fmla="*/ 3846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2">
                  <a:moveTo>
                    <a:pt x="20" y="10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8" y="105"/>
                    <a:pt x="14" y="111"/>
                    <a:pt x="0" y="112"/>
                  </a:cubicBezTo>
                  <a:cubicBezTo>
                    <a:pt x="0" y="112"/>
                    <a:pt x="1" y="112"/>
                    <a:pt x="1" y="112"/>
                  </a:cubicBezTo>
                  <a:cubicBezTo>
                    <a:pt x="16" y="112"/>
                    <a:pt x="20" y="105"/>
                    <a:pt x="20" y="100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6" name="Freeform 135">
              <a:extLst>
                <a:ext uri="{FF2B5EF4-FFF2-40B4-BE49-F238E27FC236}">
                  <a16:creationId xmlns:a16="http://schemas.microsoft.com/office/drawing/2014/main" id="{8F764EB9-C331-4887-9B9C-D54F7FC1A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55" cy="279"/>
            </a:xfrm>
            <a:custGeom>
              <a:avLst/>
              <a:gdLst>
                <a:gd name="T0" fmla="*/ 863 w 22"/>
                <a:gd name="T1" fmla="*/ 4312 h 112"/>
                <a:gd name="T2" fmla="*/ 238 w 22"/>
                <a:gd name="T3" fmla="*/ 3846 h 112"/>
                <a:gd name="T4" fmla="*/ 238 w 22"/>
                <a:gd name="T5" fmla="*/ 416 h 112"/>
                <a:gd name="T6" fmla="*/ 0 w 22"/>
                <a:gd name="T7" fmla="*/ 0 h 112"/>
                <a:gd name="T8" fmla="*/ 0 w 22"/>
                <a:gd name="T9" fmla="*/ 30 h 112"/>
                <a:gd name="T10" fmla="*/ 0 w 22"/>
                <a:gd name="T11" fmla="*/ 3846 h 112"/>
                <a:gd name="T12" fmla="*/ 750 w 22"/>
                <a:gd name="T13" fmla="*/ 4312 h 112"/>
                <a:gd name="T14" fmla="*/ 863 w 22"/>
                <a:gd name="T15" fmla="*/ 4312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12">
                  <a:moveTo>
                    <a:pt x="22" y="112"/>
                  </a:moveTo>
                  <a:cubicBezTo>
                    <a:pt x="8" y="111"/>
                    <a:pt x="6" y="104"/>
                    <a:pt x="6" y="10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20" y="112"/>
                    <a:pt x="21" y="112"/>
                    <a:pt x="22" y="112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7" name="Freeform 136">
              <a:extLst>
                <a:ext uri="{FF2B5EF4-FFF2-40B4-BE49-F238E27FC236}">
                  <a16:creationId xmlns:a16="http://schemas.microsoft.com/office/drawing/2014/main" id="{CE04C010-CB7A-421E-9FE8-D67915907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8" name="Freeform 137">
              <a:extLst>
                <a:ext uri="{FF2B5EF4-FFF2-40B4-BE49-F238E27FC236}">
                  <a16:creationId xmlns:a16="http://schemas.microsoft.com/office/drawing/2014/main" id="{5B90F471-3B25-4280-B658-ACA9D2116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917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5" name="Group 138">
            <a:extLst>
              <a:ext uri="{FF2B5EF4-FFF2-40B4-BE49-F238E27FC236}">
                <a16:creationId xmlns:a16="http://schemas.microsoft.com/office/drawing/2014/main" id="{0375CF93-95BD-454B-B144-8E2730509DA0}"/>
              </a:ext>
            </a:extLst>
          </p:cNvPr>
          <p:cNvGrpSpPr>
            <a:grpSpLocks/>
          </p:cNvGrpSpPr>
          <p:nvPr/>
        </p:nvGrpSpPr>
        <p:grpSpPr bwMode="auto">
          <a:xfrm>
            <a:off x="3619500" y="3309938"/>
            <a:ext cx="152400" cy="454025"/>
            <a:chOff x="818" y="866"/>
            <a:chExt cx="96" cy="286"/>
          </a:xfrm>
        </p:grpSpPr>
        <p:sp>
          <p:nvSpPr>
            <p:cNvPr id="25990" name="Freeform 139">
              <a:extLst>
                <a:ext uri="{FF2B5EF4-FFF2-40B4-BE49-F238E27FC236}">
                  <a16:creationId xmlns:a16="http://schemas.microsoft.com/office/drawing/2014/main" id="{2203CA2D-6B61-4CE3-B24A-E0674A809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1" name="Freeform 140">
              <a:extLst>
                <a:ext uri="{FF2B5EF4-FFF2-40B4-BE49-F238E27FC236}">
                  <a16:creationId xmlns:a16="http://schemas.microsoft.com/office/drawing/2014/main" id="{48728D6B-1752-4DDB-B4A7-9B7DF6325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2" name="Freeform 141">
              <a:extLst>
                <a:ext uri="{FF2B5EF4-FFF2-40B4-BE49-F238E27FC236}">
                  <a16:creationId xmlns:a16="http://schemas.microsoft.com/office/drawing/2014/main" id="{FF657913-709A-463B-830C-49BFD3AA2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3" name="Freeform 142">
              <a:extLst>
                <a:ext uri="{FF2B5EF4-FFF2-40B4-BE49-F238E27FC236}">
                  <a16:creationId xmlns:a16="http://schemas.microsoft.com/office/drawing/2014/main" id="{8CCC6F07-A0CA-49F6-A5CF-0133D3821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6" name="Group 143">
            <a:extLst>
              <a:ext uri="{FF2B5EF4-FFF2-40B4-BE49-F238E27FC236}">
                <a16:creationId xmlns:a16="http://schemas.microsoft.com/office/drawing/2014/main" id="{C36EF090-7657-4366-8B8E-30D30F0BCE34}"/>
              </a:ext>
            </a:extLst>
          </p:cNvPr>
          <p:cNvGrpSpPr>
            <a:grpSpLocks/>
          </p:cNvGrpSpPr>
          <p:nvPr/>
        </p:nvGrpSpPr>
        <p:grpSpPr bwMode="auto">
          <a:xfrm>
            <a:off x="3619500" y="3614738"/>
            <a:ext cx="150813" cy="441325"/>
            <a:chOff x="1008" y="867"/>
            <a:chExt cx="95" cy="278"/>
          </a:xfrm>
        </p:grpSpPr>
        <p:sp>
          <p:nvSpPr>
            <p:cNvPr id="25986" name="Freeform 144">
              <a:extLst>
                <a:ext uri="{FF2B5EF4-FFF2-40B4-BE49-F238E27FC236}">
                  <a16:creationId xmlns:a16="http://schemas.microsoft.com/office/drawing/2014/main" id="{DE173EBB-93DC-444D-BAEA-A474E8757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solidFill>
              <a:srgbClr val="F7A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7" name="Freeform 145">
              <a:extLst>
                <a:ext uri="{FF2B5EF4-FFF2-40B4-BE49-F238E27FC236}">
                  <a16:creationId xmlns:a16="http://schemas.microsoft.com/office/drawing/2014/main" id="{25585A9D-31AA-4F23-A446-770F7B3C0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867"/>
              <a:ext cx="50" cy="278"/>
            </a:xfrm>
            <a:custGeom>
              <a:avLst/>
              <a:gdLst>
                <a:gd name="T0" fmla="*/ 783 w 20"/>
                <a:gd name="T1" fmla="*/ 3895 h 111"/>
                <a:gd name="T2" fmla="*/ 783 w 20"/>
                <a:gd name="T3" fmla="*/ 0 h 111"/>
                <a:gd name="T4" fmla="*/ 675 w 20"/>
                <a:gd name="T5" fmla="*/ 238 h 111"/>
                <a:gd name="T6" fmla="*/ 675 w 20"/>
                <a:gd name="T7" fmla="*/ 3895 h 111"/>
                <a:gd name="T8" fmla="*/ 0 w 20"/>
                <a:gd name="T9" fmla="*/ 4365 h 111"/>
                <a:gd name="T10" fmla="*/ 50 w 20"/>
                <a:gd name="T11" fmla="*/ 4365 h 111"/>
                <a:gd name="T12" fmla="*/ 783 w 20"/>
                <a:gd name="T13" fmla="*/ 389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9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6"/>
                    <a:pt x="20" y="99"/>
                  </a:cubicBezTo>
                  <a:close/>
                </a:path>
              </a:pathLst>
            </a:custGeom>
            <a:solidFill>
              <a:srgbClr val="FAC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8" name="Freeform 146">
              <a:extLst>
                <a:ext uri="{FF2B5EF4-FFF2-40B4-BE49-F238E27FC236}">
                  <a16:creationId xmlns:a16="http://schemas.microsoft.com/office/drawing/2014/main" id="{09868FB1-B83A-460C-ACCD-EB44E42DC7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988 w 38"/>
                <a:gd name="T1" fmla="*/ 438 h 111"/>
                <a:gd name="T2" fmla="*/ 1250 w 38"/>
                <a:gd name="T3" fmla="*/ 867 h 111"/>
                <a:gd name="T4" fmla="*/ 863 w 38"/>
                <a:gd name="T5" fmla="*/ 1413 h 111"/>
                <a:gd name="T6" fmla="*/ 938 w 38"/>
                <a:gd name="T7" fmla="*/ 1413 h 111"/>
                <a:gd name="T8" fmla="*/ 1375 w 38"/>
                <a:gd name="T9" fmla="*/ 867 h 111"/>
                <a:gd name="T10" fmla="*/ 1145 w 38"/>
                <a:gd name="T11" fmla="*/ 438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438 h 111"/>
                <a:gd name="T18" fmla="*/ 863 w 38"/>
                <a:gd name="T19" fmla="*/ 4365 h 111"/>
                <a:gd name="T20" fmla="*/ 208 w 38"/>
                <a:gd name="T21" fmla="*/ 3895 h 111"/>
                <a:gd name="T22" fmla="*/ 208 w 38"/>
                <a:gd name="T23" fmla="*/ 313 h 111"/>
                <a:gd name="T24" fmla="*/ 0 w 38"/>
                <a:gd name="T25" fmla="*/ 0 h 111"/>
                <a:gd name="T26" fmla="*/ 0 w 38"/>
                <a:gd name="T27" fmla="*/ 3895 h 111"/>
                <a:gd name="T28" fmla="*/ 750 w 38"/>
                <a:gd name="T29" fmla="*/ 4365 h 111"/>
                <a:gd name="T30" fmla="*/ 863 w 38"/>
                <a:gd name="T31" fmla="*/ 4365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1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6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1"/>
                  </a:cubicBezTo>
                  <a:cubicBezTo>
                    <a:pt x="35" y="10"/>
                    <a:pt x="38" y="5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2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F0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9" name="Freeform 147">
              <a:extLst>
                <a:ext uri="{FF2B5EF4-FFF2-40B4-BE49-F238E27FC236}">
                  <a16:creationId xmlns:a16="http://schemas.microsoft.com/office/drawing/2014/main" id="{8B2AEAFB-2F36-4C9B-B28B-88E839C6C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7" name="Group 148">
            <a:extLst>
              <a:ext uri="{FF2B5EF4-FFF2-40B4-BE49-F238E27FC236}">
                <a16:creationId xmlns:a16="http://schemas.microsoft.com/office/drawing/2014/main" id="{A912B1E1-3A4B-45D9-9372-448B9D5D10E8}"/>
              </a:ext>
            </a:extLst>
          </p:cNvPr>
          <p:cNvGrpSpPr>
            <a:grpSpLocks/>
          </p:cNvGrpSpPr>
          <p:nvPr/>
        </p:nvGrpSpPr>
        <p:grpSpPr bwMode="auto">
          <a:xfrm>
            <a:off x="4467225" y="3570288"/>
            <a:ext cx="152400" cy="454025"/>
            <a:chOff x="818" y="866"/>
            <a:chExt cx="96" cy="286"/>
          </a:xfrm>
        </p:grpSpPr>
        <p:sp>
          <p:nvSpPr>
            <p:cNvPr id="25982" name="Freeform 149">
              <a:extLst>
                <a:ext uri="{FF2B5EF4-FFF2-40B4-BE49-F238E27FC236}">
                  <a16:creationId xmlns:a16="http://schemas.microsoft.com/office/drawing/2014/main" id="{4D9C34BC-20D8-4435-B7FD-60BCD5885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3" name="Freeform 150">
              <a:extLst>
                <a:ext uri="{FF2B5EF4-FFF2-40B4-BE49-F238E27FC236}">
                  <a16:creationId xmlns:a16="http://schemas.microsoft.com/office/drawing/2014/main" id="{C8F68643-595D-4E8C-946E-A49F8CACD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4" name="Freeform 151">
              <a:extLst>
                <a:ext uri="{FF2B5EF4-FFF2-40B4-BE49-F238E27FC236}">
                  <a16:creationId xmlns:a16="http://schemas.microsoft.com/office/drawing/2014/main" id="{2CC8B6D0-0BB2-4F87-ACAA-D63E525A1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5" name="Freeform 152">
              <a:extLst>
                <a:ext uri="{FF2B5EF4-FFF2-40B4-BE49-F238E27FC236}">
                  <a16:creationId xmlns:a16="http://schemas.microsoft.com/office/drawing/2014/main" id="{1C8E6F68-A6B8-4FE0-A764-3441BA14D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8" name="Group 153">
            <a:extLst>
              <a:ext uri="{FF2B5EF4-FFF2-40B4-BE49-F238E27FC236}">
                <a16:creationId xmlns:a16="http://schemas.microsoft.com/office/drawing/2014/main" id="{6C6BC153-9DEB-4204-A036-EEA4E9D570C0}"/>
              </a:ext>
            </a:extLst>
          </p:cNvPr>
          <p:cNvGrpSpPr>
            <a:grpSpLocks/>
          </p:cNvGrpSpPr>
          <p:nvPr/>
        </p:nvGrpSpPr>
        <p:grpSpPr bwMode="auto">
          <a:xfrm>
            <a:off x="4467225" y="3875088"/>
            <a:ext cx="150813" cy="441325"/>
            <a:chOff x="1008" y="867"/>
            <a:chExt cx="95" cy="278"/>
          </a:xfrm>
        </p:grpSpPr>
        <p:sp>
          <p:nvSpPr>
            <p:cNvPr id="25978" name="Freeform 154">
              <a:extLst>
                <a:ext uri="{FF2B5EF4-FFF2-40B4-BE49-F238E27FC236}">
                  <a16:creationId xmlns:a16="http://schemas.microsoft.com/office/drawing/2014/main" id="{98C7FDD9-C88C-4F57-9D1D-112AA4625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solidFill>
              <a:srgbClr val="F7A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9" name="Freeform 155">
              <a:extLst>
                <a:ext uri="{FF2B5EF4-FFF2-40B4-BE49-F238E27FC236}">
                  <a16:creationId xmlns:a16="http://schemas.microsoft.com/office/drawing/2014/main" id="{40F36A90-B808-49E7-91C5-C51EC8C42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867"/>
              <a:ext cx="50" cy="278"/>
            </a:xfrm>
            <a:custGeom>
              <a:avLst/>
              <a:gdLst>
                <a:gd name="T0" fmla="*/ 783 w 20"/>
                <a:gd name="T1" fmla="*/ 3895 h 111"/>
                <a:gd name="T2" fmla="*/ 783 w 20"/>
                <a:gd name="T3" fmla="*/ 0 h 111"/>
                <a:gd name="T4" fmla="*/ 675 w 20"/>
                <a:gd name="T5" fmla="*/ 238 h 111"/>
                <a:gd name="T6" fmla="*/ 675 w 20"/>
                <a:gd name="T7" fmla="*/ 3895 h 111"/>
                <a:gd name="T8" fmla="*/ 0 w 20"/>
                <a:gd name="T9" fmla="*/ 4365 h 111"/>
                <a:gd name="T10" fmla="*/ 50 w 20"/>
                <a:gd name="T11" fmla="*/ 4365 h 111"/>
                <a:gd name="T12" fmla="*/ 783 w 20"/>
                <a:gd name="T13" fmla="*/ 389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9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6"/>
                    <a:pt x="20" y="99"/>
                  </a:cubicBezTo>
                  <a:close/>
                </a:path>
              </a:pathLst>
            </a:custGeom>
            <a:solidFill>
              <a:srgbClr val="FAC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0" name="Freeform 156">
              <a:extLst>
                <a:ext uri="{FF2B5EF4-FFF2-40B4-BE49-F238E27FC236}">
                  <a16:creationId xmlns:a16="http://schemas.microsoft.com/office/drawing/2014/main" id="{683B4ABA-48AE-4518-8964-86176F46B0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988 w 38"/>
                <a:gd name="T1" fmla="*/ 438 h 111"/>
                <a:gd name="T2" fmla="*/ 1250 w 38"/>
                <a:gd name="T3" fmla="*/ 867 h 111"/>
                <a:gd name="T4" fmla="*/ 863 w 38"/>
                <a:gd name="T5" fmla="*/ 1413 h 111"/>
                <a:gd name="T6" fmla="*/ 938 w 38"/>
                <a:gd name="T7" fmla="*/ 1413 h 111"/>
                <a:gd name="T8" fmla="*/ 1375 w 38"/>
                <a:gd name="T9" fmla="*/ 867 h 111"/>
                <a:gd name="T10" fmla="*/ 1145 w 38"/>
                <a:gd name="T11" fmla="*/ 438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438 h 111"/>
                <a:gd name="T18" fmla="*/ 863 w 38"/>
                <a:gd name="T19" fmla="*/ 4365 h 111"/>
                <a:gd name="T20" fmla="*/ 208 w 38"/>
                <a:gd name="T21" fmla="*/ 3895 h 111"/>
                <a:gd name="T22" fmla="*/ 208 w 38"/>
                <a:gd name="T23" fmla="*/ 313 h 111"/>
                <a:gd name="T24" fmla="*/ 0 w 38"/>
                <a:gd name="T25" fmla="*/ 0 h 111"/>
                <a:gd name="T26" fmla="*/ 0 w 38"/>
                <a:gd name="T27" fmla="*/ 3895 h 111"/>
                <a:gd name="T28" fmla="*/ 750 w 38"/>
                <a:gd name="T29" fmla="*/ 4365 h 111"/>
                <a:gd name="T30" fmla="*/ 863 w 38"/>
                <a:gd name="T31" fmla="*/ 4365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1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6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1"/>
                  </a:cubicBezTo>
                  <a:cubicBezTo>
                    <a:pt x="35" y="10"/>
                    <a:pt x="38" y="5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2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F0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1" name="Freeform 157">
              <a:extLst>
                <a:ext uri="{FF2B5EF4-FFF2-40B4-BE49-F238E27FC236}">
                  <a16:creationId xmlns:a16="http://schemas.microsoft.com/office/drawing/2014/main" id="{917A418A-DAC5-45D4-8B9B-946E100B6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9" name="Group 158">
            <a:extLst>
              <a:ext uri="{FF2B5EF4-FFF2-40B4-BE49-F238E27FC236}">
                <a16:creationId xmlns:a16="http://schemas.microsoft.com/office/drawing/2014/main" id="{F75DAD24-8692-4018-AAEF-6E85401A092F}"/>
              </a:ext>
            </a:extLst>
          </p:cNvPr>
          <p:cNvGrpSpPr>
            <a:grpSpLocks/>
          </p:cNvGrpSpPr>
          <p:nvPr/>
        </p:nvGrpSpPr>
        <p:grpSpPr bwMode="auto">
          <a:xfrm>
            <a:off x="5019675" y="3446463"/>
            <a:ext cx="152400" cy="454025"/>
            <a:chOff x="818" y="866"/>
            <a:chExt cx="96" cy="286"/>
          </a:xfrm>
        </p:grpSpPr>
        <p:sp>
          <p:nvSpPr>
            <p:cNvPr id="25974" name="Freeform 159">
              <a:extLst>
                <a:ext uri="{FF2B5EF4-FFF2-40B4-BE49-F238E27FC236}">
                  <a16:creationId xmlns:a16="http://schemas.microsoft.com/office/drawing/2014/main" id="{AA5C7715-8144-48D1-BCC1-DA061F3E3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5" name="Freeform 160">
              <a:extLst>
                <a:ext uri="{FF2B5EF4-FFF2-40B4-BE49-F238E27FC236}">
                  <a16:creationId xmlns:a16="http://schemas.microsoft.com/office/drawing/2014/main" id="{BD5E31D0-C11D-42A9-A21F-2555FE448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6" name="Freeform 161">
              <a:extLst>
                <a:ext uri="{FF2B5EF4-FFF2-40B4-BE49-F238E27FC236}">
                  <a16:creationId xmlns:a16="http://schemas.microsoft.com/office/drawing/2014/main" id="{62832284-C609-485B-BEFF-AA80EA3BB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7" name="Freeform 162">
              <a:extLst>
                <a:ext uri="{FF2B5EF4-FFF2-40B4-BE49-F238E27FC236}">
                  <a16:creationId xmlns:a16="http://schemas.microsoft.com/office/drawing/2014/main" id="{A129AA27-538C-4226-B08A-3FF47DD72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0" name="Group 163">
            <a:extLst>
              <a:ext uri="{FF2B5EF4-FFF2-40B4-BE49-F238E27FC236}">
                <a16:creationId xmlns:a16="http://schemas.microsoft.com/office/drawing/2014/main" id="{00A9D690-3A7B-4FA3-84AA-6C422C2006B4}"/>
              </a:ext>
            </a:extLst>
          </p:cNvPr>
          <p:cNvGrpSpPr>
            <a:grpSpLocks/>
          </p:cNvGrpSpPr>
          <p:nvPr/>
        </p:nvGrpSpPr>
        <p:grpSpPr bwMode="auto">
          <a:xfrm>
            <a:off x="5019675" y="3751263"/>
            <a:ext cx="150813" cy="441325"/>
            <a:chOff x="1008" y="867"/>
            <a:chExt cx="95" cy="278"/>
          </a:xfrm>
        </p:grpSpPr>
        <p:sp>
          <p:nvSpPr>
            <p:cNvPr id="25970" name="Freeform 164">
              <a:extLst>
                <a:ext uri="{FF2B5EF4-FFF2-40B4-BE49-F238E27FC236}">
                  <a16:creationId xmlns:a16="http://schemas.microsoft.com/office/drawing/2014/main" id="{7DB93DAB-CF8E-47F3-9FD7-E2E56E5D6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solidFill>
              <a:srgbClr val="F7A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1" name="Freeform 165">
              <a:extLst>
                <a:ext uri="{FF2B5EF4-FFF2-40B4-BE49-F238E27FC236}">
                  <a16:creationId xmlns:a16="http://schemas.microsoft.com/office/drawing/2014/main" id="{935932AC-7AFA-4A45-B0E0-B636788A0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867"/>
              <a:ext cx="50" cy="278"/>
            </a:xfrm>
            <a:custGeom>
              <a:avLst/>
              <a:gdLst>
                <a:gd name="T0" fmla="*/ 783 w 20"/>
                <a:gd name="T1" fmla="*/ 3895 h 111"/>
                <a:gd name="T2" fmla="*/ 783 w 20"/>
                <a:gd name="T3" fmla="*/ 0 h 111"/>
                <a:gd name="T4" fmla="*/ 675 w 20"/>
                <a:gd name="T5" fmla="*/ 238 h 111"/>
                <a:gd name="T6" fmla="*/ 675 w 20"/>
                <a:gd name="T7" fmla="*/ 3895 h 111"/>
                <a:gd name="T8" fmla="*/ 0 w 20"/>
                <a:gd name="T9" fmla="*/ 4365 h 111"/>
                <a:gd name="T10" fmla="*/ 50 w 20"/>
                <a:gd name="T11" fmla="*/ 4365 h 111"/>
                <a:gd name="T12" fmla="*/ 783 w 20"/>
                <a:gd name="T13" fmla="*/ 389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9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6"/>
                    <a:pt x="20" y="99"/>
                  </a:cubicBezTo>
                  <a:close/>
                </a:path>
              </a:pathLst>
            </a:custGeom>
            <a:solidFill>
              <a:srgbClr val="FAC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2" name="Freeform 166">
              <a:extLst>
                <a:ext uri="{FF2B5EF4-FFF2-40B4-BE49-F238E27FC236}">
                  <a16:creationId xmlns:a16="http://schemas.microsoft.com/office/drawing/2014/main" id="{E3DA3131-BEA8-4C15-BEE7-F2F7C3E474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988 w 38"/>
                <a:gd name="T1" fmla="*/ 438 h 111"/>
                <a:gd name="T2" fmla="*/ 1250 w 38"/>
                <a:gd name="T3" fmla="*/ 867 h 111"/>
                <a:gd name="T4" fmla="*/ 863 w 38"/>
                <a:gd name="T5" fmla="*/ 1413 h 111"/>
                <a:gd name="T6" fmla="*/ 938 w 38"/>
                <a:gd name="T7" fmla="*/ 1413 h 111"/>
                <a:gd name="T8" fmla="*/ 1375 w 38"/>
                <a:gd name="T9" fmla="*/ 867 h 111"/>
                <a:gd name="T10" fmla="*/ 1145 w 38"/>
                <a:gd name="T11" fmla="*/ 438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438 h 111"/>
                <a:gd name="T18" fmla="*/ 863 w 38"/>
                <a:gd name="T19" fmla="*/ 4365 h 111"/>
                <a:gd name="T20" fmla="*/ 208 w 38"/>
                <a:gd name="T21" fmla="*/ 3895 h 111"/>
                <a:gd name="T22" fmla="*/ 208 w 38"/>
                <a:gd name="T23" fmla="*/ 313 h 111"/>
                <a:gd name="T24" fmla="*/ 0 w 38"/>
                <a:gd name="T25" fmla="*/ 0 h 111"/>
                <a:gd name="T26" fmla="*/ 0 w 38"/>
                <a:gd name="T27" fmla="*/ 3895 h 111"/>
                <a:gd name="T28" fmla="*/ 750 w 38"/>
                <a:gd name="T29" fmla="*/ 4365 h 111"/>
                <a:gd name="T30" fmla="*/ 863 w 38"/>
                <a:gd name="T31" fmla="*/ 4365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1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6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1"/>
                  </a:cubicBezTo>
                  <a:cubicBezTo>
                    <a:pt x="35" y="10"/>
                    <a:pt x="38" y="5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2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F0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3" name="Freeform 167">
              <a:extLst>
                <a:ext uri="{FF2B5EF4-FFF2-40B4-BE49-F238E27FC236}">
                  <a16:creationId xmlns:a16="http://schemas.microsoft.com/office/drawing/2014/main" id="{5DE0FBB7-6611-45C1-9136-3A61A8163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1" name="Group 178">
            <a:extLst>
              <a:ext uri="{FF2B5EF4-FFF2-40B4-BE49-F238E27FC236}">
                <a16:creationId xmlns:a16="http://schemas.microsoft.com/office/drawing/2014/main" id="{AFE3A78E-3D17-4D42-B4BB-0CEC7D95CCEF}"/>
              </a:ext>
            </a:extLst>
          </p:cNvPr>
          <p:cNvGrpSpPr>
            <a:grpSpLocks/>
          </p:cNvGrpSpPr>
          <p:nvPr/>
        </p:nvGrpSpPr>
        <p:grpSpPr bwMode="auto">
          <a:xfrm>
            <a:off x="7343775" y="3294063"/>
            <a:ext cx="152400" cy="454025"/>
            <a:chOff x="818" y="866"/>
            <a:chExt cx="96" cy="286"/>
          </a:xfrm>
        </p:grpSpPr>
        <p:sp>
          <p:nvSpPr>
            <p:cNvPr id="25966" name="Freeform 179">
              <a:extLst>
                <a:ext uri="{FF2B5EF4-FFF2-40B4-BE49-F238E27FC236}">
                  <a16:creationId xmlns:a16="http://schemas.microsoft.com/office/drawing/2014/main" id="{109F126E-06DC-4D0E-8BA5-72C124116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7" name="Freeform 180">
              <a:extLst>
                <a:ext uri="{FF2B5EF4-FFF2-40B4-BE49-F238E27FC236}">
                  <a16:creationId xmlns:a16="http://schemas.microsoft.com/office/drawing/2014/main" id="{DDD24DC3-0951-4414-BE1A-BE89E86FF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8" name="Freeform 181">
              <a:extLst>
                <a:ext uri="{FF2B5EF4-FFF2-40B4-BE49-F238E27FC236}">
                  <a16:creationId xmlns:a16="http://schemas.microsoft.com/office/drawing/2014/main" id="{8D69871F-0D85-4AD7-8948-B1F624CED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9" name="Freeform 182">
              <a:extLst>
                <a:ext uri="{FF2B5EF4-FFF2-40B4-BE49-F238E27FC236}">
                  <a16:creationId xmlns:a16="http://schemas.microsoft.com/office/drawing/2014/main" id="{CFD58432-B339-4ABE-873E-D653B5D12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2" name="Group 188">
            <a:extLst>
              <a:ext uri="{FF2B5EF4-FFF2-40B4-BE49-F238E27FC236}">
                <a16:creationId xmlns:a16="http://schemas.microsoft.com/office/drawing/2014/main" id="{C22B6442-90D9-4FF6-8550-0B33906BBEC8}"/>
              </a:ext>
            </a:extLst>
          </p:cNvPr>
          <p:cNvGrpSpPr>
            <a:grpSpLocks/>
          </p:cNvGrpSpPr>
          <p:nvPr/>
        </p:nvGrpSpPr>
        <p:grpSpPr bwMode="auto">
          <a:xfrm>
            <a:off x="8258175" y="3579813"/>
            <a:ext cx="152400" cy="454025"/>
            <a:chOff x="818" y="866"/>
            <a:chExt cx="96" cy="286"/>
          </a:xfrm>
        </p:grpSpPr>
        <p:sp>
          <p:nvSpPr>
            <p:cNvPr id="25962" name="Freeform 189">
              <a:extLst>
                <a:ext uri="{FF2B5EF4-FFF2-40B4-BE49-F238E27FC236}">
                  <a16:creationId xmlns:a16="http://schemas.microsoft.com/office/drawing/2014/main" id="{8A6AABF5-B709-4E10-B324-1A2B10C01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3" name="Freeform 190">
              <a:extLst>
                <a:ext uri="{FF2B5EF4-FFF2-40B4-BE49-F238E27FC236}">
                  <a16:creationId xmlns:a16="http://schemas.microsoft.com/office/drawing/2014/main" id="{B758F32B-DD33-4C53-A9FF-9A4215A64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4" name="Freeform 191">
              <a:extLst>
                <a:ext uri="{FF2B5EF4-FFF2-40B4-BE49-F238E27FC236}">
                  <a16:creationId xmlns:a16="http://schemas.microsoft.com/office/drawing/2014/main" id="{39C74B0E-A026-4FD1-89F1-D7265BCDB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5" name="Freeform 192">
              <a:extLst>
                <a:ext uri="{FF2B5EF4-FFF2-40B4-BE49-F238E27FC236}">
                  <a16:creationId xmlns:a16="http://schemas.microsoft.com/office/drawing/2014/main" id="{4D211515-FBBC-4986-8950-BBBA5AEBD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3" name="Group 198">
            <a:extLst>
              <a:ext uri="{FF2B5EF4-FFF2-40B4-BE49-F238E27FC236}">
                <a16:creationId xmlns:a16="http://schemas.microsoft.com/office/drawing/2014/main" id="{CA0E6F1C-246A-455D-B2A4-5CBD780CFD74}"/>
              </a:ext>
            </a:extLst>
          </p:cNvPr>
          <p:cNvGrpSpPr>
            <a:grpSpLocks/>
          </p:cNvGrpSpPr>
          <p:nvPr/>
        </p:nvGrpSpPr>
        <p:grpSpPr bwMode="auto">
          <a:xfrm>
            <a:off x="3905250" y="3382963"/>
            <a:ext cx="152400" cy="454025"/>
            <a:chOff x="818" y="866"/>
            <a:chExt cx="96" cy="286"/>
          </a:xfrm>
        </p:grpSpPr>
        <p:sp>
          <p:nvSpPr>
            <p:cNvPr id="25958" name="Freeform 199">
              <a:extLst>
                <a:ext uri="{FF2B5EF4-FFF2-40B4-BE49-F238E27FC236}">
                  <a16:creationId xmlns:a16="http://schemas.microsoft.com/office/drawing/2014/main" id="{99E788EE-C395-41B0-8E28-75EEEA2DC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9" name="Freeform 200">
              <a:extLst>
                <a:ext uri="{FF2B5EF4-FFF2-40B4-BE49-F238E27FC236}">
                  <a16:creationId xmlns:a16="http://schemas.microsoft.com/office/drawing/2014/main" id="{F6D37FA2-1139-4F5C-8BAD-E87DF11AD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0" name="Freeform 201">
              <a:extLst>
                <a:ext uri="{FF2B5EF4-FFF2-40B4-BE49-F238E27FC236}">
                  <a16:creationId xmlns:a16="http://schemas.microsoft.com/office/drawing/2014/main" id="{C1B88641-C8B7-418A-A06F-F54A92A80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1" name="Freeform 202">
              <a:extLst>
                <a:ext uri="{FF2B5EF4-FFF2-40B4-BE49-F238E27FC236}">
                  <a16:creationId xmlns:a16="http://schemas.microsoft.com/office/drawing/2014/main" id="{A5A3BC89-7A68-481D-8231-C3B43CD81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4" name="Group 208">
            <a:extLst>
              <a:ext uri="{FF2B5EF4-FFF2-40B4-BE49-F238E27FC236}">
                <a16:creationId xmlns:a16="http://schemas.microsoft.com/office/drawing/2014/main" id="{B2417C9D-58BB-488F-A51C-0907284A196C}"/>
              </a:ext>
            </a:extLst>
          </p:cNvPr>
          <p:cNvGrpSpPr>
            <a:grpSpLocks/>
          </p:cNvGrpSpPr>
          <p:nvPr/>
        </p:nvGrpSpPr>
        <p:grpSpPr bwMode="auto">
          <a:xfrm>
            <a:off x="4743450" y="3570288"/>
            <a:ext cx="152400" cy="454025"/>
            <a:chOff x="818" y="866"/>
            <a:chExt cx="96" cy="286"/>
          </a:xfrm>
        </p:grpSpPr>
        <p:sp>
          <p:nvSpPr>
            <p:cNvPr id="25954" name="Freeform 209">
              <a:extLst>
                <a:ext uri="{FF2B5EF4-FFF2-40B4-BE49-F238E27FC236}">
                  <a16:creationId xmlns:a16="http://schemas.microsoft.com/office/drawing/2014/main" id="{69EA829D-12ED-4BA0-A172-3AF8E23A1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5" name="Freeform 210">
              <a:extLst>
                <a:ext uri="{FF2B5EF4-FFF2-40B4-BE49-F238E27FC236}">
                  <a16:creationId xmlns:a16="http://schemas.microsoft.com/office/drawing/2014/main" id="{512CF2CD-BAA1-4454-A9CE-17A9C2447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6" name="Freeform 211">
              <a:extLst>
                <a:ext uri="{FF2B5EF4-FFF2-40B4-BE49-F238E27FC236}">
                  <a16:creationId xmlns:a16="http://schemas.microsoft.com/office/drawing/2014/main" id="{54B50DF1-54EF-4A9E-B889-CAA6BD006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7" name="Freeform 212">
              <a:extLst>
                <a:ext uri="{FF2B5EF4-FFF2-40B4-BE49-F238E27FC236}">
                  <a16:creationId xmlns:a16="http://schemas.microsoft.com/office/drawing/2014/main" id="{FB6920EF-6F18-410B-B436-AD10F012F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5" name="Group 228">
            <a:extLst>
              <a:ext uri="{FF2B5EF4-FFF2-40B4-BE49-F238E27FC236}">
                <a16:creationId xmlns:a16="http://schemas.microsoft.com/office/drawing/2014/main" id="{331E665C-31F7-42BD-898D-24FF8E77D3D8}"/>
              </a:ext>
            </a:extLst>
          </p:cNvPr>
          <p:cNvGrpSpPr>
            <a:grpSpLocks/>
          </p:cNvGrpSpPr>
          <p:nvPr/>
        </p:nvGrpSpPr>
        <p:grpSpPr bwMode="auto">
          <a:xfrm>
            <a:off x="6457950" y="3579813"/>
            <a:ext cx="152400" cy="454025"/>
            <a:chOff x="818" y="866"/>
            <a:chExt cx="96" cy="286"/>
          </a:xfrm>
        </p:grpSpPr>
        <p:sp>
          <p:nvSpPr>
            <p:cNvPr id="25950" name="Freeform 229">
              <a:extLst>
                <a:ext uri="{FF2B5EF4-FFF2-40B4-BE49-F238E27FC236}">
                  <a16:creationId xmlns:a16="http://schemas.microsoft.com/office/drawing/2014/main" id="{E88EA9A4-70E2-45A8-B044-608A21274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1" name="Freeform 230">
              <a:extLst>
                <a:ext uri="{FF2B5EF4-FFF2-40B4-BE49-F238E27FC236}">
                  <a16:creationId xmlns:a16="http://schemas.microsoft.com/office/drawing/2014/main" id="{6D6D1B67-47B9-4E42-811F-EA7E020CA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2" name="Freeform 231">
              <a:extLst>
                <a:ext uri="{FF2B5EF4-FFF2-40B4-BE49-F238E27FC236}">
                  <a16:creationId xmlns:a16="http://schemas.microsoft.com/office/drawing/2014/main" id="{4CF65535-8AEF-4FA3-BBC6-0E9888719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3" name="Freeform 232">
              <a:extLst>
                <a:ext uri="{FF2B5EF4-FFF2-40B4-BE49-F238E27FC236}">
                  <a16:creationId xmlns:a16="http://schemas.microsoft.com/office/drawing/2014/main" id="{39BC6AFB-E37D-4A8D-AF27-E4DE94DB0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6" name="Group 233">
            <a:extLst>
              <a:ext uri="{FF2B5EF4-FFF2-40B4-BE49-F238E27FC236}">
                <a16:creationId xmlns:a16="http://schemas.microsoft.com/office/drawing/2014/main" id="{1399DBB4-2CD4-45FD-AFF5-696162055597}"/>
              </a:ext>
            </a:extLst>
          </p:cNvPr>
          <p:cNvGrpSpPr>
            <a:grpSpLocks/>
          </p:cNvGrpSpPr>
          <p:nvPr/>
        </p:nvGrpSpPr>
        <p:grpSpPr bwMode="auto">
          <a:xfrm>
            <a:off x="6457950" y="3881438"/>
            <a:ext cx="150813" cy="444500"/>
            <a:chOff x="1203" y="861"/>
            <a:chExt cx="95" cy="279"/>
          </a:xfrm>
        </p:grpSpPr>
        <p:sp>
          <p:nvSpPr>
            <p:cNvPr id="25946" name="Freeform 234">
              <a:extLst>
                <a:ext uri="{FF2B5EF4-FFF2-40B4-BE49-F238E27FC236}">
                  <a16:creationId xmlns:a16="http://schemas.microsoft.com/office/drawing/2014/main" id="{406AAA83-26F8-4499-A772-99092B580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solidFill>
              <a:srgbClr val="C7D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7" name="Freeform 235">
              <a:extLst>
                <a:ext uri="{FF2B5EF4-FFF2-40B4-BE49-F238E27FC236}">
                  <a16:creationId xmlns:a16="http://schemas.microsoft.com/office/drawing/2014/main" id="{7DB5046D-A799-4689-92AB-628B2E9C9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861"/>
              <a:ext cx="50" cy="279"/>
            </a:xfrm>
            <a:custGeom>
              <a:avLst/>
              <a:gdLst>
                <a:gd name="T0" fmla="*/ 783 w 20"/>
                <a:gd name="T1" fmla="*/ 3903 h 111"/>
                <a:gd name="T2" fmla="*/ 783 w 20"/>
                <a:gd name="T3" fmla="*/ 0 h 111"/>
                <a:gd name="T4" fmla="*/ 675 w 20"/>
                <a:gd name="T5" fmla="*/ 241 h 111"/>
                <a:gd name="T6" fmla="*/ 675 w 20"/>
                <a:gd name="T7" fmla="*/ 3903 h 111"/>
                <a:gd name="T8" fmla="*/ 0 w 20"/>
                <a:gd name="T9" fmla="*/ 4429 h 111"/>
                <a:gd name="T10" fmla="*/ 50 w 20"/>
                <a:gd name="T11" fmla="*/ 4429 h 111"/>
                <a:gd name="T12" fmla="*/ 783 w 20"/>
                <a:gd name="T13" fmla="*/ 3903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8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5"/>
                    <a:pt x="20" y="98"/>
                  </a:cubicBezTo>
                  <a:close/>
                </a:path>
              </a:pathLst>
            </a:custGeom>
            <a:solidFill>
              <a:srgbClr val="DFD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8" name="Freeform 236">
              <a:extLst>
                <a:ext uri="{FF2B5EF4-FFF2-40B4-BE49-F238E27FC236}">
                  <a16:creationId xmlns:a16="http://schemas.microsoft.com/office/drawing/2014/main" id="{A4CE7D2F-2605-4AEC-A830-89FD8E03E9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988 w 38"/>
                <a:gd name="T1" fmla="*/ 397 h 111"/>
                <a:gd name="T2" fmla="*/ 1250 w 38"/>
                <a:gd name="T3" fmla="*/ 872 h 111"/>
                <a:gd name="T4" fmla="*/ 863 w 38"/>
                <a:gd name="T5" fmla="*/ 1395 h 111"/>
                <a:gd name="T6" fmla="*/ 938 w 38"/>
                <a:gd name="T7" fmla="*/ 1428 h 111"/>
                <a:gd name="T8" fmla="*/ 1375 w 38"/>
                <a:gd name="T9" fmla="*/ 872 h 111"/>
                <a:gd name="T10" fmla="*/ 1145 w 38"/>
                <a:gd name="T11" fmla="*/ 397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397 h 111"/>
                <a:gd name="T18" fmla="*/ 863 w 38"/>
                <a:gd name="T19" fmla="*/ 4429 h 111"/>
                <a:gd name="T20" fmla="*/ 208 w 38"/>
                <a:gd name="T21" fmla="*/ 3903 h 111"/>
                <a:gd name="T22" fmla="*/ 208 w 38"/>
                <a:gd name="T23" fmla="*/ 317 h 111"/>
                <a:gd name="T24" fmla="*/ 0 w 38"/>
                <a:gd name="T25" fmla="*/ 0 h 111"/>
                <a:gd name="T26" fmla="*/ 0 w 38"/>
                <a:gd name="T27" fmla="*/ 3903 h 111"/>
                <a:gd name="T28" fmla="*/ 750 w 38"/>
                <a:gd name="T29" fmla="*/ 4429 h 111"/>
                <a:gd name="T30" fmla="*/ 863 w 38"/>
                <a:gd name="T31" fmla="*/ 4429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0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5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0"/>
                  </a:cubicBezTo>
                  <a:cubicBezTo>
                    <a:pt x="35" y="9"/>
                    <a:pt x="38" y="6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1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9DB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9" name="Freeform 237">
              <a:extLst>
                <a:ext uri="{FF2B5EF4-FFF2-40B4-BE49-F238E27FC236}">
                  <a16:creationId xmlns:a16="http://schemas.microsoft.com/office/drawing/2014/main" id="{C34310EE-199F-4058-A61C-1E092D66C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7" name="Group 238">
            <a:extLst>
              <a:ext uri="{FF2B5EF4-FFF2-40B4-BE49-F238E27FC236}">
                <a16:creationId xmlns:a16="http://schemas.microsoft.com/office/drawing/2014/main" id="{59824A90-15C4-4FE7-A01D-1CE3BADF1201}"/>
              </a:ext>
            </a:extLst>
          </p:cNvPr>
          <p:cNvGrpSpPr>
            <a:grpSpLocks/>
          </p:cNvGrpSpPr>
          <p:nvPr/>
        </p:nvGrpSpPr>
        <p:grpSpPr bwMode="auto">
          <a:xfrm>
            <a:off x="7077075" y="3379788"/>
            <a:ext cx="152400" cy="454025"/>
            <a:chOff x="818" y="866"/>
            <a:chExt cx="96" cy="286"/>
          </a:xfrm>
        </p:grpSpPr>
        <p:sp>
          <p:nvSpPr>
            <p:cNvPr id="25942" name="Freeform 239">
              <a:extLst>
                <a:ext uri="{FF2B5EF4-FFF2-40B4-BE49-F238E27FC236}">
                  <a16:creationId xmlns:a16="http://schemas.microsoft.com/office/drawing/2014/main" id="{2BB00A6B-6137-4D18-BCFC-13BA96A08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3" name="Freeform 240">
              <a:extLst>
                <a:ext uri="{FF2B5EF4-FFF2-40B4-BE49-F238E27FC236}">
                  <a16:creationId xmlns:a16="http://schemas.microsoft.com/office/drawing/2014/main" id="{5B4CA59C-2568-41C1-B4D9-F2C19349B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4" name="Freeform 241">
              <a:extLst>
                <a:ext uri="{FF2B5EF4-FFF2-40B4-BE49-F238E27FC236}">
                  <a16:creationId xmlns:a16="http://schemas.microsoft.com/office/drawing/2014/main" id="{11553FA0-DEB0-41B3-B866-BB0754535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5" name="Freeform 242">
              <a:extLst>
                <a:ext uri="{FF2B5EF4-FFF2-40B4-BE49-F238E27FC236}">
                  <a16:creationId xmlns:a16="http://schemas.microsoft.com/office/drawing/2014/main" id="{E7883ED8-1CD7-49C0-BC8F-FB6EADD1A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8" name="Group 243">
            <a:extLst>
              <a:ext uri="{FF2B5EF4-FFF2-40B4-BE49-F238E27FC236}">
                <a16:creationId xmlns:a16="http://schemas.microsoft.com/office/drawing/2014/main" id="{898D2144-F1B3-46AA-BFF2-CECB40793874}"/>
              </a:ext>
            </a:extLst>
          </p:cNvPr>
          <p:cNvGrpSpPr>
            <a:grpSpLocks/>
          </p:cNvGrpSpPr>
          <p:nvPr/>
        </p:nvGrpSpPr>
        <p:grpSpPr bwMode="auto">
          <a:xfrm>
            <a:off x="7077075" y="3681413"/>
            <a:ext cx="150813" cy="444500"/>
            <a:chOff x="1203" y="861"/>
            <a:chExt cx="95" cy="279"/>
          </a:xfrm>
        </p:grpSpPr>
        <p:sp>
          <p:nvSpPr>
            <p:cNvPr id="25938" name="Freeform 244">
              <a:extLst>
                <a:ext uri="{FF2B5EF4-FFF2-40B4-BE49-F238E27FC236}">
                  <a16:creationId xmlns:a16="http://schemas.microsoft.com/office/drawing/2014/main" id="{F028885C-B6DD-46CA-9283-240F453DC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solidFill>
              <a:srgbClr val="C7D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9" name="Freeform 245">
              <a:extLst>
                <a:ext uri="{FF2B5EF4-FFF2-40B4-BE49-F238E27FC236}">
                  <a16:creationId xmlns:a16="http://schemas.microsoft.com/office/drawing/2014/main" id="{EBB182A8-38E4-47F7-9FB0-F1DE795A0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861"/>
              <a:ext cx="50" cy="279"/>
            </a:xfrm>
            <a:custGeom>
              <a:avLst/>
              <a:gdLst>
                <a:gd name="T0" fmla="*/ 783 w 20"/>
                <a:gd name="T1" fmla="*/ 3903 h 111"/>
                <a:gd name="T2" fmla="*/ 783 w 20"/>
                <a:gd name="T3" fmla="*/ 0 h 111"/>
                <a:gd name="T4" fmla="*/ 675 w 20"/>
                <a:gd name="T5" fmla="*/ 241 h 111"/>
                <a:gd name="T6" fmla="*/ 675 w 20"/>
                <a:gd name="T7" fmla="*/ 3903 h 111"/>
                <a:gd name="T8" fmla="*/ 0 w 20"/>
                <a:gd name="T9" fmla="*/ 4429 h 111"/>
                <a:gd name="T10" fmla="*/ 50 w 20"/>
                <a:gd name="T11" fmla="*/ 4429 h 111"/>
                <a:gd name="T12" fmla="*/ 783 w 20"/>
                <a:gd name="T13" fmla="*/ 3903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8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5"/>
                    <a:pt x="20" y="98"/>
                  </a:cubicBezTo>
                  <a:close/>
                </a:path>
              </a:pathLst>
            </a:custGeom>
            <a:solidFill>
              <a:srgbClr val="DFD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0" name="Freeform 246">
              <a:extLst>
                <a:ext uri="{FF2B5EF4-FFF2-40B4-BE49-F238E27FC236}">
                  <a16:creationId xmlns:a16="http://schemas.microsoft.com/office/drawing/2014/main" id="{E9FD9690-A954-4190-942A-ED6569A82A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988 w 38"/>
                <a:gd name="T1" fmla="*/ 397 h 111"/>
                <a:gd name="T2" fmla="*/ 1250 w 38"/>
                <a:gd name="T3" fmla="*/ 872 h 111"/>
                <a:gd name="T4" fmla="*/ 863 w 38"/>
                <a:gd name="T5" fmla="*/ 1395 h 111"/>
                <a:gd name="T6" fmla="*/ 938 w 38"/>
                <a:gd name="T7" fmla="*/ 1428 h 111"/>
                <a:gd name="T8" fmla="*/ 1375 w 38"/>
                <a:gd name="T9" fmla="*/ 872 h 111"/>
                <a:gd name="T10" fmla="*/ 1145 w 38"/>
                <a:gd name="T11" fmla="*/ 397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397 h 111"/>
                <a:gd name="T18" fmla="*/ 863 w 38"/>
                <a:gd name="T19" fmla="*/ 4429 h 111"/>
                <a:gd name="T20" fmla="*/ 208 w 38"/>
                <a:gd name="T21" fmla="*/ 3903 h 111"/>
                <a:gd name="T22" fmla="*/ 208 w 38"/>
                <a:gd name="T23" fmla="*/ 317 h 111"/>
                <a:gd name="T24" fmla="*/ 0 w 38"/>
                <a:gd name="T25" fmla="*/ 0 h 111"/>
                <a:gd name="T26" fmla="*/ 0 w 38"/>
                <a:gd name="T27" fmla="*/ 3903 h 111"/>
                <a:gd name="T28" fmla="*/ 750 w 38"/>
                <a:gd name="T29" fmla="*/ 4429 h 111"/>
                <a:gd name="T30" fmla="*/ 863 w 38"/>
                <a:gd name="T31" fmla="*/ 4429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0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5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0"/>
                  </a:cubicBezTo>
                  <a:cubicBezTo>
                    <a:pt x="35" y="9"/>
                    <a:pt x="38" y="6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1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9DB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1" name="Freeform 247">
              <a:extLst>
                <a:ext uri="{FF2B5EF4-FFF2-40B4-BE49-F238E27FC236}">
                  <a16:creationId xmlns:a16="http://schemas.microsoft.com/office/drawing/2014/main" id="{E5431734-7C28-480E-8479-E552E6901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9" name="Group 248">
            <a:extLst>
              <a:ext uri="{FF2B5EF4-FFF2-40B4-BE49-F238E27FC236}">
                <a16:creationId xmlns:a16="http://schemas.microsoft.com/office/drawing/2014/main" id="{041F541C-A811-4ADD-9E35-EC8DD9A32102}"/>
              </a:ext>
            </a:extLst>
          </p:cNvPr>
          <p:cNvGrpSpPr>
            <a:grpSpLocks/>
          </p:cNvGrpSpPr>
          <p:nvPr/>
        </p:nvGrpSpPr>
        <p:grpSpPr bwMode="auto">
          <a:xfrm>
            <a:off x="7648575" y="3370263"/>
            <a:ext cx="152400" cy="454025"/>
            <a:chOff x="818" y="866"/>
            <a:chExt cx="96" cy="286"/>
          </a:xfrm>
        </p:grpSpPr>
        <p:sp>
          <p:nvSpPr>
            <p:cNvPr id="25934" name="Freeform 249">
              <a:extLst>
                <a:ext uri="{FF2B5EF4-FFF2-40B4-BE49-F238E27FC236}">
                  <a16:creationId xmlns:a16="http://schemas.microsoft.com/office/drawing/2014/main" id="{806AE436-5A13-4DF7-BF90-2C382FD32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5" name="Freeform 250">
              <a:extLst>
                <a:ext uri="{FF2B5EF4-FFF2-40B4-BE49-F238E27FC236}">
                  <a16:creationId xmlns:a16="http://schemas.microsoft.com/office/drawing/2014/main" id="{2673D33F-0FC0-443D-87F1-D86114743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6" name="Freeform 251">
              <a:extLst>
                <a:ext uri="{FF2B5EF4-FFF2-40B4-BE49-F238E27FC236}">
                  <a16:creationId xmlns:a16="http://schemas.microsoft.com/office/drawing/2014/main" id="{A640842D-2293-4689-802E-7880E5288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7" name="Freeform 252">
              <a:extLst>
                <a:ext uri="{FF2B5EF4-FFF2-40B4-BE49-F238E27FC236}">
                  <a16:creationId xmlns:a16="http://schemas.microsoft.com/office/drawing/2014/main" id="{7CE6C0FB-4831-45D3-B307-3A1824976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0" name="Group 253">
            <a:extLst>
              <a:ext uri="{FF2B5EF4-FFF2-40B4-BE49-F238E27FC236}">
                <a16:creationId xmlns:a16="http://schemas.microsoft.com/office/drawing/2014/main" id="{6ED7501E-6F27-4ACB-B91D-CE42A7BD8A9F}"/>
              </a:ext>
            </a:extLst>
          </p:cNvPr>
          <p:cNvGrpSpPr>
            <a:grpSpLocks/>
          </p:cNvGrpSpPr>
          <p:nvPr/>
        </p:nvGrpSpPr>
        <p:grpSpPr bwMode="auto">
          <a:xfrm>
            <a:off x="7648575" y="3671888"/>
            <a:ext cx="150813" cy="444500"/>
            <a:chOff x="1203" y="861"/>
            <a:chExt cx="95" cy="279"/>
          </a:xfrm>
        </p:grpSpPr>
        <p:sp>
          <p:nvSpPr>
            <p:cNvPr id="25930" name="Freeform 254">
              <a:extLst>
                <a:ext uri="{FF2B5EF4-FFF2-40B4-BE49-F238E27FC236}">
                  <a16:creationId xmlns:a16="http://schemas.microsoft.com/office/drawing/2014/main" id="{0BCFD9B0-3C76-4228-83F3-62579EEAF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solidFill>
              <a:srgbClr val="C7D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1" name="Freeform 255">
              <a:extLst>
                <a:ext uri="{FF2B5EF4-FFF2-40B4-BE49-F238E27FC236}">
                  <a16:creationId xmlns:a16="http://schemas.microsoft.com/office/drawing/2014/main" id="{13A86122-D9BC-4F35-945D-6B35AEA1E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861"/>
              <a:ext cx="50" cy="279"/>
            </a:xfrm>
            <a:custGeom>
              <a:avLst/>
              <a:gdLst>
                <a:gd name="T0" fmla="*/ 783 w 20"/>
                <a:gd name="T1" fmla="*/ 3903 h 111"/>
                <a:gd name="T2" fmla="*/ 783 w 20"/>
                <a:gd name="T3" fmla="*/ 0 h 111"/>
                <a:gd name="T4" fmla="*/ 675 w 20"/>
                <a:gd name="T5" fmla="*/ 241 h 111"/>
                <a:gd name="T6" fmla="*/ 675 w 20"/>
                <a:gd name="T7" fmla="*/ 3903 h 111"/>
                <a:gd name="T8" fmla="*/ 0 w 20"/>
                <a:gd name="T9" fmla="*/ 4429 h 111"/>
                <a:gd name="T10" fmla="*/ 50 w 20"/>
                <a:gd name="T11" fmla="*/ 4429 h 111"/>
                <a:gd name="T12" fmla="*/ 783 w 20"/>
                <a:gd name="T13" fmla="*/ 3903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8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5"/>
                    <a:pt x="20" y="98"/>
                  </a:cubicBezTo>
                  <a:close/>
                </a:path>
              </a:pathLst>
            </a:custGeom>
            <a:solidFill>
              <a:srgbClr val="DFD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2" name="Freeform 256">
              <a:extLst>
                <a:ext uri="{FF2B5EF4-FFF2-40B4-BE49-F238E27FC236}">
                  <a16:creationId xmlns:a16="http://schemas.microsoft.com/office/drawing/2014/main" id="{43B1981B-8B3E-4789-9C9E-7899025487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988 w 38"/>
                <a:gd name="T1" fmla="*/ 397 h 111"/>
                <a:gd name="T2" fmla="*/ 1250 w 38"/>
                <a:gd name="T3" fmla="*/ 872 h 111"/>
                <a:gd name="T4" fmla="*/ 863 w 38"/>
                <a:gd name="T5" fmla="*/ 1395 h 111"/>
                <a:gd name="T6" fmla="*/ 938 w 38"/>
                <a:gd name="T7" fmla="*/ 1428 h 111"/>
                <a:gd name="T8" fmla="*/ 1375 w 38"/>
                <a:gd name="T9" fmla="*/ 872 h 111"/>
                <a:gd name="T10" fmla="*/ 1145 w 38"/>
                <a:gd name="T11" fmla="*/ 397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397 h 111"/>
                <a:gd name="T18" fmla="*/ 863 w 38"/>
                <a:gd name="T19" fmla="*/ 4429 h 111"/>
                <a:gd name="T20" fmla="*/ 208 w 38"/>
                <a:gd name="T21" fmla="*/ 3903 h 111"/>
                <a:gd name="T22" fmla="*/ 208 w 38"/>
                <a:gd name="T23" fmla="*/ 317 h 111"/>
                <a:gd name="T24" fmla="*/ 0 w 38"/>
                <a:gd name="T25" fmla="*/ 0 h 111"/>
                <a:gd name="T26" fmla="*/ 0 w 38"/>
                <a:gd name="T27" fmla="*/ 3903 h 111"/>
                <a:gd name="T28" fmla="*/ 750 w 38"/>
                <a:gd name="T29" fmla="*/ 4429 h 111"/>
                <a:gd name="T30" fmla="*/ 863 w 38"/>
                <a:gd name="T31" fmla="*/ 4429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0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5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0"/>
                  </a:cubicBezTo>
                  <a:cubicBezTo>
                    <a:pt x="35" y="9"/>
                    <a:pt x="38" y="6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1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9DB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3" name="Freeform 257">
              <a:extLst>
                <a:ext uri="{FF2B5EF4-FFF2-40B4-BE49-F238E27FC236}">
                  <a16:creationId xmlns:a16="http://schemas.microsoft.com/office/drawing/2014/main" id="{8F791FD9-8017-4B3F-AC9A-5DA87D746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1" name="Group 258">
            <a:extLst>
              <a:ext uri="{FF2B5EF4-FFF2-40B4-BE49-F238E27FC236}">
                <a16:creationId xmlns:a16="http://schemas.microsoft.com/office/drawing/2014/main" id="{FBBB4C08-6760-4252-81AA-F488C9E7F926}"/>
              </a:ext>
            </a:extLst>
          </p:cNvPr>
          <p:cNvGrpSpPr>
            <a:grpSpLocks/>
          </p:cNvGrpSpPr>
          <p:nvPr/>
        </p:nvGrpSpPr>
        <p:grpSpPr bwMode="auto">
          <a:xfrm>
            <a:off x="8562975" y="3579813"/>
            <a:ext cx="152400" cy="454025"/>
            <a:chOff x="818" y="866"/>
            <a:chExt cx="96" cy="286"/>
          </a:xfrm>
        </p:grpSpPr>
        <p:sp>
          <p:nvSpPr>
            <p:cNvPr id="25926" name="Freeform 259">
              <a:extLst>
                <a:ext uri="{FF2B5EF4-FFF2-40B4-BE49-F238E27FC236}">
                  <a16:creationId xmlns:a16="http://schemas.microsoft.com/office/drawing/2014/main" id="{5A68B333-B5CD-4827-88AB-F40B3E4C5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7" name="Freeform 260">
              <a:extLst>
                <a:ext uri="{FF2B5EF4-FFF2-40B4-BE49-F238E27FC236}">
                  <a16:creationId xmlns:a16="http://schemas.microsoft.com/office/drawing/2014/main" id="{8BA184D2-ADE8-4F51-9974-52B66B27D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8" name="Freeform 261">
              <a:extLst>
                <a:ext uri="{FF2B5EF4-FFF2-40B4-BE49-F238E27FC236}">
                  <a16:creationId xmlns:a16="http://schemas.microsoft.com/office/drawing/2014/main" id="{3CCA6D1E-BC1E-4025-A04E-80F3ED418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9" name="Freeform 262">
              <a:extLst>
                <a:ext uri="{FF2B5EF4-FFF2-40B4-BE49-F238E27FC236}">
                  <a16:creationId xmlns:a16="http://schemas.microsoft.com/office/drawing/2014/main" id="{68CF468C-71B2-4705-BFDA-2FB399BDB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2" name="Group 263">
            <a:extLst>
              <a:ext uri="{FF2B5EF4-FFF2-40B4-BE49-F238E27FC236}">
                <a16:creationId xmlns:a16="http://schemas.microsoft.com/office/drawing/2014/main" id="{964462B3-6E3E-4CCC-8925-A793CF3E2CDE}"/>
              </a:ext>
            </a:extLst>
          </p:cNvPr>
          <p:cNvGrpSpPr>
            <a:grpSpLocks/>
          </p:cNvGrpSpPr>
          <p:nvPr/>
        </p:nvGrpSpPr>
        <p:grpSpPr bwMode="auto">
          <a:xfrm>
            <a:off x="8562975" y="3881438"/>
            <a:ext cx="150813" cy="444500"/>
            <a:chOff x="1203" y="861"/>
            <a:chExt cx="95" cy="279"/>
          </a:xfrm>
        </p:grpSpPr>
        <p:sp>
          <p:nvSpPr>
            <p:cNvPr id="25922" name="Freeform 264">
              <a:extLst>
                <a:ext uri="{FF2B5EF4-FFF2-40B4-BE49-F238E27FC236}">
                  <a16:creationId xmlns:a16="http://schemas.microsoft.com/office/drawing/2014/main" id="{085B1DD6-D20E-4FE8-A4C8-E6CE31894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solidFill>
              <a:srgbClr val="C7D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3" name="Freeform 265">
              <a:extLst>
                <a:ext uri="{FF2B5EF4-FFF2-40B4-BE49-F238E27FC236}">
                  <a16:creationId xmlns:a16="http://schemas.microsoft.com/office/drawing/2014/main" id="{582A8CE3-E135-4696-A287-E1F7F300E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861"/>
              <a:ext cx="50" cy="279"/>
            </a:xfrm>
            <a:custGeom>
              <a:avLst/>
              <a:gdLst>
                <a:gd name="T0" fmla="*/ 783 w 20"/>
                <a:gd name="T1" fmla="*/ 3903 h 111"/>
                <a:gd name="T2" fmla="*/ 783 w 20"/>
                <a:gd name="T3" fmla="*/ 0 h 111"/>
                <a:gd name="T4" fmla="*/ 675 w 20"/>
                <a:gd name="T5" fmla="*/ 241 h 111"/>
                <a:gd name="T6" fmla="*/ 675 w 20"/>
                <a:gd name="T7" fmla="*/ 3903 h 111"/>
                <a:gd name="T8" fmla="*/ 0 w 20"/>
                <a:gd name="T9" fmla="*/ 4429 h 111"/>
                <a:gd name="T10" fmla="*/ 50 w 20"/>
                <a:gd name="T11" fmla="*/ 4429 h 111"/>
                <a:gd name="T12" fmla="*/ 783 w 20"/>
                <a:gd name="T13" fmla="*/ 3903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8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5"/>
                    <a:pt x="20" y="98"/>
                  </a:cubicBezTo>
                  <a:close/>
                </a:path>
              </a:pathLst>
            </a:custGeom>
            <a:solidFill>
              <a:srgbClr val="DFD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4" name="Freeform 266">
              <a:extLst>
                <a:ext uri="{FF2B5EF4-FFF2-40B4-BE49-F238E27FC236}">
                  <a16:creationId xmlns:a16="http://schemas.microsoft.com/office/drawing/2014/main" id="{FDBBADAD-5007-45AE-8388-82289C75D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988 w 38"/>
                <a:gd name="T1" fmla="*/ 397 h 111"/>
                <a:gd name="T2" fmla="*/ 1250 w 38"/>
                <a:gd name="T3" fmla="*/ 872 h 111"/>
                <a:gd name="T4" fmla="*/ 863 w 38"/>
                <a:gd name="T5" fmla="*/ 1395 h 111"/>
                <a:gd name="T6" fmla="*/ 938 w 38"/>
                <a:gd name="T7" fmla="*/ 1428 h 111"/>
                <a:gd name="T8" fmla="*/ 1375 w 38"/>
                <a:gd name="T9" fmla="*/ 872 h 111"/>
                <a:gd name="T10" fmla="*/ 1145 w 38"/>
                <a:gd name="T11" fmla="*/ 397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397 h 111"/>
                <a:gd name="T18" fmla="*/ 863 w 38"/>
                <a:gd name="T19" fmla="*/ 4429 h 111"/>
                <a:gd name="T20" fmla="*/ 208 w 38"/>
                <a:gd name="T21" fmla="*/ 3903 h 111"/>
                <a:gd name="T22" fmla="*/ 208 w 38"/>
                <a:gd name="T23" fmla="*/ 317 h 111"/>
                <a:gd name="T24" fmla="*/ 0 w 38"/>
                <a:gd name="T25" fmla="*/ 0 h 111"/>
                <a:gd name="T26" fmla="*/ 0 w 38"/>
                <a:gd name="T27" fmla="*/ 3903 h 111"/>
                <a:gd name="T28" fmla="*/ 750 w 38"/>
                <a:gd name="T29" fmla="*/ 4429 h 111"/>
                <a:gd name="T30" fmla="*/ 863 w 38"/>
                <a:gd name="T31" fmla="*/ 4429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0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5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0"/>
                  </a:cubicBezTo>
                  <a:cubicBezTo>
                    <a:pt x="35" y="9"/>
                    <a:pt x="38" y="6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1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9DB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5" name="Freeform 267">
              <a:extLst>
                <a:ext uri="{FF2B5EF4-FFF2-40B4-BE49-F238E27FC236}">
                  <a16:creationId xmlns:a16="http://schemas.microsoft.com/office/drawing/2014/main" id="{9EE14875-7886-49E0-B47D-8B1D8C7FD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3" name="Group 268">
            <a:extLst>
              <a:ext uri="{FF2B5EF4-FFF2-40B4-BE49-F238E27FC236}">
                <a16:creationId xmlns:a16="http://schemas.microsoft.com/office/drawing/2014/main" id="{6E02217E-8618-48FE-B6F3-AED23E41A453}"/>
              </a:ext>
            </a:extLst>
          </p:cNvPr>
          <p:cNvGrpSpPr>
            <a:grpSpLocks/>
          </p:cNvGrpSpPr>
          <p:nvPr/>
        </p:nvGrpSpPr>
        <p:grpSpPr bwMode="auto">
          <a:xfrm>
            <a:off x="3228975" y="2989263"/>
            <a:ext cx="5651500" cy="993775"/>
            <a:chOff x="1733" y="2270"/>
            <a:chExt cx="3560" cy="626"/>
          </a:xfrm>
        </p:grpSpPr>
        <p:sp>
          <p:nvSpPr>
            <p:cNvPr id="25916" name="Freeform 269">
              <a:extLst>
                <a:ext uri="{FF2B5EF4-FFF2-40B4-BE49-F238E27FC236}">
                  <a16:creationId xmlns:a16="http://schemas.microsoft.com/office/drawing/2014/main" id="{2517E6F2-54F8-46F3-8975-E8F0DCEBE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2270"/>
              <a:ext cx="3560" cy="626"/>
            </a:xfrm>
            <a:custGeom>
              <a:avLst/>
              <a:gdLst>
                <a:gd name="T0" fmla="*/ 55625 w 1424"/>
                <a:gd name="T1" fmla="*/ 5544 h 250"/>
                <a:gd name="T2" fmla="*/ 37188 w 1424"/>
                <a:gd name="T3" fmla="*/ 5429 h 250"/>
                <a:gd name="T4" fmla="*/ 37033 w 1424"/>
                <a:gd name="T5" fmla="*/ 5544 h 250"/>
                <a:gd name="T6" fmla="*/ 18595 w 1424"/>
                <a:gd name="T7" fmla="*/ 5429 h 250"/>
                <a:gd name="T8" fmla="*/ 18438 w 1424"/>
                <a:gd name="T9" fmla="*/ 5544 h 250"/>
                <a:gd name="T10" fmla="*/ 0 w 1424"/>
                <a:gd name="T11" fmla="*/ 5429 h 250"/>
                <a:gd name="T12" fmla="*/ 0 w 1424"/>
                <a:gd name="T13" fmla="*/ 3976 h 250"/>
                <a:gd name="T14" fmla="*/ 18438 w 1424"/>
                <a:gd name="T15" fmla="*/ 4082 h 250"/>
                <a:gd name="T16" fmla="*/ 18595 w 1424"/>
                <a:gd name="T17" fmla="*/ 3976 h 250"/>
                <a:gd name="T18" fmla="*/ 37033 w 1424"/>
                <a:gd name="T19" fmla="*/ 4082 h 250"/>
                <a:gd name="T20" fmla="*/ 37188 w 1424"/>
                <a:gd name="T21" fmla="*/ 3976 h 250"/>
                <a:gd name="T22" fmla="*/ 55625 w 1424"/>
                <a:gd name="T23" fmla="*/ 4082 h 250"/>
                <a:gd name="T24" fmla="*/ 55625 w 1424"/>
                <a:gd name="T25" fmla="*/ 5544 h 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24" h="250">
                  <a:moveTo>
                    <a:pt x="1424" y="141"/>
                  </a:moveTo>
                  <a:cubicBezTo>
                    <a:pt x="1280" y="250"/>
                    <a:pt x="1109" y="37"/>
                    <a:pt x="952" y="138"/>
                  </a:cubicBezTo>
                  <a:cubicBezTo>
                    <a:pt x="948" y="141"/>
                    <a:pt x="948" y="141"/>
                    <a:pt x="948" y="141"/>
                  </a:cubicBezTo>
                  <a:cubicBezTo>
                    <a:pt x="804" y="250"/>
                    <a:pt x="633" y="37"/>
                    <a:pt x="476" y="138"/>
                  </a:cubicBezTo>
                  <a:cubicBezTo>
                    <a:pt x="472" y="141"/>
                    <a:pt x="472" y="141"/>
                    <a:pt x="472" y="141"/>
                  </a:cubicBezTo>
                  <a:cubicBezTo>
                    <a:pt x="328" y="250"/>
                    <a:pt x="157" y="37"/>
                    <a:pt x="0" y="1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57" y="0"/>
                    <a:pt x="328" y="213"/>
                    <a:pt x="472" y="104"/>
                  </a:cubicBezTo>
                  <a:cubicBezTo>
                    <a:pt x="476" y="101"/>
                    <a:pt x="476" y="101"/>
                    <a:pt x="476" y="101"/>
                  </a:cubicBezTo>
                  <a:cubicBezTo>
                    <a:pt x="633" y="0"/>
                    <a:pt x="804" y="213"/>
                    <a:pt x="948" y="104"/>
                  </a:cubicBezTo>
                  <a:cubicBezTo>
                    <a:pt x="952" y="101"/>
                    <a:pt x="952" y="101"/>
                    <a:pt x="952" y="101"/>
                  </a:cubicBezTo>
                  <a:cubicBezTo>
                    <a:pt x="1109" y="0"/>
                    <a:pt x="1280" y="213"/>
                    <a:pt x="1424" y="104"/>
                  </a:cubicBezTo>
                  <a:lnTo>
                    <a:pt x="1424" y="141"/>
                  </a:lnTo>
                  <a:close/>
                </a:path>
              </a:pathLst>
            </a:custGeom>
            <a:solidFill>
              <a:srgbClr val="3B5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" name="Freeform 270">
              <a:extLst>
                <a:ext uri="{FF2B5EF4-FFF2-40B4-BE49-F238E27FC236}">
                  <a16:creationId xmlns:a16="http://schemas.microsoft.com/office/drawing/2014/main" id="{E6D99B23-086D-4871-8284-A9E2578E7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2363"/>
              <a:ext cx="3560" cy="533"/>
            </a:xfrm>
            <a:custGeom>
              <a:avLst/>
              <a:gdLst>
                <a:gd name="T0" fmla="*/ 55625 w 1424"/>
                <a:gd name="T1" fmla="*/ 4076 h 213"/>
                <a:gd name="T2" fmla="*/ 37188 w 1424"/>
                <a:gd name="T3" fmla="*/ 3964 h 213"/>
                <a:gd name="T4" fmla="*/ 37033 w 1424"/>
                <a:gd name="T5" fmla="*/ 4076 h 213"/>
                <a:gd name="T6" fmla="*/ 18595 w 1424"/>
                <a:gd name="T7" fmla="*/ 3964 h 213"/>
                <a:gd name="T8" fmla="*/ 18438 w 1424"/>
                <a:gd name="T9" fmla="*/ 4076 h 213"/>
                <a:gd name="T10" fmla="*/ 0 w 1424"/>
                <a:gd name="T11" fmla="*/ 3964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4" h="213">
                  <a:moveTo>
                    <a:pt x="1424" y="104"/>
                  </a:moveTo>
                  <a:cubicBezTo>
                    <a:pt x="1280" y="213"/>
                    <a:pt x="1109" y="0"/>
                    <a:pt x="952" y="101"/>
                  </a:cubicBezTo>
                  <a:cubicBezTo>
                    <a:pt x="948" y="104"/>
                    <a:pt x="948" y="104"/>
                    <a:pt x="948" y="104"/>
                  </a:cubicBezTo>
                  <a:cubicBezTo>
                    <a:pt x="804" y="213"/>
                    <a:pt x="633" y="0"/>
                    <a:pt x="476" y="101"/>
                  </a:cubicBezTo>
                  <a:cubicBezTo>
                    <a:pt x="472" y="104"/>
                    <a:pt x="472" y="104"/>
                    <a:pt x="472" y="104"/>
                  </a:cubicBezTo>
                  <a:cubicBezTo>
                    <a:pt x="328" y="213"/>
                    <a:pt x="157" y="0"/>
                    <a:pt x="0" y="101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8" name="Freeform 271">
              <a:extLst>
                <a:ext uri="{FF2B5EF4-FFF2-40B4-BE49-F238E27FC236}">
                  <a16:creationId xmlns:a16="http://schemas.microsoft.com/office/drawing/2014/main" id="{44BC5D05-AC17-48C2-AF0C-6F7C05EFF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2270"/>
              <a:ext cx="3560" cy="533"/>
            </a:xfrm>
            <a:custGeom>
              <a:avLst/>
              <a:gdLst>
                <a:gd name="T0" fmla="*/ 0 w 1424"/>
                <a:gd name="T1" fmla="*/ 3964 h 213"/>
                <a:gd name="T2" fmla="*/ 18438 w 1424"/>
                <a:gd name="T3" fmla="*/ 4076 h 213"/>
                <a:gd name="T4" fmla="*/ 18595 w 1424"/>
                <a:gd name="T5" fmla="*/ 3964 h 213"/>
                <a:gd name="T6" fmla="*/ 37033 w 1424"/>
                <a:gd name="T7" fmla="*/ 4076 h 213"/>
                <a:gd name="T8" fmla="*/ 37188 w 1424"/>
                <a:gd name="T9" fmla="*/ 3964 h 213"/>
                <a:gd name="T10" fmla="*/ 55625 w 1424"/>
                <a:gd name="T11" fmla="*/ 4076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4" h="213">
                  <a:moveTo>
                    <a:pt x="0" y="101"/>
                  </a:moveTo>
                  <a:cubicBezTo>
                    <a:pt x="157" y="0"/>
                    <a:pt x="328" y="213"/>
                    <a:pt x="472" y="104"/>
                  </a:cubicBezTo>
                  <a:cubicBezTo>
                    <a:pt x="476" y="101"/>
                    <a:pt x="476" y="101"/>
                    <a:pt x="476" y="101"/>
                  </a:cubicBezTo>
                  <a:cubicBezTo>
                    <a:pt x="633" y="0"/>
                    <a:pt x="804" y="213"/>
                    <a:pt x="948" y="104"/>
                  </a:cubicBezTo>
                  <a:cubicBezTo>
                    <a:pt x="952" y="101"/>
                    <a:pt x="952" y="101"/>
                    <a:pt x="952" y="101"/>
                  </a:cubicBezTo>
                  <a:cubicBezTo>
                    <a:pt x="1109" y="0"/>
                    <a:pt x="1280" y="213"/>
                    <a:pt x="1424" y="104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9" name="Freeform 272">
              <a:extLst>
                <a:ext uri="{FF2B5EF4-FFF2-40B4-BE49-F238E27FC236}">
                  <a16:creationId xmlns:a16="http://schemas.microsoft.com/office/drawing/2014/main" id="{7AB747F8-D2FB-4638-8017-A9D450CCC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0" y="2406"/>
              <a:ext cx="938" cy="220"/>
            </a:xfrm>
            <a:custGeom>
              <a:avLst/>
              <a:gdLst>
                <a:gd name="T0" fmla="*/ 14678 w 375"/>
                <a:gd name="T1" fmla="*/ 3438 h 88"/>
                <a:gd name="T2" fmla="*/ 6856 w 375"/>
                <a:gd name="T3" fmla="*/ 1770 h 88"/>
                <a:gd name="T4" fmla="*/ 0 w 375"/>
                <a:gd name="T5" fmla="*/ 1958 h 88"/>
                <a:gd name="T6" fmla="*/ 6856 w 375"/>
                <a:gd name="T7" fmla="*/ 1533 h 88"/>
                <a:gd name="T8" fmla="*/ 14678 w 375"/>
                <a:gd name="T9" fmla="*/ 343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5" h="88">
                  <a:moveTo>
                    <a:pt x="375" y="88"/>
                  </a:moveTo>
                  <a:cubicBezTo>
                    <a:pt x="327" y="88"/>
                    <a:pt x="301" y="85"/>
                    <a:pt x="175" y="45"/>
                  </a:cubicBezTo>
                  <a:cubicBezTo>
                    <a:pt x="50" y="6"/>
                    <a:pt x="0" y="50"/>
                    <a:pt x="0" y="50"/>
                  </a:cubicBezTo>
                  <a:cubicBezTo>
                    <a:pt x="0" y="50"/>
                    <a:pt x="49" y="0"/>
                    <a:pt x="175" y="39"/>
                  </a:cubicBezTo>
                  <a:cubicBezTo>
                    <a:pt x="300" y="79"/>
                    <a:pt x="327" y="88"/>
                    <a:pt x="375" y="88"/>
                  </a:cubicBez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0" name="Freeform 273">
              <a:extLst>
                <a:ext uri="{FF2B5EF4-FFF2-40B4-BE49-F238E27FC236}">
                  <a16:creationId xmlns:a16="http://schemas.microsoft.com/office/drawing/2014/main" id="{8BF51EF7-4DFF-40C7-B9DA-D41E62424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2406"/>
              <a:ext cx="938" cy="220"/>
            </a:xfrm>
            <a:custGeom>
              <a:avLst/>
              <a:gdLst>
                <a:gd name="T0" fmla="*/ 14678 w 375"/>
                <a:gd name="T1" fmla="*/ 3438 h 88"/>
                <a:gd name="T2" fmla="*/ 6856 w 375"/>
                <a:gd name="T3" fmla="*/ 1770 h 88"/>
                <a:gd name="T4" fmla="*/ 0 w 375"/>
                <a:gd name="T5" fmla="*/ 1958 h 88"/>
                <a:gd name="T6" fmla="*/ 6856 w 375"/>
                <a:gd name="T7" fmla="*/ 1533 h 88"/>
                <a:gd name="T8" fmla="*/ 14678 w 375"/>
                <a:gd name="T9" fmla="*/ 343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5" h="88">
                  <a:moveTo>
                    <a:pt x="375" y="88"/>
                  </a:moveTo>
                  <a:cubicBezTo>
                    <a:pt x="327" y="88"/>
                    <a:pt x="301" y="85"/>
                    <a:pt x="175" y="45"/>
                  </a:cubicBezTo>
                  <a:cubicBezTo>
                    <a:pt x="50" y="6"/>
                    <a:pt x="0" y="50"/>
                    <a:pt x="0" y="50"/>
                  </a:cubicBezTo>
                  <a:cubicBezTo>
                    <a:pt x="0" y="50"/>
                    <a:pt x="49" y="0"/>
                    <a:pt x="175" y="39"/>
                  </a:cubicBezTo>
                  <a:cubicBezTo>
                    <a:pt x="300" y="79"/>
                    <a:pt x="327" y="88"/>
                    <a:pt x="375" y="88"/>
                  </a:cubicBez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1" name="Freeform 274">
              <a:extLst>
                <a:ext uri="{FF2B5EF4-FFF2-40B4-BE49-F238E27FC236}">
                  <a16:creationId xmlns:a16="http://schemas.microsoft.com/office/drawing/2014/main" id="{6D726E00-0DC4-4437-A63A-7AF988BFF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2406"/>
              <a:ext cx="937" cy="220"/>
            </a:xfrm>
            <a:custGeom>
              <a:avLst/>
              <a:gdLst>
                <a:gd name="T0" fmla="*/ 14615 w 375"/>
                <a:gd name="T1" fmla="*/ 3438 h 88"/>
                <a:gd name="T2" fmla="*/ 6819 w 375"/>
                <a:gd name="T3" fmla="*/ 1770 h 88"/>
                <a:gd name="T4" fmla="*/ 0 w 375"/>
                <a:gd name="T5" fmla="*/ 1958 h 88"/>
                <a:gd name="T6" fmla="*/ 6786 w 375"/>
                <a:gd name="T7" fmla="*/ 1533 h 88"/>
                <a:gd name="T8" fmla="*/ 14615 w 375"/>
                <a:gd name="T9" fmla="*/ 343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5" h="88">
                  <a:moveTo>
                    <a:pt x="375" y="88"/>
                  </a:moveTo>
                  <a:cubicBezTo>
                    <a:pt x="327" y="88"/>
                    <a:pt x="301" y="85"/>
                    <a:pt x="175" y="45"/>
                  </a:cubicBezTo>
                  <a:cubicBezTo>
                    <a:pt x="49" y="6"/>
                    <a:pt x="0" y="50"/>
                    <a:pt x="0" y="50"/>
                  </a:cubicBezTo>
                  <a:cubicBezTo>
                    <a:pt x="0" y="50"/>
                    <a:pt x="49" y="0"/>
                    <a:pt x="174" y="39"/>
                  </a:cubicBezTo>
                  <a:cubicBezTo>
                    <a:pt x="300" y="79"/>
                    <a:pt x="327" y="88"/>
                    <a:pt x="375" y="88"/>
                  </a:cubicBezTo>
                  <a:close/>
                </a:path>
              </a:pathLst>
            </a:cu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4" name="Group 275">
            <a:extLst>
              <a:ext uri="{FF2B5EF4-FFF2-40B4-BE49-F238E27FC236}">
                <a16:creationId xmlns:a16="http://schemas.microsoft.com/office/drawing/2014/main" id="{ED342F56-CF99-4B4C-8270-4E7B63FB3418}"/>
              </a:ext>
            </a:extLst>
          </p:cNvPr>
          <p:cNvGrpSpPr>
            <a:grpSpLocks/>
          </p:cNvGrpSpPr>
          <p:nvPr/>
        </p:nvGrpSpPr>
        <p:grpSpPr bwMode="auto">
          <a:xfrm>
            <a:off x="3354388" y="4894263"/>
            <a:ext cx="150812" cy="457200"/>
            <a:chOff x="435" y="866"/>
            <a:chExt cx="95" cy="289"/>
          </a:xfrm>
        </p:grpSpPr>
        <p:sp>
          <p:nvSpPr>
            <p:cNvPr id="25912" name="Freeform 276">
              <a:extLst>
                <a:ext uri="{FF2B5EF4-FFF2-40B4-BE49-F238E27FC236}">
                  <a16:creationId xmlns:a16="http://schemas.microsoft.com/office/drawing/2014/main" id="{03047382-56A1-4D10-A119-B24F3B7D3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3" name="Freeform 277">
              <a:extLst>
                <a:ext uri="{FF2B5EF4-FFF2-40B4-BE49-F238E27FC236}">
                  <a16:creationId xmlns:a16="http://schemas.microsoft.com/office/drawing/2014/main" id="{C8562E50-3573-4BB1-9A74-F915BE820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55" cy="289"/>
            </a:xfrm>
            <a:custGeom>
              <a:avLst/>
              <a:gdLst>
                <a:gd name="T0" fmla="*/ 238 w 22"/>
                <a:gd name="T1" fmla="*/ 3114 h 115"/>
                <a:gd name="T2" fmla="*/ 238 w 22"/>
                <a:gd name="T3" fmla="*/ 472 h 115"/>
                <a:gd name="T4" fmla="*/ 863 w 22"/>
                <a:gd name="T5" fmla="*/ 50 h 115"/>
                <a:gd name="T6" fmla="*/ 750 w 22"/>
                <a:gd name="T7" fmla="*/ 0 h 115"/>
                <a:gd name="T8" fmla="*/ 0 w 22"/>
                <a:gd name="T9" fmla="*/ 472 h 115"/>
                <a:gd name="T10" fmla="*/ 0 w 22"/>
                <a:gd name="T11" fmla="*/ 3114 h 115"/>
                <a:gd name="T12" fmla="*/ 750 w 22"/>
                <a:gd name="T13" fmla="*/ 4584 h 115"/>
                <a:gd name="T14" fmla="*/ 863 w 22"/>
                <a:gd name="T15" fmla="*/ 4428 h 115"/>
                <a:gd name="T16" fmla="*/ 238 w 22"/>
                <a:gd name="T17" fmla="*/ 3114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15">
                  <a:moveTo>
                    <a:pt x="6" y="78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9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22" y="111"/>
                    <a:pt x="22" y="111"/>
                    <a:pt x="22" y="111"/>
                  </a:cubicBezTo>
                  <a:lnTo>
                    <a:pt x="6" y="78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4" name="Freeform 278">
              <a:extLst>
                <a:ext uri="{FF2B5EF4-FFF2-40B4-BE49-F238E27FC236}">
                  <a16:creationId xmlns:a16="http://schemas.microsoft.com/office/drawing/2014/main" id="{191A5CD5-2570-4D60-8CFD-77AD6AAC4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866"/>
              <a:ext cx="50" cy="289"/>
            </a:xfrm>
            <a:custGeom>
              <a:avLst/>
              <a:gdLst>
                <a:gd name="T0" fmla="*/ 708 w 20"/>
                <a:gd name="T1" fmla="*/ 472 h 115"/>
                <a:gd name="T2" fmla="*/ 708 w 20"/>
                <a:gd name="T3" fmla="*/ 3114 h 115"/>
                <a:gd name="T4" fmla="*/ 50 w 20"/>
                <a:gd name="T5" fmla="*/ 4584 h 115"/>
                <a:gd name="T6" fmla="*/ 50 w 20"/>
                <a:gd name="T7" fmla="*/ 4584 h 115"/>
                <a:gd name="T8" fmla="*/ 783 w 20"/>
                <a:gd name="T9" fmla="*/ 3114 h 115"/>
                <a:gd name="T10" fmla="*/ 783 w 20"/>
                <a:gd name="T11" fmla="*/ 472 h 115"/>
                <a:gd name="T12" fmla="*/ 50 w 20"/>
                <a:gd name="T13" fmla="*/ 0 h 115"/>
                <a:gd name="T14" fmla="*/ 0 w 20"/>
                <a:gd name="T15" fmla="*/ 0 h 115"/>
                <a:gd name="T16" fmla="*/ 708 w 20"/>
                <a:gd name="T17" fmla="*/ 47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15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5" name="Freeform 279">
              <a:extLst>
                <a:ext uri="{FF2B5EF4-FFF2-40B4-BE49-F238E27FC236}">
                  <a16:creationId xmlns:a16="http://schemas.microsoft.com/office/drawing/2014/main" id="{36545F37-33A4-46A1-8A2F-B7F8AF037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5" name="Group 280">
            <a:extLst>
              <a:ext uri="{FF2B5EF4-FFF2-40B4-BE49-F238E27FC236}">
                <a16:creationId xmlns:a16="http://schemas.microsoft.com/office/drawing/2014/main" id="{39CF110E-BE0E-40DA-BDBE-DEA7E6E3318F}"/>
              </a:ext>
            </a:extLst>
          </p:cNvPr>
          <p:cNvGrpSpPr>
            <a:grpSpLocks/>
          </p:cNvGrpSpPr>
          <p:nvPr/>
        </p:nvGrpSpPr>
        <p:grpSpPr bwMode="auto">
          <a:xfrm>
            <a:off x="3354388" y="5199063"/>
            <a:ext cx="150812" cy="441325"/>
            <a:chOff x="627" y="867"/>
            <a:chExt cx="95" cy="279"/>
          </a:xfrm>
        </p:grpSpPr>
        <p:sp>
          <p:nvSpPr>
            <p:cNvPr id="25907" name="Freeform 281">
              <a:extLst>
                <a:ext uri="{FF2B5EF4-FFF2-40B4-BE49-F238E27FC236}">
                  <a16:creationId xmlns:a16="http://schemas.microsoft.com/office/drawing/2014/main" id="{53ADB1C3-6A45-4447-B7CC-355ABE0AC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" name="Freeform 282">
              <a:extLst>
                <a:ext uri="{FF2B5EF4-FFF2-40B4-BE49-F238E27FC236}">
                  <a16:creationId xmlns:a16="http://schemas.microsoft.com/office/drawing/2014/main" id="{A8621053-B716-4BDE-88A1-3D436CEAF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867"/>
              <a:ext cx="50" cy="279"/>
            </a:xfrm>
            <a:custGeom>
              <a:avLst/>
              <a:gdLst>
                <a:gd name="T0" fmla="*/ 783 w 20"/>
                <a:gd name="T1" fmla="*/ 3846 h 112"/>
                <a:gd name="T2" fmla="*/ 783 w 20"/>
                <a:gd name="T3" fmla="*/ 0 h 112"/>
                <a:gd name="T4" fmla="*/ 708 w 20"/>
                <a:gd name="T5" fmla="*/ 187 h 112"/>
                <a:gd name="T6" fmla="*/ 708 w 20"/>
                <a:gd name="T7" fmla="*/ 3846 h 112"/>
                <a:gd name="T8" fmla="*/ 0 w 20"/>
                <a:gd name="T9" fmla="*/ 4312 h 112"/>
                <a:gd name="T10" fmla="*/ 50 w 20"/>
                <a:gd name="T11" fmla="*/ 4312 h 112"/>
                <a:gd name="T12" fmla="*/ 783 w 20"/>
                <a:gd name="T13" fmla="*/ 3846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2">
                  <a:moveTo>
                    <a:pt x="20" y="10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8" y="105"/>
                    <a:pt x="14" y="111"/>
                    <a:pt x="0" y="112"/>
                  </a:cubicBezTo>
                  <a:cubicBezTo>
                    <a:pt x="0" y="112"/>
                    <a:pt x="1" y="112"/>
                    <a:pt x="1" y="112"/>
                  </a:cubicBezTo>
                  <a:cubicBezTo>
                    <a:pt x="16" y="112"/>
                    <a:pt x="20" y="105"/>
                    <a:pt x="20" y="100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" name="Freeform 283">
              <a:extLst>
                <a:ext uri="{FF2B5EF4-FFF2-40B4-BE49-F238E27FC236}">
                  <a16:creationId xmlns:a16="http://schemas.microsoft.com/office/drawing/2014/main" id="{84C3EE7D-3207-4BEB-9B02-2F1B8750B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55" cy="279"/>
            </a:xfrm>
            <a:custGeom>
              <a:avLst/>
              <a:gdLst>
                <a:gd name="T0" fmla="*/ 863 w 22"/>
                <a:gd name="T1" fmla="*/ 4312 h 112"/>
                <a:gd name="T2" fmla="*/ 238 w 22"/>
                <a:gd name="T3" fmla="*/ 3846 h 112"/>
                <a:gd name="T4" fmla="*/ 238 w 22"/>
                <a:gd name="T5" fmla="*/ 416 h 112"/>
                <a:gd name="T6" fmla="*/ 0 w 22"/>
                <a:gd name="T7" fmla="*/ 0 h 112"/>
                <a:gd name="T8" fmla="*/ 0 w 22"/>
                <a:gd name="T9" fmla="*/ 30 h 112"/>
                <a:gd name="T10" fmla="*/ 0 w 22"/>
                <a:gd name="T11" fmla="*/ 3846 h 112"/>
                <a:gd name="T12" fmla="*/ 750 w 22"/>
                <a:gd name="T13" fmla="*/ 4312 h 112"/>
                <a:gd name="T14" fmla="*/ 863 w 22"/>
                <a:gd name="T15" fmla="*/ 4312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12">
                  <a:moveTo>
                    <a:pt x="22" y="112"/>
                  </a:moveTo>
                  <a:cubicBezTo>
                    <a:pt x="8" y="111"/>
                    <a:pt x="6" y="104"/>
                    <a:pt x="6" y="10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20" y="112"/>
                    <a:pt x="21" y="112"/>
                    <a:pt x="22" y="112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" name="Freeform 284">
              <a:extLst>
                <a:ext uri="{FF2B5EF4-FFF2-40B4-BE49-F238E27FC236}">
                  <a16:creationId xmlns:a16="http://schemas.microsoft.com/office/drawing/2014/main" id="{2CD1A276-9CD6-4F96-BB5E-5B2829552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" name="Freeform 285">
              <a:extLst>
                <a:ext uri="{FF2B5EF4-FFF2-40B4-BE49-F238E27FC236}">
                  <a16:creationId xmlns:a16="http://schemas.microsoft.com/office/drawing/2014/main" id="{66DC351F-9456-4BC1-A82D-13D4F60CE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917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6" name="Group 286">
            <a:extLst>
              <a:ext uri="{FF2B5EF4-FFF2-40B4-BE49-F238E27FC236}">
                <a16:creationId xmlns:a16="http://schemas.microsoft.com/office/drawing/2014/main" id="{06F9A81E-6FFF-4FD8-986C-DADB86ED7931}"/>
              </a:ext>
            </a:extLst>
          </p:cNvPr>
          <p:cNvGrpSpPr>
            <a:grpSpLocks/>
          </p:cNvGrpSpPr>
          <p:nvPr/>
        </p:nvGrpSpPr>
        <p:grpSpPr bwMode="auto">
          <a:xfrm>
            <a:off x="4181475" y="4894263"/>
            <a:ext cx="150813" cy="457200"/>
            <a:chOff x="435" y="866"/>
            <a:chExt cx="95" cy="289"/>
          </a:xfrm>
        </p:grpSpPr>
        <p:sp>
          <p:nvSpPr>
            <p:cNvPr id="25903" name="Freeform 287">
              <a:extLst>
                <a:ext uri="{FF2B5EF4-FFF2-40B4-BE49-F238E27FC236}">
                  <a16:creationId xmlns:a16="http://schemas.microsoft.com/office/drawing/2014/main" id="{8356F7CE-B029-487E-BD4E-B20E08FE5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4" name="Freeform 288">
              <a:extLst>
                <a:ext uri="{FF2B5EF4-FFF2-40B4-BE49-F238E27FC236}">
                  <a16:creationId xmlns:a16="http://schemas.microsoft.com/office/drawing/2014/main" id="{98088A93-396C-417E-9AA2-D8D70615D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55" cy="289"/>
            </a:xfrm>
            <a:custGeom>
              <a:avLst/>
              <a:gdLst>
                <a:gd name="T0" fmla="*/ 238 w 22"/>
                <a:gd name="T1" fmla="*/ 3114 h 115"/>
                <a:gd name="T2" fmla="*/ 238 w 22"/>
                <a:gd name="T3" fmla="*/ 472 h 115"/>
                <a:gd name="T4" fmla="*/ 863 w 22"/>
                <a:gd name="T5" fmla="*/ 50 h 115"/>
                <a:gd name="T6" fmla="*/ 750 w 22"/>
                <a:gd name="T7" fmla="*/ 0 h 115"/>
                <a:gd name="T8" fmla="*/ 0 w 22"/>
                <a:gd name="T9" fmla="*/ 472 h 115"/>
                <a:gd name="T10" fmla="*/ 0 w 22"/>
                <a:gd name="T11" fmla="*/ 3114 h 115"/>
                <a:gd name="T12" fmla="*/ 750 w 22"/>
                <a:gd name="T13" fmla="*/ 4584 h 115"/>
                <a:gd name="T14" fmla="*/ 863 w 22"/>
                <a:gd name="T15" fmla="*/ 4428 h 115"/>
                <a:gd name="T16" fmla="*/ 238 w 22"/>
                <a:gd name="T17" fmla="*/ 3114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15">
                  <a:moveTo>
                    <a:pt x="6" y="78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9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22" y="111"/>
                    <a:pt x="22" y="111"/>
                    <a:pt x="22" y="111"/>
                  </a:cubicBezTo>
                  <a:lnTo>
                    <a:pt x="6" y="78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5" name="Freeform 289">
              <a:extLst>
                <a:ext uri="{FF2B5EF4-FFF2-40B4-BE49-F238E27FC236}">
                  <a16:creationId xmlns:a16="http://schemas.microsoft.com/office/drawing/2014/main" id="{B6D97195-CA98-4274-BA33-3EC9D5195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866"/>
              <a:ext cx="50" cy="289"/>
            </a:xfrm>
            <a:custGeom>
              <a:avLst/>
              <a:gdLst>
                <a:gd name="T0" fmla="*/ 708 w 20"/>
                <a:gd name="T1" fmla="*/ 472 h 115"/>
                <a:gd name="T2" fmla="*/ 708 w 20"/>
                <a:gd name="T3" fmla="*/ 3114 h 115"/>
                <a:gd name="T4" fmla="*/ 50 w 20"/>
                <a:gd name="T5" fmla="*/ 4584 h 115"/>
                <a:gd name="T6" fmla="*/ 50 w 20"/>
                <a:gd name="T7" fmla="*/ 4584 h 115"/>
                <a:gd name="T8" fmla="*/ 783 w 20"/>
                <a:gd name="T9" fmla="*/ 3114 h 115"/>
                <a:gd name="T10" fmla="*/ 783 w 20"/>
                <a:gd name="T11" fmla="*/ 472 h 115"/>
                <a:gd name="T12" fmla="*/ 50 w 20"/>
                <a:gd name="T13" fmla="*/ 0 h 115"/>
                <a:gd name="T14" fmla="*/ 0 w 20"/>
                <a:gd name="T15" fmla="*/ 0 h 115"/>
                <a:gd name="T16" fmla="*/ 708 w 20"/>
                <a:gd name="T17" fmla="*/ 47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15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6" name="Freeform 290">
              <a:extLst>
                <a:ext uri="{FF2B5EF4-FFF2-40B4-BE49-F238E27FC236}">
                  <a16:creationId xmlns:a16="http://schemas.microsoft.com/office/drawing/2014/main" id="{12649383-AC02-4288-8CF9-A31B3AFBA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7" name="Group 291">
            <a:extLst>
              <a:ext uri="{FF2B5EF4-FFF2-40B4-BE49-F238E27FC236}">
                <a16:creationId xmlns:a16="http://schemas.microsoft.com/office/drawing/2014/main" id="{9F81042F-3208-4821-BDB3-95505993A6D7}"/>
              </a:ext>
            </a:extLst>
          </p:cNvPr>
          <p:cNvGrpSpPr>
            <a:grpSpLocks/>
          </p:cNvGrpSpPr>
          <p:nvPr/>
        </p:nvGrpSpPr>
        <p:grpSpPr bwMode="auto">
          <a:xfrm>
            <a:off x="4181475" y="5199063"/>
            <a:ext cx="150813" cy="441325"/>
            <a:chOff x="627" y="867"/>
            <a:chExt cx="95" cy="279"/>
          </a:xfrm>
        </p:grpSpPr>
        <p:sp>
          <p:nvSpPr>
            <p:cNvPr id="25898" name="Freeform 292">
              <a:extLst>
                <a:ext uri="{FF2B5EF4-FFF2-40B4-BE49-F238E27FC236}">
                  <a16:creationId xmlns:a16="http://schemas.microsoft.com/office/drawing/2014/main" id="{B22D5ACF-1598-46ED-8D3C-2BDFE0CE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9" name="Freeform 293">
              <a:extLst>
                <a:ext uri="{FF2B5EF4-FFF2-40B4-BE49-F238E27FC236}">
                  <a16:creationId xmlns:a16="http://schemas.microsoft.com/office/drawing/2014/main" id="{5269C9BA-E1EE-4C78-A638-C5AF2D313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867"/>
              <a:ext cx="50" cy="279"/>
            </a:xfrm>
            <a:custGeom>
              <a:avLst/>
              <a:gdLst>
                <a:gd name="T0" fmla="*/ 783 w 20"/>
                <a:gd name="T1" fmla="*/ 3846 h 112"/>
                <a:gd name="T2" fmla="*/ 783 w 20"/>
                <a:gd name="T3" fmla="*/ 0 h 112"/>
                <a:gd name="T4" fmla="*/ 708 w 20"/>
                <a:gd name="T5" fmla="*/ 187 h 112"/>
                <a:gd name="T6" fmla="*/ 708 w 20"/>
                <a:gd name="T7" fmla="*/ 3846 h 112"/>
                <a:gd name="T8" fmla="*/ 0 w 20"/>
                <a:gd name="T9" fmla="*/ 4312 h 112"/>
                <a:gd name="T10" fmla="*/ 50 w 20"/>
                <a:gd name="T11" fmla="*/ 4312 h 112"/>
                <a:gd name="T12" fmla="*/ 783 w 20"/>
                <a:gd name="T13" fmla="*/ 3846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2">
                  <a:moveTo>
                    <a:pt x="20" y="10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8" y="105"/>
                    <a:pt x="14" y="111"/>
                    <a:pt x="0" y="112"/>
                  </a:cubicBezTo>
                  <a:cubicBezTo>
                    <a:pt x="0" y="112"/>
                    <a:pt x="1" y="112"/>
                    <a:pt x="1" y="112"/>
                  </a:cubicBezTo>
                  <a:cubicBezTo>
                    <a:pt x="16" y="112"/>
                    <a:pt x="20" y="105"/>
                    <a:pt x="20" y="100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0" name="Freeform 294">
              <a:extLst>
                <a:ext uri="{FF2B5EF4-FFF2-40B4-BE49-F238E27FC236}">
                  <a16:creationId xmlns:a16="http://schemas.microsoft.com/office/drawing/2014/main" id="{B9D9E85B-AA9E-43DB-A708-0E03A7494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55" cy="279"/>
            </a:xfrm>
            <a:custGeom>
              <a:avLst/>
              <a:gdLst>
                <a:gd name="T0" fmla="*/ 863 w 22"/>
                <a:gd name="T1" fmla="*/ 4312 h 112"/>
                <a:gd name="T2" fmla="*/ 238 w 22"/>
                <a:gd name="T3" fmla="*/ 3846 h 112"/>
                <a:gd name="T4" fmla="*/ 238 w 22"/>
                <a:gd name="T5" fmla="*/ 416 h 112"/>
                <a:gd name="T6" fmla="*/ 0 w 22"/>
                <a:gd name="T7" fmla="*/ 0 h 112"/>
                <a:gd name="T8" fmla="*/ 0 w 22"/>
                <a:gd name="T9" fmla="*/ 30 h 112"/>
                <a:gd name="T10" fmla="*/ 0 w 22"/>
                <a:gd name="T11" fmla="*/ 3846 h 112"/>
                <a:gd name="T12" fmla="*/ 750 w 22"/>
                <a:gd name="T13" fmla="*/ 4312 h 112"/>
                <a:gd name="T14" fmla="*/ 863 w 22"/>
                <a:gd name="T15" fmla="*/ 4312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12">
                  <a:moveTo>
                    <a:pt x="22" y="112"/>
                  </a:moveTo>
                  <a:cubicBezTo>
                    <a:pt x="8" y="111"/>
                    <a:pt x="6" y="104"/>
                    <a:pt x="6" y="10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20" y="112"/>
                    <a:pt x="21" y="112"/>
                    <a:pt x="22" y="112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1" name="Freeform 295">
              <a:extLst>
                <a:ext uri="{FF2B5EF4-FFF2-40B4-BE49-F238E27FC236}">
                  <a16:creationId xmlns:a16="http://schemas.microsoft.com/office/drawing/2014/main" id="{5E5F71B1-4F94-4A3F-B3C7-63D6CBB5C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2" name="Freeform 296">
              <a:extLst>
                <a:ext uri="{FF2B5EF4-FFF2-40B4-BE49-F238E27FC236}">
                  <a16:creationId xmlns:a16="http://schemas.microsoft.com/office/drawing/2014/main" id="{0477DE06-952D-4963-9821-F2CC59464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917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8" name="Group 297">
            <a:extLst>
              <a:ext uri="{FF2B5EF4-FFF2-40B4-BE49-F238E27FC236}">
                <a16:creationId xmlns:a16="http://schemas.microsoft.com/office/drawing/2014/main" id="{3CEF49B9-7452-4914-A39F-E2D631E141EE}"/>
              </a:ext>
            </a:extLst>
          </p:cNvPr>
          <p:cNvGrpSpPr>
            <a:grpSpLocks/>
          </p:cNvGrpSpPr>
          <p:nvPr/>
        </p:nvGrpSpPr>
        <p:grpSpPr bwMode="auto">
          <a:xfrm>
            <a:off x="5286375" y="4884738"/>
            <a:ext cx="150813" cy="457200"/>
            <a:chOff x="435" y="866"/>
            <a:chExt cx="95" cy="289"/>
          </a:xfrm>
        </p:grpSpPr>
        <p:sp>
          <p:nvSpPr>
            <p:cNvPr id="25894" name="Freeform 298">
              <a:extLst>
                <a:ext uri="{FF2B5EF4-FFF2-40B4-BE49-F238E27FC236}">
                  <a16:creationId xmlns:a16="http://schemas.microsoft.com/office/drawing/2014/main" id="{DD75BE78-DC00-4F04-B56F-8C6FD10CA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5" name="Freeform 299">
              <a:extLst>
                <a:ext uri="{FF2B5EF4-FFF2-40B4-BE49-F238E27FC236}">
                  <a16:creationId xmlns:a16="http://schemas.microsoft.com/office/drawing/2014/main" id="{94AFD50F-2016-4064-AF40-BE747F3B8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55" cy="289"/>
            </a:xfrm>
            <a:custGeom>
              <a:avLst/>
              <a:gdLst>
                <a:gd name="T0" fmla="*/ 238 w 22"/>
                <a:gd name="T1" fmla="*/ 3114 h 115"/>
                <a:gd name="T2" fmla="*/ 238 w 22"/>
                <a:gd name="T3" fmla="*/ 472 h 115"/>
                <a:gd name="T4" fmla="*/ 863 w 22"/>
                <a:gd name="T5" fmla="*/ 50 h 115"/>
                <a:gd name="T6" fmla="*/ 750 w 22"/>
                <a:gd name="T7" fmla="*/ 0 h 115"/>
                <a:gd name="T8" fmla="*/ 0 w 22"/>
                <a:gd name="T9" fmla="*/ 472 h 115"/>
                <a:gd name="T10" fmla="*/ 0 w 22"/>
                <a:gd name="T11" fmla="*/ 3114 h 115"/>
                <a:gd name="T12" fmla="*/ 750 w 22"/>
                <a:gd name="T13" fmla="*/ 4584 h 115"/>
                <a:gd name="T14" fmla="*/ 863 w 22"/>
                <a:gd name="T15" fmla="*/ 4428 h 115"/>
                <a:gd name="T16" fmla="*/ 238 w 22"/>
                <a:gd name="T17" fmla="*/ 3114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15">
                  <a:moveTo>
                    <a:pt x="6" y="78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9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22" y="111"/>
                    <a:pt x="22" y="111"/>
                    <a:pt x="22" y="111"/>
                  </a:cubicBezTo>
                  <a:lnTo>
                    <a:pt x="6" y="78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6" name="Freeform 300">
              <a:extLst>
                <a:ext uri="{FF2B5EF4-FFF2-40B4-BE49-F238E27FC236}">
                  <a16:creationId xmlns:a16="http://schemas.microsoft.com/office/drawing/2014/main" id="{09F44310-9DFE-4146-A9D2-A6D6D901D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866"/>
              <a:ext cx="50" cy="289"/>
            </a:xfrm>
            <a:custGeom>
              <a:avLst/>
              <a:gdLst>
                <a:gd name="T0" fmla="*/ 708 w 20"/>
                <a:gd name="T1" fmla="*/ 472 h 115"/>
                <a:gd name="T2" fmla="*/ 708 w 20"/>
                <a:gd name="T3" fmla="*/ 3114 h 115"/>
                <a:gd name="T4" fmla="*/ 50 w 20"/>
                <a:gd name="T5" fmla="*/ 4584 h 115"/>
                <a:gd name="T6" fmla="*/ 50 w 20"/>
                <a:gd name="T7" fmla="*/ 4584 h 115"/>
                <a:gd name="T8" fmla="*/ 783 w 20"/>
                <a:gd name="T9" fmla="*/ 3114 h 115"/>
                <a:gd name="T10" fmla="*/ 783 w 20"/>
                <a:gd name="T11" fmla="*/ 472 h 115"/>
                <a:gd name="T12" fmla="*/ 50 w 20"/>
                <a:gd name="T13" fmla="*/ 0 h 115"/>
                <a:gd name="T14" fmla="*/ 0 w 20"/>
                <a:gd name="T15" fmla="*/ 0 h 115"/>
                <a:gd name="T16" fmla="*/ 708 w 20"/>
                <a:gd name="T17" fmla="*/ 47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15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7" name="Freeform 301">
              <a:extLst>
                <a:ext uri="{FF2B5EF4-FFF2-40B4-BE49-F238E27FC236}">
                  <a16:creationId xmlns:a16="http://schemas.microsoft.com/office/drawing/2014/main" id="{B61E6553-8B4C-472B-8DCB-9C67F18BD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9" name="Group 302">
            <a:extLst>
              <a:ext uri="{FF2B5EF4-FFF2-40B4-BE49-F238E27FC236}">
                <a16:creationId xmlns:a16="http://schemas.microsoft.com/office/drawing/2014/main" id="{7CDCBC88-59DA-45DF-869A-BE9832377813}"/>
              </a:ext>
            </a:extLst>
          </p:cNvPr>
          <p:cNvGrpSpPr>
            <a:grpSpLocks/>
          </p:cNvGrpSpPr>
          <p:nvPr/>
        </p:nvGrpSpPr>
        <p:grpSpPr bwMode="auto">
          <a:xfrm>
            <a:off x="5286375" y="5189538"/>
            <a:ext cx="150813" cy="441325"/>
            <a:chOff x="627" y="867"/>
            <a:chExt cx="95" cy="279"/>
          </a:xfrm>
        </p:grpSpPr>
        <p:sp>
          <p:nvSpPr>
            <p:cNvPr id="25889" name="Freeform 303">
              <a:extLst>
                <a:ext uri="{FF2B5EF4-FFF2-40B4-BE49-F238E27FC236}">
                  <a16:creationId xmlns:a16="http://schemas.microsoft.com/office/drawing/2014/main" id="{8AFC9F42-4022-4DD6-93D0-0034A120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0" name="Freeform 304">
              <a:extLst>
                <a:ext uri="{FF2B5EF4-FFF2-40B4-BE49-F238E27FC236}">
                  <a16:creationId xmlns:a16="http://schemas.microsoft.com/office/drawing/2014/main" id="{DEAC9853-160E-4114-BBAE-E2BA8B9DB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867"/>
              <a:ext cx="50" cy="279"/>
            </a:xfrm>
            <a:custGeom>
              <a:avLst/>
              <a:gdLst>
                <a:gd name="T0" fmla="*/ 783 w 20"/>
                <a:gd name="T1" fmla="*/ 3846 h 112"/>
                <a:gd name="T2" fmla="*/ 783 w 20"/>
                <a:gd name="T3" fmla="*/ 0 h 112"/>
                <a:gd name="T4" fmla="*/ 708 w 20"/>
                <a:gd name="T5" fmla="*/ 187 h 112"/>
                <a:gd name="T6" fmla="*/ 708 w 20"/>
                <a:gd name="T7" fmla="*/ 3846 h 112"/>
                <a:gd name="T8" fmla="*/ 0 w 20"/>
                <a:gd name="T9" fmla="*/ 4312 h 112"/>
                <a:gd name="T10" fmla="*/ 50 w 20"/>
                <a:gd name="T11" fmla="*/ 4312 h 112"/>
                <a:gd name="T12" fmla="*/ 783 w 20"/>
                <a:gd name="T13" fmla="*/ 3846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2">
                  <a:moveTo>
                    <a:pt x="20" y="10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8" y="105"/>
                    <a:pt x="14" y="111"/>
                    <a:pt x="0" y="112"/>
                  </a:cubicBezTo>
                  <a:cubicBezTo>
                    <a:pt x="0" y="112"/>
                    <a:pt x="1" y="112"/>
                    <a:pt x="1" y="112"/>
                  </a:cubicBezTo>
                  <a:cubicBezTo>
                    <a:pt x="16" y="112"/>
                    <a:pt x="20" y="105"/>
                    <a:pt x="20" y="100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1" name="Freeform 305">
              <a:extLst>
                <a:ext uri="{FF2B5EF4-FFF2-40B4-BE49-F238E27FC236}">
                  <a16:creationId xmlns:a16="http://schemas.microsoft.com/office/drawing/2014/main" id="{AFAC3357-E214-4084-AFCC-B855B69F0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55" cy="279"/>
            </a:xfrm>
            <a:custGeom>
              <a:avLst/>
              <a:gdLst>
                <a:gd name="T0" fmla="*/ 863 w 22"/>
                <a:gd name="T1" fmla="*/ 4312 h 112"/>
                <a:gd name="T2" fmla="*/ 238 w 22"/>
                <a:gd name="T3" fmla="*/ 3846 h 112"/>
                <a:gd name="T4" fmla="*/ 238 w 22"/>
                <a:gd name="T5" fmla="*/ 416 h 112"/>
                <a:gd name="T6" fmla="*/ 0 w 22"/>
                <a:gd name="T7" fmla="*/ 0 h 112"/>
                <a:gd name="T8" fmla="*/ 0 w 22"/>
                <a:gd name="T9" fmla="*/ 30 h 112"/>
                <a:gd name="T10" fmla="*/ 0 w 22"/>
                <a:gd name="T11" fmla="*/ 3846 h 112"/>
                <a:gd name="T12" fmla="*/ 750 w 22"/>
                <a:gd name="T13" fmla="*/ 4312 h 112"/>
                <a:gd name="T14" fmla="*/ 863 w 22"/>
                <a:gd name="T15" fmla="*/ 4312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12">
                  <a:moveTo>
                    <a:pt x="22" y="112"/>
                  </a:moveTo>
                  <a:cubicBezTo>
                    <a:pt x="8" y="111"/>
                    <a:pt x="6" y="104"/>
                    <a:pt x="6" y="10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20" y="112"/>
                    <a:pt x="21" y="112"/>
                    <a:pt x="22" y="112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2" name="Freeform 306">
              <a:extLst>
                <a:ext uri="{FF2B5EF4-FFF2-40B4-BE49-F238E27FC236}">
                  <a16:creationId xmlns:a16="http://schemas.microsoft.com/office/drawing/2014/main" id="{16CAE534-DB91-4504-AE47-0772B201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3" name="Freeform 307">
              <a:extLst>
                <a:ext uri="{FF2B5EF4-FFF2-40B4-BE49-F238E27FC236}">
                  <a16:creationId xmlns:a16="http://schemas.microsoft.com/office/drawing/2014/main" id="{E60AB3A9-69A9-43B0-89AD-E308207D3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917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40" name="Group 319">
            <a:extLst>
              <a:ext uri="{FF2B5EF4-FFF2-40B4-BE49-F238E27FC236}">
                <a16:creationId xmlns:a16="http://schemas.microsoft.com/office/drawing/2014/main" id="{89057D0B-2F53-4CA7-8668-CCE31B12761C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4894263"/>
            <a:ext cx="150813" cy="457200"/>
            <a:chOff x="435" y="866"/>
            <a:chExt cx="95" cy="289"/>
          </a:xfrm>
        </p:grpSpPr>
        <p:sp>
          <p:nvSpPr>
            <p:cNvPr id="25885" name="Freeform 320">
              <a:extLst>
                <a:ext uri="{FF2B5EF4-FFF2-40B4-BE49-F238E27FC236}">
                  <a16:creationId xmlns:a16="http://schemas.microsoft.com/office/drawing/2014/main" id="{3AF56C3A-337E-441E-9B21-F2289801A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6" name="Freeform 321">
              <a:extLst>
                <a:ext uri="{FF2B5EF4-FFF2-40B4-BE49-F238E27FC236}">
                  <a16:creationId xmlns:a16="http://schemas.microsoft.com/office/drawing/2014/main" id="{53FCFEF9-CAA5-4CF8-9471-3F45D003D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55" cy="289"/>
            </a:xfrm>
            <a:custGeom>
              <a:avLst/>
              <a:gdLst>
                <a:gd name="T0" fmla="*/ 238 w 22"/>
                <a:gd name="T1" fmla="*/ 3114 h 115"/>
                <a:gd name="T2" fmla="*/ 238 w 22"/>
                <a:gd name="T3" fmla="*/ 472 h 115"/>
                <a:gd name="T4" fmla="*/ 863 w 22"/>
                <a:gd name="T5" fmla="*/ 50 h 115"/>
                <a:gd name="T6" fmla="*/ 750 w 22"/>
                <a:gd name="T7" fmla="*/ 0 h 115"/>
                <a:gd name="T8" fmla="*/ 0 w 22"/>
                <a:gd name="T9" fmla="*/ 472 h 115"/>
                <a:gd name="T10" fmla="*/ 0 w 22"/>
                <a:gd name="T11" fmla="*/ 3114 h 115"/>
                <a:gd name="T12" fmla="*/ 750 w 22"/>
                <a:gd name="T13" fmla="*/ 4584 h 115"/>
                <a:gd name="T14" fmla="*/ 863 w 22"/>
                <a:gd name="T15" fmla="*/ 4428 h 115"/>
                <a:gd name="T16" fmla="*/ 238 w 22"/>
                <a:gd name="T17" fmla="*/ 3114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15">
                  <a:moveTo>
                    <a:pt x="6" y="78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9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22" y="111"/>
                    <a:pt x="22" y="111"/>
                    <a:pt x="22" y="111"/>
                  </a:cubicBezTo>
                  <a:lnTo>
                    <a:pt x="6" y="78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7" name="Freeform 322">
              <a:extLst>
                <a:ext uri="{FF2B5EF4-FFF2-40B4-BE49-F238E27FC236}">
                  <a16:creationId xmlns:a16="http://schemas.microsoft.com/office/drawing/2014/main" id="{981D2D2E-C707-4375-B452-DBC638126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866"/>
              <a:ext cx="50" cy="289"/>
            </a:xfrm>
            <a:custGeom>
              <a:avLst/>
              <a:gdLst>
                <a:gd name="T0" fmla="*/ 708 w 20"/>
                <a:gd name="T1" fmla="*/ 472 h 115"/>
                <a:gd name="T2" fmla="*/ 708 w 20"/>
                <a:gd name="T3" fmla="*/ 3114 h 115"/>
                <a:gd name="T4" fmla="*/ 50 w 20"/>
                <a:gd name="T5" fmla="*/ 4584 h 115"/>
                <a:gd name="T6" fmla="*/ 50 w 20"/>
                <a:gd name="T7" fmla="*/ 4584 h 115"/>
                <a:gd name="T8" fmla="*/ 783 w 20"/>
                <a:gd name="T9" fmla="*/ 3114 h 115"/>
                <a:gd name="T10" fmla="*/ 783 w 20"/>
                <a:gd name="T11" fmla="*/ 472 h 115"/>
                <a:gd name="T12" fmla="*/ 50 w 20"/>
                <a:gd name="T13" fmla="*/ 0 h 115"/>
                <a:gd name="T14" fmla="*/ 0 w 20"/>
                <a:gd name="T15" fmla="*/ 0 h 115"/>
                <a:gd name="T16" fmla="*/ 708 w 20"/>
                <a:gd name="T17" fmla="*/ 47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15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8" name="Freeform 323">
              <a:extLst>
                <a:ext uri="{FF2B5EF4-FFF2-40B4-BE49-F238E27FC236}">
                  <a16:creationId xmlns:a16="http://schemas.microsoft.com/office/drawing/2014/main" id="{C9241B98-80F9-4CEA-A539-B84FC4658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41" name="Group 324">
            <a:extLst>
              <a:ext uri="{FF2B5EF4-FFF2-40B4-BE49-F238E27FC236}">
                <a16:creationId xmlns:a16="http://schemas.microsoft.com/office/drawing/2014/main" id="{8871845A-AB3D-4959-91A4-B0A9EEF94562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199063"/>
            <a:ext cx="150813" cy="441325"/>
            <a:chOff x="627" y="867"/>
            <a:chExt cx="95" cy="279"/>
          </a:xfrm>
        </p:grpSpPr>
        <p:sp>
          <p:nvSpPr>
            <p:cNvPr id="25880" name="Freeform 325">
              <a:extLst>
                <a:ext uri="{FF2B5EF4-FFF2-40B4-BE49-F238E27FC236}">
                  <a16:creationId xmlns:a16="http://schemas.microsoft.com/office/drawing/2014/main" id="{D14D4621-8F9C-4BA7-B3A7-932FCB2E6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1" name="Freeform 326">
              <a:extLst>
                <a:ext uri="{FF2B5EF4-FFF2-40B4-BE49-F238E27FC236}">
                  <a16:creationId xmlns:a16="http://schemas.microsoft.com/office/drawing/2014/main" id="{D036D594-0E18-4223-8DBA-0C1C1804A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867"/>
              <a:ext cx="50" cy="279"/>
            </a:xfrm>
            <a:custGeom>
              <a:avLst/>
              <a:gdLst>
                <a:gd name="T0" fmla="*/ 783 w 20"/>
                <a:gd name="T1" fmla="*/ 3846 h 112"/>
                <a:gd name="T2" fmla="*/ 783 w 20"/>
                <a:gd name="T3" fmla="*/ 0 h 112"/>
                <a:gd name="T4" fmla="*/ 708 w 20"/>
                <a:gd name="T5" fmla="*/ 187 h 112"/>
                <a:gd name="T6" fmla="*/ 708 w 20"/>
                <a:gd name="T7" fmla="*/ 3846 h 112"/>
                <a:gd name="T8" fmla="*/ 0 w 20"/>
                <a:gd name="T9" fmla="*/ 4312 h 112"/>
                <a:gd name="T10" fmla="*/ 50 w 20"/>
                <a:gd name="T11" fmla="*/ 4312 h 112"/>
                <a:gd name="T12" fmla="*/ 783 w 20"/>
                <a:gd name="T13" fmla="*/ 3846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2">
                  <a:moveTo>
                    <a:pt x="20" y="10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8" y="105"/>
                    <a:pt x="14" y="111"/>
                    <a:pt x="0" y="112"/>
                  </a:cubicBezTo>
                  <a:cubicBezTo>
                    <a:pt x="0" y="112"/>
                    <a:pt x="1" y="112"/>
                    <a:pt x="1" y="112"/>
                  </a:cubicBezTo>
                  <a:cubicBezTo>
                    <a:pt x="16" y="112"/>
                    <a:pt x="20" y="105"/>
                    <a:pt x="20" y="100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2" name="Freeform 327">
              <a:extLst>
                <a:ext uri="{FF2B5EF4-FFF2-40B4-BE49-F238E27FC236}">
                  <a16:creationId xmlns:a16="http://schemas.microsoft.com/office/drawing/2014/main" id="{21F03638-8D97-485E-92F0-5B8B905AF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55" cy="279"/>
            </a:xfrm>
            <a:custGeom>
              <a:avLst/>
              <a:gdLst>
                <a:gd name="T0" fmla="*/ 863 w 22"/>
                <a:gd name="T1" fmla="*/ 4312 h 112"/>
                <a:gd name="T2" fmla="*/ 238 w 22"/>
                <a:gd name="T3" fmla="*/ 3846 h 112"/>
                <a:gd name="T4" fmla="*/ 238 w 22"/>
                <a:gd name="T5" fmla="*/ 416 h 112"/>
                <a:gd name="T6" fmla="*/ 0 w 22"/>
                <a:gd name="T7" fmla="*/ 0 h 112"/>
                <a:gd name="T8" fmla="*/ 0 w 22"/>
                <a:gd name="T9" fmla="*/ 30 h 112"/>
                <a:gd name="T10" fmla="*/ 0 w 22"/>
                <a:gd name="T11" fmla="*/ 3846 h 112"/>
                <a:gd name="T12" fmla="*/ 750 w 22"/>
                <a:gd name="T13" fmla="*/ 4312 h 112"/>
                <a:gd name="T14" fmla="*/ 863 w 22"/>
                <a:gd name="T15" fmla="*/ 4312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12">
                  <a:moveTo>
                    <a:pt x="22" y="112"/>
                  </a:moveTo>
                  <a:cubicBezTo>
                    <a:pt x="8" y="111"/>
                    <a:pt x="6" y="104"/>
                    <a:pt x="6" y="10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20" y="112"/>
                    <a:pt x="21" y="112"/>
                    <a:pt x="22" y="112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3" name="Freeform 328">
              <a:extLst>
                <a:ext uri="{FF2B5EF4-FFF2-40B4-BE49-F238E27FC236}">
                  <a16:creationId xmlns:a16="http://schemas.microsoft.com/office/drawing/2014/main" id="{5D18FCDA-BFB7-414E-966C-58A3B61C4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4" name="Freeform 329">
              <a:extLst>
                <a:ext uri="{FF2B5EF4-FFF2-40B4-BE49-F238E27FC236}">
                  <a16:creationId xmlns:a16="http://schemas.microsoft.com/office/drawing/2014/main" id="{611AB605-78A2-449D-AA9C-5773D6CD0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917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42" name="Group 330">
            <a:extLst>
              <a:ext uri="{FF2B5EF4-FFF2-40B4-BE49-F238E27FC236}">
                <a16:creationId xmlns:a16="http://schemas.microsoft.com/office/drawing/2014/main" id="{0BF50389-28BF-4A42-A4E8-CEBCC746E848}"/>
              </a:ext>
            </a:extLst>
          </p:cNvPr>
          <p:cNvGrpSpPr>
            <a:grpSpLocks/>
          </p:cNvGrpSpPr>
          <p:nvPr/>
        </p:nvGrpSpPr>
        <p:grpSpPr bwMode="auto">
          <a:xfrm>
            <a:off x="7953375" y="4884738"/>
            <a:ext cx="150813" cy="457200"/>
            <a:chOff x="435" y="866"/>
            <a:chExt cx="95" cy="289"/>
          </a:xfrm>
        </p:grpSpPr>
        <p:sp>
          <p:nvSpPr>
            <p:cNvPr id="25876" name="Freeform 331">
              <a:extLst>
                <a:ext uri="{FF2B5EF4-FFF2-40B4-BE49-F238E27FC236}">
                  <a16:creationId xmlns:a16="http://schemas.microsoft.com/office/drawing/2014/main" id="{D4FBD2BD-E9D9-42CE-887D-25D0FCC7D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7" name="Freeform 332">
              <a:extLst>
                <a:ext uri="{FF2B5EF4-FFF2-40B4-BE49-F238E27FC236}">
                  <a16:creationId xmlns:a16="http://schemas.microsoft.com/office/drawing/2014/main" id="{B29D04DE-5E64-492B-BB67-8C84E39C1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55" cy="289"/>
            </a:xfrm>
            <a:custGeom>
              <a:avLst/>
              <a:gdLst>
                <a:gd name="T0" fmla="*/ 238 w 22"/>
                <a:gd name="T1" fmla="*/ 3114 h 115"/>
                <a:gd name="T2" fmla="*/ 238 w 22"/>
                <a:gd name="T3" fmla="*/ 472 h 115"/>
                <a:gd name="T4" fmla="*/ 863 w 22"/>
                <a:gd name="T5" fmla="*/ 50 h 115"/>
                <a:gd name="T6" fmla="*/ 750 w 22"/>
                <a:gd name="T7" fmla="*/ 0 h 115"/>
                <a:gd name="T8" fmla="*/ 0 w 22"/>
                <a:gd name="T9" fmla="*/ 472 h 115"/>
                <a:gd name="T10" fmla="*/ 0 w 22"/>
                <a:gd name="T11" fmla="*/ 3114 h 115"/>
                <a:gd name="T12" fmla="*/ 750 w 22"/>
                <a:gd name="T13" fmla="*/ 4584 h 115"/>
                <a:gd name="T14" fmla="*/ 863 w 22"/>
                <a:gd name="T15" fmla="*/ 4428 h 115"/>
                <a:gd name="T16" fmla="*/ 238 w 22"/>
                <a:gd name="T17" fmla="*/ 3114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15">
                  <a:moveTo>
                    <a:pt x="6" y="78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9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22" y="111"/>
                    <a:pt x="22" y="111"/>
                    <a:pt x="22" y="111"/>
                  </a:cubicBezTo>
                  <a:lnTo>
                    <a:pt x="6" y="78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8" name="Freeform 333">
              <a:extLst>
                <a:ext uri="{FF2B5EF4-FFF2-40B4-BE49-F238E27FC236}">
                  <a16:creationId xmlns:a16="http://schemas.microsoft.com/office/drawing/2014/main" id="{59F04B0F-9119-4201-8AE2-4427BBD0D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866"/>
              <a:ext cx="50" cy="289"/>
            </a:xfrm>
            <a:custGeom>
              <a:avLst/>
              <a:gdLst>
                <a:gd name="T0" fmla="*/ 708 w 20"/>
                <a:gd name="T1" fmla="*/ 472 h 115"/>
                <a:gd name="T2" fmla="*/ 708 w 20"/>
                <a:gd name="T3" fmla="*/ 3114 h 115"/>
                <a:gd name="T4" fmla="*/ 50 w 20"/>
                <a:gd name="T5" fmla="*/ 4584 h 115"/>
                <a:gd name="T6" fmla="*/ 50 w 20"/>
                <a:gd name="T7" fmla="*/ 4584 h 115"/>
                <a:gd name="T8" fmla="*/ 783 w 20"/>
                <a:gd name="T9" fmla="*/ 3114 h 115"/>
                <a:gd name="T10" fmla="*/ 783 w 20"/>
                <a:gd name="T11" fmla="*/ 472 h 115"/>
                <a:gd name="T12" fmla="*/ 50 w 20"/>
                <a:gd name="T13" fmla="*/ 0 h 115"/>
                <a:gd name="T14" fmla="*/ 0 w 20"/>
                <a:gd name="T15" fmla="*/ 0 h 115"/>
                <a:gd name="T16" fmla="*/ 708 w 20"/>
                <a:gd name="T17" fmla="*/ 47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15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9" name="Freeform 334">
              <a:extLst>
                <a:ext uri="{FF2B5EF4-FFF2-40B4-BE49-F238E27FC236}">
                  <a16:creationId xmlns:a16="http://schemas.microsoft.com/office/drawing/2014/main" id="{AC69923C-8DF9-45F1-B8FD-233748062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43" name="Group 335">
            <a:extLst>
              <a:ext uri="{FF2B5EF4-FFF2-40B4-BE49-F238E27FC236}">
                <a16:creationId xmlns:a16="http://schemas.microsoft.com/office/drawing/2014/main" id="{0B3FD66D-4B5C-4B9F-B923-7502F44F45FA}"/>
              </a:ext>
            </a:extLst>
          </p:cNvPr>
          <p:cNvGrpSpPr>
            <a:grpSpLocks/>
          </p:cNvGrpSpPr>
          <p:nvPr/>
        </p:nvGrpSpPr>
        <p:grpSpPr bwMode="auto">
          <a:xfrm>
            <a:off x="7953375" y="5189538"/>
            <a:ext cx="150813" cy="441325"/>
            <a:chOff x="627" y="867"/>
            <a:chExt cx="95" cy="279"/>
          </a:xfrm>
        </p:grpSpPr>
        <p:sp>
          <p:nvSpPr>
            <p:cNvPr id="25871" name="Freeform 336">
              <a:extLst>
                <a:ext uri="{FF2B5EF4-FFF2-40B4-BE49-F238E27FC236}">
                  <a16:creationId xmlns:a16="http://schemas.microsoft.com/office/drawing/2014/main" id="{BC3D1A84-A5C0-4C9A-A29B-5D3D7C57B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2" name="Freeform 337">
              <a:extLst>
                <a:ext uri="{FF2B5EF4-FFF2-40B4-BE49-F238E27FC236}">
                  <a16:creationId xmlns:a16="http://schemas.microsoft.com/office/drawing/2014/main" id="{83DBBB74-6900-491A-A9CC-A33EC49E3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867"/>
              <a:ext cx="50" cy="279"/>
            </a:xfrm>
            <a:custGeom>
              <a:avLst/>
              <a:gdLst>
                <a:gd name="T0" fmla="*/ 783 w 20"/>
                <a:gd name="T1" fmla="*/ 3846 h 112"/>
                <a:gd name="T2" fmla="*/ 783 w 20"/>
                <a:gd name="T3" fmla="*/ 0 h 112"/>
                <a:gd name="T4" fmla="*/ 708 w 20"/>
                <a:gd name="T5" fmla="*/ 187 h 112"/>
                <a:gd name="T6" fmla="*/ 708 w 20"/>
                <a:gd name="T7" fmla="*/ 3846 h 112"/>
                <a:gd name="T8" fmla="*/ 0 w 20"/>
                <a:gd name="T9" fmla="*/ 4312 h 112"/>
                <a:gd name="T10" fmla="*/ 50 w 20"/>
                <a:gd name="T11" fmla="*/ 4312 h 112"/>
                <a:gd name="T12" fmla="*/ 783 w 20"/>
                <a:gd name="T13" fmla="*/ 3846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2">
                  <a:moveTo>
                    <a:pt x="20" y="10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8" y="105"/>
                    <a:pt x="14" y="111"/>
                    <a:pt x="0" y="112"/>
                  </a:cubicBezTo>
                  <a:cubicBezTo>
                    <a:pt x="0" y="112"/>
                    <a:pt x="1" y="112"/>
                    <a:pt x="1" y="112"/>
                  </a:cubicBezTo>
                  <a:cubicBezTo>
                    <a:pt x="16" y="112"/>
                    <a:pt x="20" y="105"/>
                    <a:pt x="20" y="100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3" name="Freeform 338">
              <a:extLst>
                <a:ext uri="{FF2B5EF4-FFF2-40B4-BE49-F238E27FC236}">
                  <a16:creationId xmlns:a16="http://schemas.microsoft.com/office/drawing/2014/main" id="{DF867BCC-C066-40E5-A41E-570B4FAD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55" cy="279"/>
            </a:xfrm>
            <a:custGeom>
              <a:avLst/>
              <a:gdLst>
                <a:gd name="T0" fmla="*/ 863 w 22"/>
                <a:gd name="T1" fmla="*/ 4312 h 112"/>
                <a:gd name="T2" fmla="*/ 238 w 22"/>
                <a:gd name="T3" fmla="*/ 3846 h 112"/>
                <a:gd name="T4" fmla="*/ 238 w 22"/>
                <a:gd name="T5" fmla="*/ 416 h 112"/>
                <a:gd name="T6" fmla="*/ 0 w 22"/>
                <a:gd name="T7" fmla="*/ 0 h 112"/>
                <a:gd name="T8" fmla="*/ 0 w 22"/>
                <a:gd name="T9" fmla="*/ 30 h 112"/>
                <a:gd name="T10" fmla="*/ 0 w 22"/>
                <a:gd name="T11" fmla="*/ 3846 h 112"/>
                <a:gd name="T12" fmla="*/ 750 w 22"/>
                <a:gd name="T13" fmla="*/ 4312 h 112"/>
                <a:gd name="T14" fmla="*/ 863 w 22"/>
                <a:gd name="T15" fmla="*/ 4312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12">
                  <a:moveTo>
                    <a:pt x="22" y="112"/>
                  </a:moveTo>
                  <a:cubicBezTo>
                    <a:pt x="8" y="111"/>
                    <a:pt x="6" y="104"/>
                    <a:pt x="6" y="10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20" y="112"/>
                    <a:pt x="21" y="112"/>
                    <a:pt x="22" y="112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4" name="Freeform 339">
              <a:extLst>
                <a:ext uri="{FF2B5EF4-FFF2-40B4-BE49-F238E27FC236}">
                  <a16:creationId xmlns:a16="http://schemas.microsoft.com/office/drawing/2014/main" id="{F9400B4C-6361-47CC-915E-D3C69FD4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5" name="Freeform 340">
              <a:extLst>
                <a:ext uri="{FF2B5EF4-FFF2-40B4-BE49-F238E27FC236}">
                  <a16:creationId xmlns:a16="http://schemas.microsoft.com/office/drawing/2014/main" id="{876C3750-6720-46EC-99C1-58D95969C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917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44" name="Group 341">
            <a:extLst>
              <a:ext uri="{FF2B5EF4-FFF2-40B4-BE49-F238E27FC236}">
                <a16:creationId xmlns:a16="http://schemas.microsoft.com/office/drawing/2014/main" id="{E1ACC522-8693-4555-BCAE-156A82B52E28}"/>
              </a:ext>
            </a:extLst>
          </p:cNvPr>
          <p:cNvGrpSpPr>
            <a:grpSpLocks/>
          </p:cNvGrpSpPr>
          <p:nvPr/>
        </p:nvGrpSpPr>
        <p:grpSpPr bwMode="auto">
          <a:xfrm>
            <a:off x="3619500" y="4891088"/>
            <a:ext cx="152400" cy="454025"/>
            <a:chOff x="818" y="866"/>
            <a:chExt cx="96" cy="286"/>
          </a:xfrm>
        </p:grpSpPr>
        <p:sp>
          <p:nvSpPr>
            <p:cNvPr id="25867" name="Freeform 342">
              <a:extLst>
                <a:ext uri="{FF2B5EF4-FFF2-40B4-BE49-F238E27FC236}">
                  <a16:creationId xmlns:a16="http://schemas.microsoft.com/office/drawing/2014/main" id="{7E8B8BAF-0E87-4AC9-BBDC-607A34A4D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8" name="Freeform 343">
              <a:extLst>
                <a:ext uri="{FF2B5EF4-FFF2-40B4-BE49-F238E27FC236}">
                  <a16:creationId xmlns:a16="http://schemas.microsoft.com/office/drawing/2014/main" id="{D4250813-B1ED-4178-A2C5-EBA2E7303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9" name="Freeform 344">
              <a:extLst>
                <a:ext uri="{FF2B5EF4-FFF2-40B4-BE49-F238E27FC236}">
                  <a16:creationId xmlns:a16="http://schemas.microsoft.com/office/drawing/2014/main" id="{7DF52C86-6096-46CF-869C-0B7B1CE91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0" name="Freeform 345">
              <a:extLst>
                <a:ext uri="{FF2B5EF4-FFF2-40B4-BE49-F238E27FC236}">
                  <a16:creationId xmlns:a16="http://schemas.microsoft.com/office/drawing/2014/main" id="{72C0C2A4-A132-4B69-867D-18FAFFD27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45" name="Group 346">
            <a:extLst>
              <a:ext uri="{FF2B5EF4-FFF2-40B4-BE49-F238E27FC236}">
                <a16:creationId xmlns:a16="http://schemas.microsoft.com/office/drawing/2014/main" id="{D33D7B44-F94A-465F-BE47-67E7BFEE116F}"/>
              </a:ext>
            </a:extLst>
          </p:cNvPr>
          <p:cNvGrpSpPr>
            <a:grpSpLocks/>
          </p:cNvGrpSpPr>
          <p:nvPr/>
        </p:nvGrpSpPr>
        <p:grpSpPr bwMode="auto">
          <a:xfrm>
            <a:off x="3619500" y="5195888"/>
            <a:ext cx="150813" cy="441325"/>
            <a:chOff x="1008" y="867"/>
            <a:chExt cx="95" cy="278"/>
          </a:xfrm>
        </p:grpSpPr>
        <p:sp>
          <p:nvSpPr>
            <p:cNvPr id="25863" name="Freeform 347">
              <a:extLst>
                <a:ext uri="{FF2B5EF4-FFF2-40B4-BE49-F238E27FC236}">
                  <a16:creationId xmlns:a16="http://schemas.microsoft.com/office/drawing/2014/main" id="{63D5B429-9044-43AF-A9AC-E77AA3E40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solidFill>
              <a:srgbClr val="F7A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4" name="Freeform 348">
              <a:extLst>
                <a:ext uri="{FF2B5EF4-FFF2-40B4-BE49-F238E27FC236}">
                  <a16:creationId xmlns:a16="http://schemas.microsoft.com/office/drawing/2014/main" id="{D7C59472-5575-4C22-B666-722DA95E3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867"/>
              <a:ext cx="50" cy="278"/>
            </a:xfrm>
            <a:custGeom>
              <a:avLst/>
              <a:gdLst>
                <a:gd name="T0" fmla="*/ 783 w 20"/>
                <a:gd name="T1" fmla="*/ 3895 h 111"/>
                <a:gd name="T2" fmla="*/ 783 w 20"/>
                <a:gd name="T3" fmla="*/ 0 h 111"/>
                <a:gd name="T4" fmla="*/ 675 w 20"/>
                <a:gd name="T5" fmla="*/ 238 h 111"/>
                <a:gd name="T6" fmla="*/ 675 w 20"/>
                <a:gd name="T7" fmla="*/ 3895 h 111"/>
                <a:gd name="T8" fmla="*/ 0 w 20"/>
                <a:gd name="T9" fmla="*/ 4365 h 111"/>
                <a:gd name="T10" fmla="*/ 50 w 20"/>
                <a:gd name="T11" fmla="*/ 4365 h 111"/>
                <a:gd name="T12" fmla="*/ 783 w 20"/>
                <a:gd name="T13" fmla="*/ 389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9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6"/>
                    <a:pt x="20" y="99"/>
                  </a:cubicBezTo>
                  <a:close/>
                </a:path>
              </a:pathLst>
            </a:custGeom>
            <a:solidFill>
              <a:srgbClr val="FAC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5" name="Freeform 349">
              <a:extLst>
                <a:ext uri="{FF2B5EF4-FFF2-40B4-BE49-F238E27FC236}">
                  <a16:creationId xmlns:a16="http://schemas.microsoft.com/office/drawing/2014/main" id="{8BEA8133-83D4-4EF7-93B3-50309B8100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988 w 38"/>
                <a:gd name="T1" fmla="*/ 438 h 111"/>
                <a:gd name="T2" fmla="*/ 1250 w 38"/>
                <a:gd name="T3" fmla="*/ 867 h 111"/>
                <a:gd name="T4" fmla="*/ 863 w 38"/>
                <a:gd name="T5" fmla="*/ 1413 h 111"/>
                <a:gd name="T6" fmla="*/ 938 w 38"/>
                <a:gd name="T7" fmla="*/ 1413 h 111"/>
                <a:gd name="T8" fmla="*/ 1375 w 38"/>
                <a:gd name="T9" fmla="*/ 867 h 111"/>
                <a:gd name="T10" fmla="*/ 1145 w 38"/>
                <a:gd name="T11" fmla="*/ 438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438 h 111"/>
                <a:gd name="T18" fmla="*/ 863 w 38"/>
                <a:gd name="T19" fmla="*/ 4365 h 111"/>
                <a:gd name="T20" fmla="*/ 208 w 38"/>
                <a:gd name="T21" fmla="*/ 3895 h 111"/>
                <a:gd name="T22" fmla="*/ 208 w 38"/>
                <a:gd name="T23" fmla="*/ 313 h 111"/>
                <a:gd name="T24" fmla="*/ 0 w 38"/>
                <a:gd name="T25" fmla="*/ 0 h 111"/>
                <a:gd name="T26" fmla="*/ 0 w 38"/>
                <a:gd name="T27" fmla="*/ 3895 h 111"/>
                <a:gd name="T28" fmla="*/ 750 w 38"/>
                <a:gd name="T29" fmla="*/ 4365 h 111"/>
                <a:gd name="T30" fmla="*/ 863 w 38"/>
                <a:gd name="T31" fmla="*/ 4365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1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6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1"/>
                  </a:cubicBezTo>
                  <a:cubicBezTo>
                    <a:pt x="35" y="10"/>
                    <a:pt x="38" y="5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2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F0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6" name="Freeform 350">
              <a:extLst>
                <a:ext uri="{FF2B5EF4-FFF2-40B4-BE49-F238E27FC236}">
                  <a16:creationId xmlns:a16="http://schemas.microsoft.com/office/drawing/2014/main" id="{56A42600-EF9E-43D3-AFE9-ECEADA8E3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46" name="Group 351">
            <a:extLst>
              <a:ext uri="{FF2B5EF4-FFF2-40B4-BE49-F238E27FC236}">
                <a16:creationId xmlns:a16="http://schemas.microsoft.com/office/drawing/2014/main" id="{FCA4D234-0657-4653-A0C0-48652D6581C1}"/>
              </a:ext>
            </a:extLst>
          </p:cNvPr>
          <p:cNvGrpSpPr>
            <a:grpSpLocks/>
          </p:cNvGrpSpPr>
          <p:nvPr/>
        </p:nvGrpSpPr>
        <p:grpSpPr bwMode="auto">
          <a:xfrm>
            <a:off x="4467225" y="4894263"/>
            <a:ext cx="152400" cy="454025"/>
            <a:chOff x="818" y="866"/>
            <a:chExt cx="96" cy="286"/>
          </a:xfrm>
        </p:grpSpPr>
        <p:sp>
          <p:nvSpPr>
            <p:cNvPr id="25859" name="Freeform 352">
              <a:extLst>
                <a:ext uri="{FF2B5EF4-FFF2-40B4-BE49-F238E27FC236}">
                  <a16:creationId xmlns:a16="http://schemas.microsoft.com/office/drawing/2014/main" id="{816FF34A-490B-4B1F-BF82-442732513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0" name="Freeform 353">
              <a:extLst>
                <a:ext uri="{FF2B5EF4-FFF2-40B4-BE49-F238E27FC236}">
                  <a16:creationId xmlns:a16="http://schemas.microsoft.com/office/drawing/2014/main" id="{1347A3E2-0018-4508-B5CD-51966E915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1" name="Freeform 354">
              <a:extLst>
                <a:ext uri="{FF2B5EF4-FFF2-40B4-BE49-F238E27FC236}">
                  <a16:creationId xmlns:a16="http://schemas.microsoft.com/office/drawing/2014/main" id="{C4DE95EE-A8B0-4B60-A25F-F6D63F46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2" name="Freeform 355">
              <a:extLst>
                <a:ext uri="{FF2B5EF4-FFF2-40B4-BE49-F238E27FC236}">
                  <a16:creationId xmlns:a16="http://schemas.microsoft.com/office/drawing/2014/main" id="{A39C72A7-B094-4DFF-B2D2-A5ECE19A8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47" name="Group 356">
            <a:extLst>
              <a:ext uri="{FF2B5EF4-FFF2-40B4-BE49-F238E27FC236}">
                <a16:creationId xmlns:a16="http://schemas.microsoft.com/office/drawing/2014/main" id="{3EF4A8D0-457A-4370-B781-C69D0B8DD284}"/>
              </a:ext>
            </a:extLst>
          </p:cNvPr>
          <p:cNvGrpSpPr>
            <a:grpSpLocks/>
          </p:cNvGrpSpPr>
          <p:nvPr/>
        </p:nvGrpSpPr>
        <p:grpSpPr bwMode="auto">
          <a:xfrm>
            <a:off x="4467225" y="5199063"/>
            <a:ext cx="150813" cy="441325"/>
            <a:chOff x="1008" y="867"/>
            <a:chExt cx="95" cy="278"/>
          </a:xfrm>
        </p:grpSpPr>
        <p:sp>
          <p:nvSpPr>
            <p:cNvPr id="25855" name="Freeform 357">
              <a:extLst>
                <a:ext uri="{FF2B5EF4-FFF2-40B4-BE49-F238E27FC236}">
                  <a16:creationId xmlns:a16="http://schemas.microsoft.com/office/drawing/2014/main" id="{5912AADD-6795-4509-828D-F900AE141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solidFill>
              <a:srgbClr val="F7A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6" name="Freeform 358">
              <a:extLst>
                <a:ext uri="{FF2B5EF4-FFF2-40B4-BE49-F238E27FC236}">
                  <a16:creationId xmlns:a16="http://schemas.microsoft.com/office/drawing/2014/main" id="{D795B1C8-1CE6-4520-B21B-41604DF5C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867"/>
              <a:ext cx="50" cy="278"/>
            </a:xfrm>
            <a:custGeom>
              <a:avLst/>
              <a:gdLst>
                <a:gd name="T0" fmla="*/ 783 w 20"/>
                <a:gd name="T1" fmla="*/ 3895 h 111"/>
                <a:gd name="T2" fmla="*/ 783 w 20"/>
                <a:gd name="T3" fmla="*/ 0 h 111"/>
                <a:gd name="T4" fmla="*/ 675 w 20"/>
                <a:gd name="T5" fmla="*/ 238 h 111"/>
                <a:gd name="T6" fmla="*/ 675 w 20"/>
                <a:gd name="T7" fmla="*/ 3895 h 111"/>
                <a:gd name="T8" fmla="*/ 0 w 20"/>
                <a:gd name="T9" fmla="*/ 4365 h 111"/>
                <a:gd name="T10" fmla="*/ 50 w 20"/>
                <a:gd name="T11" fmla="*/ 4365 h 111"/>
                <a:gd name="T12" fmla="*/ 783 w 20"/>
                <a:gd name="T13" fmla="*/ 389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9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6"/>
                    <a:pt x="20" y="99"/>
                  </a:cubicBezTo>
                  <a:close/>
                </a:path>
              </a:pathLst>
            </a:custGeom>
            <a:solidFill>
              <a:srgbClr val="FAC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7" name="Freeform 359">
              <a:extLst>
                <a:ext uri="{FF2B5EF4-FFF2-40B4-BE49-F238E27FC236}">
                  <a16:creationId xmlns:a16="http://schemas.microsoft.com/office/drawing/2014/main" id="{0B084E19-4F63-4404-88E2-39F014E0B2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988 w 38"/>
                <a:gd name="T1" fmla="*/ 438 h 111"/>
                <a:gd name="T2" fmla="*/ 1250 w 38"/>
                <a:gd name="T3" fmla="*/ 867 h 111"/>
                <a:gd name="T4" fmla="*/ 863 w 38"/>
                <a:gd name="T5" fmla="*/ 1413 h 111"/>
                <a:gd name="T6" fmla="*/ 938 w 38"/>
                <a:gd name="T7" fmla="*/ 1413 h 111"/>
                <a:gd name="T8" fmla="*/ 1375 w 38"/>
                <a:gd name="T9" fmla="*/ 867 h 111"/>
                <a:gd name="T10" fmla="*/ 1145 w 38"/>
                <a:gd name="T11" fmla="*/ 438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438 h 111"/>
                <a:gd name="T18" fmla="*/ 863 w 38"/>
                <a:gd name="T19" fmla="*/ 4365 h 111"/>
                <a:gd name="T20" fmla="*/ 208 w 38"/>
                <a:gd name="T21" fmla="*/ 3895 h 111"/>
                <a:gd name="T22" fmla="*/ 208 w 38"/>
                <a:gd name="T23" fmla="*/ 313 h 111"/>
                <a:gd name="T24" fmla="*/ 0 w 38"/>
                <a:gd name="T25" fmla="*/ 0 h 111"/>
                <a:gd name="T26" fmla="*/ 0 w 38"/>
                <a:gd name="T27" fmla="*/ 3895 h 111"/>
                <a:gd name="T28" fmla="*/ 750 w 38"/>
                <a:gd name="T29" fmla="*/ 4365 h 111"/>
                <a:gd name="T30" fmla="*/ 863 w 38"/>
                <a:gd name="T31" fmla="*/ 4365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1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6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1"/>
                  </a:cubicBezTo>
                  <a:cubicBezTo>
                    <a:pt x="35" y="10"/>
                    <a:pt x="38" y="5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2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F0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8" name="Freeform 360">
              <a:extLst>
                <a:ext uri="{FF2B5EF4-FFF2-40B4-BE49-F238E27FC236}">
                  <a16:creationId xmlns:a16="http://schemas.microsoft.com/office/drawing/2014/main" id="{B870580E-B71B-4536-8AC1-F555C96E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48" name="Group 361">
            <a:extLst>
              <a:ext uri="{FF2B5EF4-FFF2-40B4-BE49-F238E27FC236}">
                <a16:creationId xmlns:a16="http://schemas.microsoft.com/office/drawing/2014/main" id="{398A381C-097D-4918-858B-77DFDEB42058}"/>
              </a:ext>
            </a:extLst>
          </p:cNvPr>
          <p:cNvGrpSpPr>
            <a:grpSpLocks/>
          </p:cNvGrpSpPr>
          <p:nvPr/>
        </p:nvGrpSpPr>
        <p:grpSpPr bwMode="auto">
          <a:xfrm>
            <a:off x="5019675" y="4884738"/>
            <a:ext cx="152400" cy="454025"/>
            <a:chOff x="818" y="866"/>
            <a:chExt cx="96" cy="286"/>
          </a:xfrm>
        </p:grpSpPr>
        <p:sp>
          <p:nvSpPr>
            <p:cNvPr id="25851" name="Freeform 362">
              <a:extLst>
                <a:ext uri="{FF2B5EF4-FFF2-40B4-BE49-F238E27FC236}">
                  <a16:creationId xmlns:a16="http://schemas.microsoft.com/office/drawing/2014/main" id="{DEA8D89B-072D-4FB5-9829-BF7F65F0C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2" name="Freeform 363">
              <a:extLst>
                <a:ext uri="{FF2B5EF4-FFF2-40B4-BE49-F238E27FC236}">
                  <a16:creationId xmlns:a16="http://schemas.microsoft.com/office/drawing/2014/main" id="{CB4B9835-11AE-471D-BAC0-C5B642C08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3" name="Freeform 364">
              <a:extLst>
                <a:ext uri="{FF2B5EF4-FFF2-40B4-BE49-F238E27FC236}">
                  <a16:creationId xmlns:a16="http://schemas.microsoft.com/office/drawing/2014/main" id="{6A70699E-857F-4BB1-99B5-6C483D0E6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4" name="Freeform 365">
              <a:extLst>
                <a:ext uri="{FF2B5EF4-FFF2-40B4-BE49-F238E27FC236}">
                  <a16:creationId xmlns:a16="http://schemas.microsoft.com/office/drawing/2014/main" id="{C9AE1CA5-350B-4C2F-9477-A99BB018E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49" name="Group 366">
            <a:extLst>
              <a:ext uri="{FF2B5EF4-FFF2-40B4-BE49-F238E27FC236}">
                <a16:creationId xmlns:a16="http://schemas.microsoft.com/office/drawing/2014/main" id="{1AAADB39-D813-4223-8F22-3AA1015380D4}"/>
              </a:ext>
            </a:extLst>
          </p:cNvPr>
          <p:cNvGrpSpPr>
            <a:grpSpLocks/>
          </p:cNvGrpSpPr>
          <p:nvPr/>
        </p:nvGrpSpPr>
        <p:grpSpPr bwMode="auto">
          <a:xfrm>
            <a:off x="5019675" y="5189538"/>
            <a:ext cx="150813" cy="441325"/>
            <a:chOff x="1008" y="867"/>
            <a:chExt cx="95" cy="278"/>
          </a:xfrm>
        </p:grpSpPr>
        <p:sp>
          <p:nvSpPr>
            <p:cNvPr id="25847" name="Freeform 367">
              <a:extLst>
                <a:ext uri="{FF2B5EF4-FFF2-40B4-BE49-F238E27FC236}">
                  <a16:creationId xmlns:a16="http://schemas.microsoft.com/office/drawing/2014/main" id="{09B8C9DB-DD35-4906-A874-1CB497D30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solidFill>
              <a:srgbClr val="F7A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8" name="Freeform 368">
              <a:extLst>
                <a:ext uri="{FF2B5EF4-FFF2-40B4-BE49-F238E27FC236}">
                  <a16:creationId xmlns:a16="http://schemas.microsoft.com/office/drawing/2014/main" id="{C570729E-A4A3-471A-8F93-1C023B631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867"/>
              <a:ext cx="50" cy="278"/>
            </a:xfrm>
            <a:custGeom>
              <a:avLst/>
              <a:gdLst>
                <a:gd name="T0" fmla="*/ 783 w 20"/>
                <a:gd name="T1" fmla="*/ 3895 h 111"/>
                <a:gd name="T2" fmla="*/ 783 w 20"/>
                <a:gd name="T3" fmla="*/ 0 h 111"/>
                <a:gd name="T4" fmla="*/ 675 w 20"/>
                <a:gd name="T5" fmla="*/ 238 h 111"/>
                <a:gd name="T6" fmla="*/ 675 w 20"/>
                <a:gd name="T7" fmla="*/ 3895 h 111"/>
                <a:gd name="T8" fmla="*/ 0 w 20"/>
                <a:gd name="T9" fmla="*/ 4365 h 111"/>
                <a:gd name="T10" fmla="*/ 50 w 20"/>
                <a:gd name="T11" fmla="*/ 4365 h 111"/>
                <a:gd name="T12" fmla="*/ 783 w 20"/>
                <a:gd name="T13" fmla="*/ 389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9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6"/>
                    <a:pt x="20" y="99"/>
                  </a:cubicBezTo>
                  <a:close/>
                </a:path>
              </a:pathLst>
            </a:custGeom>
            <a:solidFill>
              <a:srgbClr val="FAC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9" name="Freeform 369">
              <a:extLst>
                <a:ext uri="{FF2B5EF4-FFF2-40B4-BE49-F238E27FC236}">
                  <a16:creationId xmlns:a16="http://schemas.microsoft.com/office/drawing/2014/main" id="{D2C66943-3BCD-4BC6-A346-3CB964D76A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988 w 38"/>
                <a:gd name="T1" fmla="*/ 438 h 111"/>
                <a:gd name="T2" fmla="*/ 1250 w 38"/>
                <a:gd name="T3" fmla="*/ 867 h 111"/>
                <a:gd name="T4" fmla="*/ 863 w 38"/>
                <a:gd name="T5" fmla="*/ 1413 h 111"/>
                <a:gd name="T6" fmla="*/ 938 w 38"/>
                <a:gd name="T7" fmla="*/ 1413 h 111"/>
                <a:gd name="T8" fmla="*/ 1375 w 38"/>
                <a:gd name="T9" fmla="*/ 867 h 111"/>
                <a:gd name="T10" fmla="*/ 1145 w 38"/>
                <a:gd name="T11" fmla="*/ 438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438 h 111"/>
                <a:gd name="T18" fmla="*/ 863 w 38"/>
                <a:gd name="T19" fmla="*/ 4365 h 111"/>
                <a:gd name="T20" fmla="*/ 208 w 38"/>
                <a:gd name="T21" fmla="*/ 3895 h 111"/>
                <a:gd name="T22" fmla="*/ 208 w 38"/>
                <a:gd name="T23" fmla="*/ 313 h 111"/>
                <a:gd name="T24" fmla="*/ 0 w 38"/>
                <a:gd name="T25" fmla="*/ 0 h 111"/>
                <a:gd name="T26" fmla="*/ 0 w 38"/>
                <a:gd name="T27" fmla="*/ 3895 h 111"/>
                <a:gd name="T28" fmla="*/ 750 w 38"/>
                <a:gd name="T29" fmla="*/ 4365 h 111"/>
                <a:gd name="T30" fmla="*/ 863 w 38"/>
                <a:gd name="T31" fmla="*/ 4365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1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6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1"/>
                  </a:cubicBezTo>
                  <a:cubicBezTo>
                    <a:pt x="35" y="10"/>
                    <a:pt x="38" y="5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2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F0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0" name="Freeform 370">
              <a:extLst>
                <a:ext uri="{FF2B5EF4-FFF2-40B4-BE49-F238E27FC236}">
                  <a16:creationId xmlns:a16="http://schemas.microsoft.com/office/drawing/2014/main" id="{5FC84A12-60D9-47B8-918C-15C33CB71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50" name="Group 381">
            <a:extLst>
              <a:ext uri="{FF2B5EF4-FFF2-40B4-BE49-F238E27FC236}">
                <a16:creationId xmlns:a16="http://schemas.microsoft.com/office/drawing/2014/main" id="{321A7E50-1A89-4CFC-8816-94918FBE2953}"/>
              </a:ext>
            </a:extLst>
          </p:cNvPr>
          <p:cNvGrpSpPr>
            <a:grpSpLocks/>
          </p:cNvGrpSpPr>
          <p:nvPr/>
        </p:nvGrpSpPr>
        <p:grpSpPr bwMode="auto">
          <a:xfrm>
            <a:off x="7343775" y="4875213"/>
            <a:ext cx="152400" cy="454025"/>
            <a:chOff x="818" y="866"/>
            <a:chExt cx="96" cy="286"/>
          </a:xfrm>
        </p:grpSpPr>
        <p:sp>
          <p:nvSpPr>
            <p:cNvPr id="25843" name="Freeform 382">
              <a:extLst>
                <a:ext uri="{FF2B5EF4-FFF2-40B4-BE49-F238E27FC236}">
                  <a16:creationId xmlns:a16="http://schemas.microsoft.com/office/drawing/2014/main" id="{599AA5A1-E1C3-4C2F-8019-0B592DE84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4" name="Freeform 383">
              <a:extLst>
                <a:ext uri="{FF2B5EF4-FFF2-40B4-BE49-F238E27FC236}">
                  <a16:creationId xmlns:a16="http://schemas.microsoft.com/office/drawing/2014/main" id="{E91DE138-E7EC-4335-80CF-26F0DF4AC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5" name="Freeform 384">
              <a:extLst>
                <a:ext uri="{FF2B5EF4-FFF2-40B4-BE49-F238E27FC236}">
                  <a16:creationId xmlns:a16="http://schemas.microsoft.com/office/drawing/2014/main" id="{7890BC48-6C5D-4AA3-BC30-6AD20DC22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6" name="Freeform 385">
              <a:extLst>
                <a:ext uri="{FF2B5EF4-FFF2-40B4-BE49-F238E27FC236}">
                  <a16:creationId xmlns:a16="http://schemas.microsoft.com/office/drawing/2014/main" id="{82A3F09C-5ED8-4CEF-B0DB-5F3D1D259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51" name="Group 391">
            <a:extLst>
              <a:ext uri="{FF2B5EF4-FFF2-40B4-BE49-F238E27FC236}">
                <a16:creationId xmlns:a16="http://schemas.microsoft.com/office/drawing/2014/main" id="{1AAE6CCF-4B1B-4A7C-8745-83B510DEFE61}"/>
              </a:ext>
            </a:extLst>
          </p:cNvPr>
          <p:cNvGrpSpPr>
            <a:grpSpLocks/>
          </p:cNvGrpSpPr>
          <p:nvPr/>
        </p:nvGrpSpPr>
        <p:grpSpPr bwMode="auto">
          <a:xfrm>
            <a:off x="8258175" y="4884738"/>
            <a:ext cx="152400" cy="454025"/>
            <a:chOff x="818" y="866"/>
            <a:chExt cx="96" cy="286"/>
          </a:xfrm>
        </p:grpSpPr>
        <p:sp>
          <p:nvSpPr>
            <p:cNvPr id="25839" name="Freeform 392">
              <a:extLst>
                <a:ext uri="{FF2B5EF4-FFF2-40B4-BE49-F238E27FC236}">
                  <a16:creationId xmlns:a16="http://schemas.microsoft.com/office/drawing/2014/main" id="{242DA49B-C239-41A2-BC24-66FC044D0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0" name="Freeform 393">
              <a:extLst>
                <a:ext uri="{FF2B5EF4-FFF2-40B4-BE49-F238E27FC236}">
                  <a16:creationId xmlns:a16="http://schemas.microsoft.com/office/drawing/2014/main" id="{6E02A946-453D-47A8-BDF8-0CD71A720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1" name="Freeform 394">
              <a:extLst>
                <a:ext uri="{FF2B5EF4-FFF2-40B4-BE49-F238E27FC236}">
                  <a16:creationId xmlns:a16="http://schemas.microsoft.com/office/drawing/2014/main" id="{173D3F4E-F3F5-4986-ACF7-B857AB3B2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2" name="Freeform 395">
              <a:extLst>
                <a:ext uri="{FF2B5EF4-FFF2-40B4-BE49-F238E27FC236}">
                  <a16:creationId xmlns:a16="http://schemas.microsoft.com/office/drawing/2014/main" id="{4C1C361E-11A0-4986-B047-056630E4B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52" name="Group 401">
            <a:extLst>
              <a:ext uri="{FF2B5EF4-FFF2-40B4-BE49-F238E27FC236}">
                <a16:creationId xmlns:a16="http://schemas.microsoft.com/office/drawing/2014/main" id="{A639BB0E-0299-47D1-A27D-5843FC2F141F}"/>
              </a:ext>
            </a:extLst>
          </p:cNvPr>
          <p:cNvGrpSpPr>
            <a:grpSpLocks/>
          </p:cNvGrpSpPr>
          <p:nvPr/>
        </p:nvGrpSpPr>
        <p:grpSpPr bwMode="auto">
          <a:xfrm>
            <a:off x="3905250" y="4906963"/>
            <a:ext cx="152400" cy="454025"/>
            <a:chOff x="818" y="866"/>
            <a:chExt cx="96" cy="286"/>
          </a:xfrm>
        </p:grpSpPr>
        <p:sp>
          <p:nvSpPr>
            <p:cNvPr id="25835" name="Freeform 402">
              <a:extLst>
                <a:ext uri="{FF2B5EF4-FFF2-40B4-BE49-F238E27FC236}">
                  <a16:creationId xmlns:a16="http://schemas.microsoft.com/office/drawing/2014/main" id="{1DBEBD20-3019-4082-9633-F49D527E6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6" name="Freeform 403">
              <a:extLst>
                <a:ext uri="{FF2B5EF4-FFF2-40B4-BE49-F238E27FC236}">
                  <a16:creationId xmlns:a16="http://schemas.microsoft.com/office/drawing/2014/main" id="{32B0E558-B1E7-4445-A013-F59D866F1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7" name="Freeform 404">
              <a:extLst>
                <a:ext uri="{FF2B5EF4-FFF2-40B4-BE49-F238E27FC236}">
                  <a16:creationId xmlns:a16="http://schemas.microsoft.com/office/drawing/2014/main" id="{457F2225-7DB1-49D9-A9CD-44E16FD6D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8" name="Freeform 405">
              <a:extLst>
                <a:ext uri="{FF2B5EF4-FFF2-40B4-BE49-F238E27FC236}">
                  <a16:creationId xmlns:a16="http://schemas.microsoft.com/office/drawing/2014/main" id="{45393233-A92B-49DE-A46D-7155AD655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53" name="Group 411">
            <a:extLst>
              <a:ext uri="{FF2B5EF4-FFF2-40B4-BE49-F238E27FC236}">
                <a16:creationId xmlns:a16="http://schemas.microsoft.com/office/drawing/2014/main" id="{A8BEA0E5-6249-4347-9D28-39D935B4DF5A}"/>
              </a:ext>
            </a:extLst>
          </p:cNvPr>
          <p:cNvGrpSpPr>
            <a:grpSpLocks/>
          </p:cNvGrpSpPr>
          <p:nvPr/>
        </p:nvGrpSpPr>
        <p:grpSpPr bwMode="auto">
          <a:xfrm>
            <a:off x="4743450" y="4894263"/>
            <a:ext cx="152400" cy="454025"/>
            <a:chOff x="818" y="866"/>
            <a:chExt cx="96" cy="286"/>
          </a:xfrm>
        </p:grpSpPr>
        <p:sp>
          <p:nvSpPr>
            <p:cNvPr id="25831" name="Freeform 412">
              <a:extLst>
                <a:ext uri="{FF2B5EF4-FFF2-40B4-BE49-F238E27FC236}">
                  <a16:creationId xmlns:a16="http://schemas.microsoft.com/office/drawing/2014/main" id="{9973AB1B-7195-47E9-8E48-6E6DA929D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2" name="Freeform 413">
              <a:extLst>
                <a:ext uri="{FF2B5EF4-FFF2-40B4-BE49-F238E27FC236}">
                  <a16:creationId xmlns:a16="http://schemas.microsoft.com/office/drawing/2014/main" id="{B115F263-6EB7-4DD6-A9B6-8F4860A56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3" name="Freeform 414">
              <a:extLst>
                <a:ext uri="{FF2B5EF4-FFF2-40B4-BE49-F238E27FC236}">
                  <a16:creationId xmlns:a16="http://schemas.microsoft.com/office/drawing/2014/main" id="{25AD64F6-888D-4AAE-A9D1-9ED8DA05D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4" name="Freeform 415">
              <a:extLst>
                <a:ext uri="{FF2B5EF4-FFF2-40B4-BE49-F238E27FC236}">
                  <a16:creationId xmlns:a16="http://schemas.microsoft.com/office/drawing/2014/main" id="{7E782D90-8063-40F6-9B7E-D2F0A8F9F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54" name="Group 431">
            <a:extLst>
              <a:ext uri="{FF2B5EF4-FFF2-40B4-BE49-F238E27FC236}">
                <a16:creationId xmlns:a16="http://schemas.microsoft.com/office/drawing/2014/main" id="{B659800B-8F2D-4FE6-A0F4-A4A821E470B1}"/>
              </a:ext>
            </a:extLst>
          </p:cNvPr>
          <p:cNvGrpSpPr>
            <a:grpSpLocks/>
          </p:cNvGrpSpPr>
          <p:nvPr/>
        </p:nvGrpSpPr>
        <p:grpSpPr bwMode="auto">
          <a:xfrm>
            <a:off x="6457950" y="4884738"/>
            <a:ext cx="152400" cy="454025"/>
            <a:chOff x="818" y="866"/>
            <a:chExt cx="96" cy="286"/>
          </a:xfrm>
        </p:grpSpPr>
        <p:sp>
          <p:nvSpPr>
            <p:cNvPr id="25827" name="Freeform 432">
              <a:extLst>
                <a:ext uri="{FF2B5EF4-FFF2-40B4-BE49-F238E27FC236}">
                  <a16:creationId xmlns:a16="http://schemas.microsoft.com/office/drawing/2014/main" id="{D1C2C06D-E42D-4DCE-976E-AFC0E14D9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8" name="Freeform 433">
              <a:extLst>
                <a:ext uri="{FF2B5EF4-FFF2-40B4-BE49-F238E27FC236}">
                  <a16:creationId xmlns:a16="http://schemas.microsoft.com/office/drawing/2014/main" id="{287C0008-FB08-488A-8A30-D038852BF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9" name="Freeform 434">
              <a:extLst>
                <a:ext uri="{FF2B5EF4-FFF2-40B4-BE49-F238E27FC236}">
                  <a16:creationId xmlns:a16="http://schemas.microsoft.com/office/drawing/2014/main" id="{32FE0197-6E69-4705-95CA-F79C600D1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0" name="Freeform 435">
              <a:extLst>
                <a:ext uri="{FF2B5EF4-FFF2-40B4-BE49-F238E27FC236}">
                  <a16:creationId xmlns:a16="http://schemas.microsoft.com/office/drawing/2014/main" id="{5AEC9684-14D8-479B-B8E1-139BFE293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55" name="Group 436">
            <a:extLst>
              <a:ext uri="{FF2B5EF4-FFF2-40B4-BE49-F238E27FC236}">
                <a16:creationId xmlns:a16="http://schemas.microsoft.com/office/drawing/2014/main" id="{3FD26FAA-B47F-4BB4-9184-0C3B19BDF0E6}"/>
              </a:ext>
            </a:extLst>
          </p:cNvPr>
          <p:cNvGrpSpPr>
            <a:grpSpLocks/>
          </p:cNvGrpSpPr>
          <p:nvPr/>
        </p:nvGrpSpPr>
        <p:grpSpPr bwMode="auto">
          <a:xfrm>
            <a:off x="6457950" y="5186363"/>
            <a:ext cx="150813" cy="441325"/>
            <a:chOff x="1203" y="861"/>
            <a:chExt cx="95" cy="279"/>
          </a:xfrm>
        </p:grpSpPr>
        <p:sp>
          <p:nvSpPr>
            <p:cNvPr id="25823" name="Freeform 437">
              <a:extLst>
                <a:ext uri="{FF2B5EF4-FFF2-40B4-BE49-F238E27FC236}">
                  <a16:creationId xmlns:a16="http://schemas.microsoft.com/office/drawing/2014/main" id="{DBB38F6B-25A4-4B4C-A9AD-54671BE47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solidFill>
              <a:srgbClr val="C7D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4" name="Freeform 438">
              <a:extLst>
                <a:ext uri="{FF2B5EF4-FFF2-40B4-BE49-F238E27FC236}">
                  <a16:creationId xmlns:a16="http://schemas.microsoft.com/office/drawing/2014/main" id="{7CA2710E-3250-4A71-8B0F-A445914CE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861"/>
              <a:ext cx="50" cy="279"/>
            </a:xfrm>
            <a:custGeom>
              <a:avLst/>
              <a:gdLst>
                <a:gd name="T0" fmla="*/ 783 w 20"/>
                <a:gd name="T1" fmla="*/ 3903 h 111"/>
                <a:gd name="T2" fmla="*/ 783 w 20"/>
                <a:gd name="T3" fmla="*/ 0 h 111"/>
                <a:gd name="T4" fmla="*/ 675 w 20"/>
                <a:gd name="T5" fmla="*/ 241 h 111"/>
                <a:gd name="T6" fmla="*/ 675 w 20"/>
                <a:gd name="T7" fmla="*/ 3903 h 111"/>
                <a:gd name="T8" fmla="*/ 0 w 20"/>
                <a:gd name="T9" fmla="*/ 4429 h 111"/>
                <a:gd name="T10" fmla="*/ 50 w 20"/>
                <a:gd name="T11" fmla="*/ 4429 h 111"/>
                <a:gd name="T12" fmla="*/ 783 w 20"/>
                <a:gd name="T13" fmla="*/ 3903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8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5"/>
                    <a:pt x="20" y="98"/>
                  </a:cubicBezTo>
                  <a:close/>
                </a:path>
              </a:pathLst>
            </a:custGeom>
            <a:solidFill>
              <a:srgbClr val="DFD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5" name="Freeform 439">
              <a:extLst>
                <a:ext uri="{FF2B5EF4-FFF2-40B4-BE49-F238E27FC236}">
                  <a16:creationId xmlns:a16="http://schemas.microsoft.com/office/drawing/2014/main" id="{D90D5DE4-57C8-423D-BCFE-835D9821F4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988 w 38"/>
                <a:gd name="T1" fmla="*/ 397 h 111"/>
                <a:gd name="T2" fmla="*/ 1250 w 38"/>
                <a:gd name="T3" fmla="*/ 872 h 111"/>
                <a:gd name="T4" fmla="*/ 863 w 38"/>
                <a:gd name="T5" fmla="*/ 1395 h 111"/>
                <a:gd name="T6" fmla="*/ 938 w 38"/>
                <a:gd name="T7" fmla="*/ 1428 h 111"/>
                <a:gd name="T8" fmla="*/ 1375 w 38"/>
                <a:gd name="T9" fmla="*/ 872 h 111"/>
                <a:gd name="T10" fmla="*/ 1145 w 38"/>
                <a:gd name="T11" fmla="*/ 397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397 h 111"/>
                <a:gd name="T18" fmla="*/ 863 w 38"/>
                <a:gd name="T19" fmla="*/ 4429 h 111"/>
                <a:gd name="T20" fmla="*/ 208 w 38"/>
                <a:gd name="T21" fmla="*/ 3903 h 111"/>
                <a:gd name="T22" fmla="*/ 208 w 38"/>
                <a:gd name="T23" fmla="*/ 317 h 111"/>
                <a:gd name="T24" fmla="*/ 0 w 38"/>
                <a:gd name="T25" fmla="*/ 0 h 111"/>
                <a:gd name="T26" fmla="*/ 0 w 38"/>
                <a:gd name="T27" fmla="*/ 3903 h 111"/>
                <a:gd name="T28" fmla="*/ 750 w 38"/>
                <a:gd name="T29" fmla="*/ 4429 h 111"/>
                <a:gd name="T30" fmla="*/ 863 w 38"/>
                <a:gd name="T31" fmla="*/ 4429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0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5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0"/>
                  </a:cubicBezTo>
                  <a:cubicBezTo>
                    <a:pt x="35" y="9"/>
                    <a:pt x="38" y="6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1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9DB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6" name="Freeform 440">
              <a:extLst>
                <a:ext uri="{FF2B5EF4-FFF2-40B4-BE49-F238E27FC236}">
                  <a16:creationId xmlns:a16="http://schemas.microsoft.com/office/drawing/2014/main" id="{27A93857-4FEA-487D-8DC6-A69BCD408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56" name="Group 441">
            <a:extLst>
              <a:ext uri="{FF2B5EF4-FFF2-40B4-BE49-F238E27FC236}">
                <a16:creationId xmlns:a16="http://schemas.microsoft.com/office/drawing/2014/main" id="{9BAE5C9F-7C02-46C0-AF70-7A617A729AC9}"/>
              </a:ext>
            </a:extLst>
          </p:cNvPr>
          <p:cNvGrpSpPr>
            <a:grpSpLocks/>
          </p:cNvGrpSpPr>
          <p:nvPr/>
        </p:nvGrpSpPr>
        <p:grpSpPr bwMode="auto">
          <a:xfrm>
            <a:off x="7077075" y="4875213"/>
            <a:ext cx="152400" cy="454025"/>
            <a:chOff x="818" y="866"/>
            <a:chExt cx="96" cy="286"/>
          </a:xfrm>
        </p:grpSpPr>
        <p:sp>
          <p:nvSpPr>
            <p:cNvPr id="25819" name="Freeform 442">
              <a:extLst>
                <a:ext uri="{FF2B5EF4-FFF2-40B4-BE49-F238E27FC236}">
                  <a16:creationId xmlns:a16="http://schemas.microsoft.com/office/drawing/2014/main" id="{6F72BE0B-B90F-456B-8764-42D203349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" name="Freeform 443">
              <a:extLst>
                <a:ext uri="{FF2B5EF4-FFF2-40B4-BE49-F238E27FC236}">
                  <a16:creationId xmlns:a16="http://schemas.microsoft.com/office/drawing/2014/main" id="{94205D0C-B11F-48C9-A9B8-983F89F31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" name="Freeform 444">
              <a:extLst>
                <a:ext uri="{FF2B5EF4-FFF2-40B4-BE49-F238E27FC236}">
                  <a16:creationId xmlns:a16="http://schemas.microsoft.com/office/drawing/2014/main" id="{BEDEA2CE-6D3F-4AA1-831E-5BAB1710F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2" name="Freeform 445">
              <a:extLst>
                <a:ext uri="{FF2B5EF4-FFF2-40B4-BE49-F238E27FC236}">
                  <a16:creationId xmlns:a16="http://schemas.microsoft.com/office/drawing/2014/main" id="{ECA2E666-3B69-4382-9FC6-7FFB308ED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57" name="Group 446">
            <a:extLst>
              <a:ext uri="{FF2B5EF4-FFF2-40B4-BE49-F238E27FC236}">
                <a16:creationId xmlns:a16="http://schemas.microsoft.com/office/drawing/2014/main" id="{4F6E4CC7-4465-416E-8D1F-2920F68AB9BF}"/>
              </a:ext>
            </a:extLst>
          </p:cNvPr>
          <p:cNvGrpSpPr>
            <a:grpSpLocks/>
          </p:cNvGrpSpPr>
          <p:nvPr/>
        </p:nvGrpSpPr>
        <p:grpSpPr bwMode="auto">
          <a:xfrm>
            <a:off x="7077075" y="5176838"/>
            <a:ext cx="150813" cy="441325"/>
            <a:chOff x="1203" y="861"/>
            <a:chExt cx="95" cy="279"/>
          </a:xfrm>
        </p:grpSpPr>
        <p:sp>
          <p:nvSpPr>
            <p:cNvPr id="25815" name="Freeform 447">
              <a:extLst>
                <a:ext uri="{FF2B5EF4-FFF2-40B4-BE49-F238E27FC236}">
                  <a16:creationId xmlns:a16="http://schemas.microsoft.com/office/drawing/2014/main" id="{9810D39E-500D-4B87-A6BE-D198FBA48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solidFill>
              <a:srgbClr val="C7D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" name="Freeform 448">
              <a:extLst>
                <a:ext uri="{FF2B5EF4-FFF2-40B4-BE49-F238E27FC236}">
                  <a16:creationId xmlns:a16="http://schemas.microsoft.com/office/drawing/2014/main" id="{B751F74B-FB0F-45D1-AE41-FC3B98397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861"/>
              <a:ext cx="50" cy="279"/>
            </a:xfrm>
            <a:custGeom>
              <a:avLst/>
              <a:gdLst>
                <a:gd name="T0" fmla="*/ 783 w 20"/>
                <a:gd name="T1" fmla="*/ 3903 h 111"/>
                <a:gd name="T2" fmla="*/ 783 w 20"/>
                <a:gd name="T3" fmla="*/ 0 h 111"/>
                <a:gd name="T4" fmla="*/ 675 w 20"/>
                <a:gd name="T5" fmla="*/ 241 h 111"/>
                <a:gd name="T6" fmla="*/ 675 w 20"/>
                <a:gd name="T7" fmla="*/ 3903 h 111"/>
                <a:gd name="T8" fmla="*/ 0 w 20"/>
                <a:gd name="T9" fmla="*/ 4429 h 111"/>
                <a:gd name="T10" fmla="*/ 50 w 20"/>
                <a:gd name="T11" fmla="*/ 4429 h 111"/>
                <a:gd name="T12" fmla="*/ 783 w 20"/>
                <a:gd name="T13" fmla="*/ 3903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8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5"/>
                    <a:pt x="20" y="98"/>
                  </a:cubicBezTo>
                  <a:close/>
                </a:path>
              </a:pathLst>
            </a:custGeom>
            <a:solidFill>
              <a:srgbClr val="DFD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" name="Freeform 449">
              <a:extLst>
                <a:ext uri="{FF2B5EF4-FFF2-40B4-BE49-F238E27FC236}">
                  <a16:creationId xmlns:a16="http://schemas.microsoft.com/office/drawing/2014/main" id="{ED54FD80-2942-434C-9513-78E6CF21F6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988 w 38"/>
                <a:gd name="T1" fmla="*/ 397 h 111"/>
                <a:gd name="T2" fmla="*/ 1250 w 38"/>
                <a:gd name="T3" fmla="*/ 872 h 111"/>
                <a:gd name="T4" fmla="*/ 863 w 38"/>
                <a:gd name="T5" fmla="*/ 1395 h 111"/>
                <a:gd name="T6" fmla="*/ 938 w 38"/>
                <a:gd name="T7" fmla="*/ 1428 h 111"/>
                <a:gd name="T8" fmla="*/ 1375 w 38"/>
                <a:gd name="T9" fmla="*/ 872 h 111"/>
                <a:gd name="T10" fmla="*/ 1145 w 38"/>
                <a:gd name="T11" fmla="*/ 397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397 h 111"/>
                <a:gd name="T18" fmla="*/ 863 w 38"/>
                <a:gd name="T19" fmla="*/ 4429 h 111"/>
                <a:gd name="T20" fmla="*/ 208 w 38"/>
                <a:gd name="T21" fmla="*/ 3903 h 111"/>
                <a:gd name="T22" fmla="*/ 208 w 38"/>
                <a:gd name="T23" fmla="*/ 317 h 111"/>
                <a:gd name="T24" fmla="*/ 0 w 38"/>
                <a:gd name="T25" fmla="*/ 0 h 111"/>
                <a:gd name="T26" fmla="*/ 0 w 38"/>
                <a:gd name="T27" fmla="*/ 3903 h 111"/>
                <a:gd name="T28" fmla="*/ 750 w 38"/>
                <a:gd name="T29" fmla="*/ 4429 h 111"/>
                <a:gd name="T30" fmla="*/ 863 w 38"/>
                <a:gd name="T31" fmla="*/ 4429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0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5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0"/>
                  </a:cubicBezTo>
                  <a:cubicBezTo>
                    <a:pt x="35" y="9"/>
                    <a:pt x="38" y="6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1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9DB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" name="Freeform 450">
              <a:extLst>
                <a:ext uri="{FF2B5EF4-FFF2-40B4-BE49-F238E27FC236}">
                  <a16:creationId xmlns:a16="http://schemas.microsoft.com/office/drawing/2014/main" id="{AEA80172-FFF8-4B4D-A8F9-D05B93B87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58" name="Group 451">
            <a:extLst>
              <a:ext uri="{FF2B5EF4-FFF2-40B4-BE49-F238E27FC236}">
                <a16:creationId xmlns:a16="http://schemas.microsoft.com/office/drawing/2014/main" id="{89D9CA45-2913-4AA0-82E9-10D8FF021A98}"/>
              </a:ext>
            </a:extLst>
          </p:cNvPr>
          <p:cNvGrpSpPr>
            <a:grpSpLocks/>
          </p:cNvGrpSpPr>
          <p:nvPr/>
        </p:nvGrpSpPr>
        <p:grpSpPr bwMode="auto">
          <a:xfrm>
            <a:off x="7648575" y="4894263"/>
            <a:ext cx="152400" cy="454025"/>
            <a:chOff x="818" y="866"/>
            <a:chExt cx="96" cy="286"/>
          </a:xfrm>
        </p:grpSpPr>
        <p:sp>
          <p:nvSpPr>
            <p:cNvPr id="25811" name="Freeform 452">
              <a:extLst>
                <a:ext uri="{FF2B5EF4-FFF2-40B4-BE49-F238E27FC236}">
                  <a16:creationId xmlns:a16="http://schemas.microsoft.com/office/drawing/2014/main" id="{131CC50C-A8BE-4183-9ED8-147E54ABE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" name="Freeform 453">
              <a:extLst>
                <a:ext uri="{FF2B5EF4-FFF2-40B4-BE49-F238E27FC236}">
                  <a16:creationId xmlns:a16="http://schemas.microsoft.com/office/drawing/2014/main" id="{43C167DA-8C61-452A-AD50-5E6DCF913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" name="Freeform 454">
              <a:extLst>
                <a:ext uri="{FF2B5EF4-FFF2-40B4-BE49-F238E27FC236}">
                  <a16:creationId xmlns:a16="http://schemas.microsoft.com/office/drawing/2014/main" id="{2A7D24D9-5FDC-425B-BA3D-1E0019685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4" name="Freeform 455">
              <a:extLst>
                <a:ext uri="{FF2B5EF4-FFF2-40B4-BE49-F238E27FC236}">
                  <a16:creationId xmlns:a16="http://schemas.microsoft.com/office/drawing/2014/main" id="{131C1EB9-4502-495F-A292-5AAA991F0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59" name="Group 456">
            <a:extLst>
              <a:ext uri="{FF2B5EF4-FFF2-40B4-BE49-F238E27FC236}">
                <a16:creationId xmlns:a16="http://schemas.microsoft.com/office/drawing/2014/main" id="{18439892-24B5-48CA-91D6-4FA82B56FF14}"/>
              </a:ext>
            </a:extLst>
          </p:cNvPr>
          <p:cNvGrpSpPr>
            <a:grpSpLocks/>
          </p:cNvGrpSpPr>
          <p:nvPr/>
        </p:nvGrpSpPr>
        <p:grpSpPr bwMode="auto">
          <a:xfrm>
            <a:off x="7648575" y="5195888"/>
            <a:ext cx="150813" cy="441325"/>
            <a:chOff x="1203" y="861"/>
            <a:chExt cx="95" cy="279"/>
          </a:xfrm>
        </p:grpSpPr>
        <p:sp>
          <p:nvSpPr>
            <p:cNvPr id="25807" name="Freeform 457">
              <a:extLst>
                <a:ext uri="{FF2B5EF4-FFF2-40B4-BE49-F238E27FC236}">
                  <a16:creationId xmlns:a16="http://schemas.microsoft.com/office/drawing/2014/main" id="{F39D680B-91E4-4159-8099-BA542DFD6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solidFill>
              <a:srgbClr val="C7D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" name="Freeform 458">
              <a:extLst>
                <a:ext uri="{FF2B5EF4-FFF2-40B4-BE49-F238E27FC236}">
                  <a16:creationId xmlns:a16="http://schemas.microsoft.com/office/drawing/2014/main" id="{FA412735-163C-4F54-8597-E9254C4C2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861"/>
              <a:ext cx="50" cy="279"/>
            </a:xfrm>
            <a:custGeom>
              <a:avLst/>
              <a:gdLst>
                <a:gd name="T0" fmla="*/ 783 w 20"/>
                <a:gd name="T1" fmla="*/ 3903 h 111"/>
                <a:gd name="T2" fmla="*/ 783 w 20"/>
                <a:gd name="T3" fmla="*/ 0 h 111"/>
                <a:gd name="T4" fmla="*/ 675 w 20"/>
                <a:gd name="T5" fmla="*/ 241 h 111"/>
                <a:gd name="T6" fmla="*/ 675 w 20"/>
                <a:gd name="T7" fmla="*/ 3903 h 111"/>
                <a:gd name="T8" fmla="*/ 0 w 20"/>
                <a:gd name="T9" fmla="*/ 4429 h 111"/>
                <a:gd name="T10" fmla="*/ 50 w 20"/>
                <a:gd name="T11" fmla="*/ 4429 h 111"/>
                <a:gd name="T12" fmla="*/ 783 w 20"/>
                <a:gd name="T13" fmla="*/ 3903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8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5"/>
                    <a:pt x="20" y="98"/>
                  </a:cubicBezTo>
                  <a:close/>
                </a:path>
              </a:pathLst>
            </a:custGeom>
            <a:solidFill>
              <a:srgbClr val="DFD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" name="Freeform 459">
              <a:extLst>
                <a:ext uri="{FF2B5EF4-FFF2-40B4-BE49-F238E27FC236}">
                  <a16:creationId xmlns:a16="http://schemas.microsoft.com/office/drawing/2014/main" id="{BCF29DDB-11FB-43DC-BC54-65698F3E9F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988 w 38"/>
                <a:gd name="T1" fmla="*/ 397 h 111"/>
                <a:gd name="T2" fmla="*/ 1250 w 38"/>
                <a:gd name="T3" fmla="*/ 872 h 111"/>
                <a:gd name="T4" fmla="*/ 863 w 38"/>
                <a:gd name="T5" fmla="*/ 1395 h 111"/>
                <a:gd name="T6" fmla="*/ 938 w 38"/>
                <a:gd name="T7" fmla="*/ 1428 h 111"/>
                <a:gd name="T8" fmla="*/ 1375 w 38"/>
                <a:gd name="T9" fmla="*/ 872 h 111"/>
                <a:gd name="T10" fmla="*/ 1145 w 38"/>
                <a:gd name="T11" fmla="*/ 397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397 h 111"/>
                <a:gd name="T18" fmla="*/ 863 w 38"/>
                <a:gd name="T19" fmla="*/ 4429 h 111"/>
                <a:gd name="T20" fmla="*/ 208 w 38"/>
                <a:gd name="T21" fmla="*/ 3903 h 111"/>
                <a:gd name="T22" fmla="*/ 208 w 38"/>
                <a:gd name="T23" fmla="*/ 317 h 111"/>
                <a:gd name="T24" fmla="*/ 0 w 38"/>
                <a:gd name="T25" fmla="*/ 0 h 111"/>
                <a:gd name="T26" fmla="*/ 0 w 38"/>
                <a:gd name="T27" fmla="*/ 3903 h 111"/>
                <a:gd name="T28" fmla="*/ 750 w 38"/>
                <a:gd name="T29" fmla="*/ 4429 h 111"/>
                <a:gd name="T30" fmla="*/ 863 w 38"/>
                <a:gd name="T31" fmla="*/ 4429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0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5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0"/>
                  </a:cubicBezTo>
                  <a:cubicBezTo>
                    <a:pt x="35" y="9"/>
                    <a:pt x="38" y="6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1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9DB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" name="Freeform 460">
              <a:extLst>
                <a:ext uri="{FF2B5EF4-FFF2-40B4-BE49-F238E27FC236}">
                  <a16:creationId xmlns:a16="http://schemas.microsoft.com/office/drawing/2014/main" id="{E61AC51D-A89A-45F8-B4E9-2668F8DB4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60" name="Group 461">
            <a:extLst>
              <a:ext uri="{FF2B5EF4-FFF2-40B4-BE49-F238E27FC236}">
                <a16:creationId xmlns:a16="http://schemas.microsoft.com/office/drawing/2014/main" id="{D6A6B474-E40E-4BCB-9B24-BB517E44F40A}"/>
              </a:ext>
            </a:extLst>
          </p:cNvPr>
          <p:cNvGrpSpPr>
            <a:grpSpLocks/>
          </p:cNvGrpSpPr>
          <p:nvPr/>
        </p:nvGrpSpPr>
        <p:grpSpPr bwMode="auto">
          <a:xfrm>
            <a:off x="8562975" y="4884738"/>
            <a:ext cx="152400" cy="454025"/>
            <a:chOff x="818" y="866"/>
            <a:chExt cx="96" cy="286"/>
          </a:xfrm>
        </p:grpSpPr>
        <p:sp>
          <p:nvSpPr>
            <p:cNvPr id="25803" name="Freeform 462">
              <a:extLst>
                <a:ext uri="{FF2B5EF4-FFF2-40B4-BE49-F238E27FC236}">
                  <a16:creationId xmlns:a16="http://schemas.microsoft.com/office/drawing/2014/main" id="{FD5C42C0-551E-4AAD-8E2D-C13BE6640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4" name="Freeform 463">
              <a:extLst>
                <a:ext uri="{FF2B5EF4-FFF2-40B4-BE49-F238E27FC236}">
                  <a16:creationId xmlns:a16="http://schemas.microsoft.com/office/drawing/2014/main" id="{EF40A748-25A7-425B-91D1-CA8E03D52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" name="Freeform 464">
              <a:extLst>
                <a:ext uri="{FF2B5EF4-FFF2-40B4-BE49-F238E27FC236}">
                  <a16:creationId xmlns:a16="http://schemas.microsoft.com/office/drawing/2014/main" id="{17BCBC50-064C-4C05-802D-ECBFEE168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" name="Freeform 465">
              <a:extLst>
                <a:ext uri="{FF2B5EF4-FFF2-40B4-BE49-F238E27FC236}">
                  <a16:creationId xmlns:a16="http://schemas.microsoft.com/office/drawing/2014/main" id="{A28A8610-1A06-46F7-8837-8C787B9B7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61" name="Group 466">
            <a:extLst>
              <a:ext uri="{FF2B5EF4-FFF2-40B4-BE49-F238E27FC236}">
                <a16:creationId xmlns:a16="http://schemas.microsoft.com/office/drawing/2014/main" id="{A76889A4-EA46-4237-9A56-46E286142996}"/>
              </a:ext>
            </a:extLst>
          </p:cNvPr>
          <p:cNvGrpSpPr>
            <a:grpSpLocks/>
          </p:cNvGrpSpPr>
          <p:nvPr/>
        </p:nvGrpSpPr>
        <p:grpSpPr bwMode="auto">
          <a:xfrm>
            <a:off x="8562975" y="5186363"/>
            <a:ext cx="150813" cy="441325"/>
            <a:chOff x="1203" y="861"/>
            <a:chExt cx="95" cy="279"/>
          </a:xfrm>
        </p:grpSpPr>
        <p:sp>
          <p:nvSpPr>
            <p:cNvPr id="25799" name="Freeform 467">
              <a:extLst>
                <a:ext uri="{FF2B5EF4-FFF2-40B4-BE49-F238E27FC236}">
                  <a16:creationId xmlns:a16="http://schemas.microsoft.com/office/drawing/2014/main" id="{B897A79A-DE22-4D56-A30C-AEE2C3EF1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solidFill>
              <a:srgbClr val="C7D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0" name="Freeform 468">
              <a:extLst>
                <a:ext uri="{FF2B5EF4-FFF2-40B4-BE49-F238E27FC236}">
                  <a16:creationId xmlns:a16="http://schemas.microsoft.com/office/drawing/2014/main" id="{49A457C2-CF26-4980-9D39-CEF7356ED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861"/>
              <a:ext cx="50" cy="279"/>
            </a:xfrm>
            <a:custGeom>
              <a:avLst/>
              <a:gdLst>
                <a:gd name="T0" fmla="*/ 783 w 20"/>
                <a:gd name="T1" fmla="*/ 3903 h 111"/>
                <a:gd name="T2" fmla="*/ 783 w 20"/>
                <a:gd name="T3" fmla="*/ 0 h 111"/>
                <a:gd name="T4" fmla="*/ 675 w 20"/>
                <a:gd name="T5" fmla="*/ 241 h 111"/>
                <a:gd name="T6" fmla="*/ 675 w 20"/>
                <a:gd name="T7" fmla="*/ 3903 h 111"/>
                <a:gd name="T8" fmla="*/ 0 w 20"/>
                <a:gd name="T9" fmla="*/ 4429 h 111"/>
                <a:gd name="T10" fmla="*/ 50 w 20"/>
                <a:gd name="T11" fmla="*/ 4429 h 111"/>
                <a:gd name="T12" fmla="*/ 783 w 20"/>
                <a:gd name="T13" fmla="*/ 3903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8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5"/>
                    <a:pt x="20" y="98"/>
                  </a:cubicBezTo>
                  <a:close/>
                </a:path>
              </a:pathLst>
            </a:custGeom>
            <a:solidFill>
              <a:srgbClr val="DFD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1" name="Freeform 469">
              <a:extLst>
                <a:ext uri="{FF2B5EF4-FFF2-40B4-BE49-F238E27FC236}">
                  <a16:creationId xmlns:a16="http://schemas.microsoft.com/office/drawing/2014/main" id="{6C90A737-BEE3-455A-AB5E-0A5F66DC7F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988 w 38"/>
                <a:gd name="T1" fmla="*/ 397 h 111"/>
                <a:gd name="T2" fmla="*/ 1250 w 38"/>
                <a:gd name="T3" fmla="*/ 872 h 111"/>
                <a:gd name="T4" fmla="*/ 863 w 38"/>
                <a:gd name="T5" fmla="*/ 1395 h 111"/>
                <a:gd name="T6" fmla="*/ 938 w 38"/>
                <a:gd name="T7" fmla="*/ 1428 h 111"/>
                <a:gd name="T8" fmla="*/ 1375 w 38"/>
                <a:gd name="T9" fmla="*/ 872 h 111"/>
                <a:gd name="T10" fmla="*/ 1145 w 38"/>
                <a:gd name="T11" fmla="*/ 397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397 h 111"/>
                <a:gd name="T18" fmla="*/ 863 w 38"/>
                <a:gd name="T19" fmla="*/ 4429 h 111"/>
                <a:gd name="T20" fmla="*/ 208 w 38"/>
                <a:gd name="T21" fmla="*/ 3903 h 111"/>
                <a:gd name="T22" fmla="*/ 208 w 38"/>
                <a:gd name="T23" fmla="*/ 317 h 111"/>
                <a:gd name="T24" fmla="*/ 0 w 38"/>
                <a:gd name="T25" fmla="*/ 0 h 111"/>
                <a:gd name="T26" fmla="*/ 0 w 38"/>
                <a:gd name="T27" fmla="*/ 3903 h 111"/>
                <a:gd name="T28" fmla="*/ 750 w 38"/>
                <a:gd name="T29" fmla="*/ 4429 h 111"/>
                <a:gd name="T30" fmla="*/ 863 w 38"/>
                <a:gd name="T31" fmla="*/ 4429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0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5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0"/>
                  </a:cubicBezTo>
                  <a:cubicBezTo>
                    <a:pt x="35" y="9"/>
                    <a:pt x="38" y="6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1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9DB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2" name="Freeform 470">
              <a:extLst>
                <a:ext uri="{FF2B5EF4-FFF2-40B4-BE49-F238E27FC236}">
                  <a16:creationId xmlns:a16="http://schemas.microsoft.com/office/drawing/2014/main" id="{4A83FBAB-D053-47B4-8580-3F92F347A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62" name="Group 471">
            <a:extLst>
              <a:ext uri="{FF2B5EF4-FFF2-40B4-BE49-F238E27FC236}">
                <a16:creationId xmlns:a16="http://schemas.microsoft.com/office/drawing/2014/main" id="{1ACC558A-B897-4FE5-8A24-182C8F95F725}"/>
              </a:ext>
            </a:extLst>
          </p:cNvPr>
          <p:cNvGrpSpPr>
            <a:grpSpLocks/>
          </p:cNvGrpSpPr>
          <p:nvPr/>
        </p:nvGrpSpPr>
        <p:grpSpPr bwMode="auto">
          <a:xfrm>
            <a:off x="3076575" y="4875213"/>
            <a:ext cx="5895975" cy="168275"/>
            <a:chOff x="1434" y="3166"/>
            <a:chExt cx="3714" cy="107"/>
          </a:xfrm>
        </p:grpSpPr>
        <p:sp>
          <p:nvSpPr>
            <p:cNvPr id="25795" name="Rectangle 472">
              <a:extLst>
                <a:ext uri="{FF2B5EF4-FFF2-40B4-BE49-F238E27FC236}">
                  <a16:creationId xmlns:a16="http://schemas.microsoft.com/office/drawing/2014/main" id="{41F8979B-B8EF-4F24-BF05-9E346CAC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166"/>
              <a:ext cx="3708" cy="107"/>
            </a:xfrm>
            <a:prstGeom prst="rect">
              <a:avLst/>
            </a:prstGeom>
            <a:solidFill>
              <a:srgbClr val="3B5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5796" name="Line 473">
              <a:extLst>
                <a:ext uri="{FF2B5EF4-FFF2-40B4-BE49-F238E27FC236}">
                  <a16:creationId xmlns:a16="http://schemas.microsoft.com/office/drawing/2014/main" id="{D440586E-2E1D-4D9A-891D-402BE7582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168"/>
              <a:ext cx="3708" cy="1"/>
            </a:xfrm>
            <a:prstGeom prst="line">
              <a:avLst/>
            </a:prstGeom>
            <a:noFill/>
            <a:ln w="7938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7" name="Rectangle 474">
              <a:extLst>
                <a:ext uri="{FF2B5EF4-FFF2-40B4-BE49-F238E27FC236}">
                  <a16:creationId xmlns:a16="http://schemas.microsoft.com/office/drawing/2014/main" id="{079C273A-E02D-49D6-9CD1-E73E57F4D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8" y="3246"/>
              <a:ext cx="3677" cy="15"/>
            </a:xfrm>
            <a:prstGeom prst="rect">
              <a:avLst/>
            </a:prstGeom>
            <a:solidFill>
              <a:srgbClr val="557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5798" name="Line 475">
              <a:extLst>
                <a:ext uri="{FF2B5EF4-FFF2-40B4-BE49-F238E27FC236}">
                  <a16:creationId xmlns:a16="http://schemas.microsoft.com/office/drawing/2014/main" id="{D3C23688-61AE-4A17-87A3-108B65E1D2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4" y="3270"/>
              <a:ext cx="3708" cy="1"/>
            </a:xfrm>
            <a:prstGeom prst="line">
              <a:avLst/>
            </a:prstGeom>
            <a:noFill/>
            <a:ln w="7938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63" name="Group 55">
            <a:extLst>
              <a:ext uri="{FF2B5EF4-FFF2-40B4-BE49-F238E27FC236}">
                <a16:creationId xmlns:a16="http://schemas.microsoft.com/office/drawing/2014/main" id="{3361F5D5-14DD-47D5-810F-25EDA4E2A916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497013"/>
            <a:ext cx="150813" cy="458787"/>
            <a:chOff x="435" y="866"/>
            <a:chExt cx="95" cy="289"/>
          </a:xfrm>
        </p:grpSpPr>
        <p:sp>
          <p:nvSpPr>
            <p:cNvPr id="25791" name="Freeform 56">
              <a:extLst>
                <a:ext uri="{FF2B5EF4-FFF2-40B4-BE49-F238E27FC236}">
                  <a16:creationId xmlns:a16="http://schemas.microsoft.com/office/drawing/2014/main" id="{AFDE0F5E-2AA1-4EEA-982F-56DE85083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2" name="Freeform 57">
              <a:extLst>
                <a:ext uri="{FF2B5EF4-FFF2-40B4-BE49-F238E27FC236}">
                  <a16:creationId xmlns:a16="http://schemas.microsoft.com/office/drawing/2014/main" id="{699DD48C-FE70-4C3B-9AF8-526C4244C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55" cy="289"/>
            </a:xfrm>
            <a:custGeom>
              <a:avLst/>
              <a:gdLst>
                <a:gd name="T0" fmla="*/ 238 w 22"/>
                <a:gd name="T1" fmla="*/ 3114 h 115"/>
                <a:gd name="T2" fmla="*/ 238 w 22"/>
                <a:gd name="T3" fmla="*/ 472 h 115"/>
                <a:gd name="T4" fmla="*/ 863 w 22"/>
                <a:gd name="T5" fmla="*/ 50 h 115"/>
                <a:gd name="T6" fmla="*/ 750 w 22"/>
                <a:gd name="T7" fmla="*/ 0 h 115"/>
                <a:gd name="T8" fmla="*/ 0 w 22"/>
                <a:gd name="T9" fmla="*/ 472 h 115"/>
                <a:gd name="T10" fmla="*/ 0 w 22"/>
                <a:gd name="T11" fmla="*/ 3114 h 115"/>
                <a:gd name="T12" fmla="*/ 750 w 22"/>
                <a:gd name="T13" fmla="*/ 4584 h 115"/>
                <a:gd name="T14" fmla="*/ 863 w 22"/>
                <a:gd name="T15" fmla="*/ 4428 h 115"/>
                <a:gd name="T16" fmla="*/ 238 w 22"/>
                <a:gd name="T17" fmla="*/ 3114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15">
                  <a:moveTo>
                    <a:pt x="6" y="78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9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22" y="111"/>
                    <a:pt x="22" y="111"/>
                    <a:pt x="22" y="111"/>
                  </a:cubicBezTo>
                  <a:lnTo>
                    <a:pt x="6" y="78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3" name="Freeform 58">
              <a:extLst>
                <a:ext uri="{FF2B5EF4-FFF2-40B4-BE49-F238E27FC236}">
                  <a16:creationId xmlns:a16="http://schemas.microsoft.com/office/drawing/2014/main" id="{656BCC61-49AE-45BF-888B-2DF3273CB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866"/>
              <a:ext cx="50" cy="289"/>
            </a:xfrm>
            <a:custGeom>
              <a:avLst/>
              <a:gdLst>
                <a:gd name="T0" fmla="*/ 708 w 20"/>
                <a:gd name="T1" fmla="*/ 472 h 115"/>
                <a:gd name="T2" fmla="*/ 708 w 20"/>
                <a:gd name="T3" fmla="*/ 3114 h 115"/>
                <a:gd name="T4" fmla="*/ 50 w 20"/>
                <a:gd name="T5" fmla="*/ 4584 h 115"/>
                <a:gd name="T6" fmla="*/ 50 w 20"/>
                <a:gd name="T7" fmla="*/ 4584 h 115"/>
                <a:gd name="T8" fmla="*/ 783 w 20"/>
                <a:gd name="T9" fmla="*/ 3114 h 115"/>
                <a:gd name="T10" fmla="*/ 783 w 20"/>
                <a:gd name="T11" fmla="*/ 472 h 115"/>
                <a:gd name="T12" fmla="*/ 50 w 20"/>
                <a:gd name="T13" fmla="*/ 0 h 115"/>
                <a:gd name="T14" fmla="*/ 0 w 20"/>
                <a:gd name="T15" fmla="*/ 0 h 115"/>
                <a:gd name="T16" fmla="*/ 708 w 20"/>
                <a:gd name="T17" fmla="*/ 47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15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4" name="Freeform 59">
              <a:extLst>
                <a:ext uri="{FF2B5EF4-FFF2-40B4-BE49-F238E27FC236}">
                  <a16:creationId xmlns:a16="http://schemas.microsoft.com/office/drawing/2014/main" id="{EAEC6452-C704-4884-B96C-E985A066A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64" name="Group 60">
            <a:extLst>
              <a:ext uri="{FF2B5EF4-FFF2-40B4-BE49-F238E27FC236}">
                <a16:creationId xmlns:a16="http://schemas.microsoft.com/office/drawing/2014/main" id="{30DB2553-7F00-4E46-ABFD-76958AD2FD14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405063"/>
            <a:ext cx="152400" cy="519112"/>
            <a:chOff x="432" y="1294"/>
            <a:chExt cx="96" cy="327"/>
          </a:xfrm>
        </p:grpSpPr>
        <p:sp>
          <p:nvSpPr>
            <p:cNvPr id="25787" name="Freeform 61">
              <a:extLst>
                <a:ext uri="{FF2B5EF4-FFF2-40B4-BE49-F238E27FC236}">
                  <a16:creationId xmlns:a16="http://schemas.microsoft.com/office/drawing/2014/main" id="{E81F41A8-A6E6-4AA1-88C0-47C9F7AD5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294"/>
              <a:ext cx="96" cy="327"/>
            </a:xfrm>
            <a:custGeom>
              <a:avLst/>
              <a:gdLst>
                <a:gd name="T0" fmla="*/ 1551 w 38"/>
                <a:gd name="T1" fmla="*/ 3657 h 131"/>
                <a:gd name="T2" fmla="*/ 1551 w 38"/>
                <a:gd name="T3" fmla="*/ 467 h 131"/>
                <a:gd name="T4" fmla="*/ 773 w 38"/>
                <a:gd name="T5" fmla="*/ 0 h 131"/>
                <a:gd name="T6" fmla="*/ 0 w 38"/>
                <a:gd name="T7" fmla="*/ 467 h 131"/>
                <a:gd name="T8" fmla="*/ 0 w 38"/>
                <a:gd name="T9" fmla="*/ 3657 h 131"/>
                <a:gd name="T10" fmla="*/ 773 w 38"/>
                <a:gd name="T11" fmla="*/ 5085 h 131"/>
                <a:gd name="T12" fmla="*/ 1551 w 38"/>
                <a:gd name="T13" fmla="*/ 3657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31">
                  <a:moveTo>
                    <a:pt x="38" y="94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" y="131"/>
                    <a:pt x="19" y="131"/>
                    <a:pt x="19" y="131"/>
                  </a:cubicBezTo>
                  <a:lnTo>
                    <a:pt x="38" y="94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8" name="Freeform 62">
              <a:extLst>
                <a:ext uri="{FF2B5EF4-FFF2-40B4-BE49-F238E27FC236}">
                  <a16:creationId xmlns:a16="http://schemas.microsoft.com/office/drawing/2014/main" id="{E60A3B11-D8CC-4DF4-9E05-303AE5BD5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294"/>
              <a:ext cx="58" cy="327"/>
            </a:xfrm>
            <a:custGeom>
              <a:avLst/>
              <a:gdLst>
                <a:gd name="T0" fmla="*/ 285 w 23"/>
                <a:gd name="T1" fmla="*/ 3657 h 131"/>
                <a:gd name="T2" fmla="*/ 285 w 23"/>
                <a:gd name="T3" fmla="*/ 467 h 131"/>
                <a:gd name="T4" fmla="*/ 885 w 23"/>
                <a:gd name="T5" fmla="*/ 0 h 131"/>
                <a:gd name="T6" fmla="*/ 769 w 23"/>
                <a:gd name="T7" fmla="*/ 0 h 131"/>
                <a:gd name="T8" fmla="*/ 0 w 23"/>
                <a:gd name="T9" fmla="*/ 467 h 131"/>
                <a:gd name="T10" fmla="*/ 0 w 23"/>
                <a:gd name="T11" fmla="*/ 3657 h 131"/>
                <a:gd name="T12" fmla="*/ 769 w 23"/>
                <a:gd name="T13" fmla="*/ 5085 h 131"/>
                <a:gd name="T14" fmla="*/ 928 w 23"/>
                <a:gd name="T15" fmla="*/ 4927 h 131"/>
                <a:gd name="T16" fmla="*/ 285 w 23"/>
                <a:gd name="T17" fmla="*/ 3657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131">
                  <a:moveTo>
                    <a:pt x="7" y="94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7" y="7"/>
                    <a:pt x="9" y="1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3" y="127"/>
                    <a:pt x="23" y="127"/>
                    <a:pt x="23" y="127"/>
                  </a:cubicBezTo>
                  <a:lnTo>
                    <a:pt x="7" y="94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9" name="Freeform 63">
              <a:extLst>
                <a:ext uri="{FF2B5EF4-FFF2-40B4-BE49-F238E27FC236}">
                  <a16:creationId xmlns:a16="http://schemas.microsoft.com/office/drawing/2014/main" id="{65F33ECE-2BA3-48CC-B027-F03F5630D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1294"/>
              <a:ext cx="51" cy="327"/>
            </a:xfrm>
            <a:custGeom>
              <a:avLst/>
              <a:gdLst>
                <a:gd name="T0" fmla="*/ 760 w 20"/>
                <a:gd name="T1" fmla="*/ 467 h 131"/>
                <a:gd name="T2" fmla="*/ 760 w 20"/>
                <a:gd name="T3" fmla="*/ 3657 h 131"/>
                <a:gd name="T4" fmla="*/ 84 w 20"/>
                <a:gd name="T5" fmla="*/ 5085 h 131"/>
                <a:gd name="T6" fmla="*/ 51 w 20"/>
                <a:gd name="T7" fmla="*/ 5085 h 131"/>
                <a:gd name="T8" fmla="*/ 847 w 20"/>
                <a:gd name="T9" fmla="*/ 3657 h 131"/>
                <a:gd name="T10" fmla="*/ 847 w 20"/>
                <a:gd name="T11" fmla="*/ 467 h 131"/>
                <a:gd name="T12" fmla="*/ 51 w 20"/>
                <a:gd name="T13" fmla="*/ 0 h 131"/>
                <a:gd name="T14" fmla="*/ 0 w 20"/>
                <a:gd name="T15" fmla="*/ 0 h 131"/>
                <a:gd name="T16" fmla="*/ 760 w 20"/>
                <a:gd name="T17" fmla="*/ 467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31">
                  <a:moveTo>
                    <a:pt x="18" y="12"/>
                  </a:moveTo>
                  <a:cubicBezTo>
                    <a:pt x="18" y="94"/>
                    <a:pt x="18" y="94"/>
                    <a:pt x="18" y="94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5" y="0"/>
                    <a:pt x="18" y="7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0" name="Freeform 64">
              <a:extLst>
                <a:ext uri="{FF2B5EF4-FFF2-40B4-BE49-F238E27FC236}">
                  <a16:creationId xmlns:a16="http://schemas.microsoft.com/office/drawing/2014/main" id="{5EBFED08-B4F6-40F3-92B3-DC21A40AC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294"/>
              <a:ext cx="96" cy="327"/>
            </a:xfrm>
            <a:custGeom>
              <a:avLst/>
              <a:gdLst>
                <a:gd name="T0" fmla="*/ 1551 w 38"/>
                <a:gd name="T1" fmla="*/ 3657 h 131"/>
                <a:gd name="T2" fmla="*/ 1551 w 38"/>
                <a:gd name="T3" fmla="*/ 467 h 131"/>
                <a:gd name="T4" fmla="*/ 773 w 38"/>
                <a:gd name="T5" fmla="*/ 0 h 131"/>
                <a:gd name="T6" fmla="*/ 0 w 38"/>
                <a:gd name="T7" fmla="*/ 467 h 131"/>
                <a:gd name="T8" fmla="*/ 0 w 38"/>
                <a:gd name="T9" fmla="*/ 3657 h 131"/>
                <a:gd name="T10" fmla="*/ 773 w 38"/>
                <a:gd name="T11" fmla="*/ 5085 h 131"/>
                <a:gd name="T12" fmla="*/ 1551 w 38"/>
                <a:gd name="T13" fmla="*/ 3657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31">
                  <a:moveTo>
                    <a:pt x="38" y="94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" y="131"/>
                    <a:pt x="19" y="131"/>
                    <a:pt x="19" y="131"/>
                  </a:cubicBezTo>
                  <a:lnTo>
                    <a:pt x="38" y="94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65" name="Group 65">
            <a:extLst>
              <a:ext uri="{FF2B5EF4-FFF2-40B4-BE49-F238E27FC236}">
                <a16:creationId xmlns:a16="http://schemas.microsoft.com/office/drawing/2014/main" id="{1BFCEE58-1B5D-4DC4-9B8C-0D5ECED5476C}"/>
              </a:ext>
            </a:extLst>
          </p:cNvPr>
          <p:cNvGrpSpPr>
            <a:grpSpLocks/>
          </p:cNvGrpSpPr>
          <p:nvPr/>
        </p:nvGrpSpPr>
        <p:grpSpPr bwMode="auto">
          <a:xfrm>
            <a:off x="2698750" y="1497013"/>
            <a:ext cx="150813" cy="442912"/>
            <a:chOff x="627" y="867"/>
            <a:chExt cx="95" cy="279"/>
          </a:xfrm>
        </p:grpSpPr>
        <p:sp>
          <p:nvSpPr>
            <p:cNvPr id="25782" name="Freeform 66">
              <a:extLst>
                <a:ext uri="{FF2B5EF4-FFF2-40B4-BE49-F238E27FC236}">
                  <a16:creationId xmlns:a16="http://schemas.microsoft.com/office/drawing/2014/main" id="{9310062C-A35C-483B-A692-C39B46D3B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3" name="Freeform 67">
              <a:extLst>
                <a:ext uri="{FF2B5EF4-FFF2-40B4-BE49-F238E27FC236}">
                  <a16:creationId xmlns:a16="http://schemas.microsoft.com/office/drawing/2014/main" id="{E099AD33-6EE1-42F7-B035-EE7330F0F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867"/>
              <a:ext cx="50" cy="279"/>
            </a:xfrm>
            <a:custGeom>
              <a:avLst/>
              <a:gdLst>
                <a:gd name="T0" fmla="*/ 783 w 20"/>
                <a:gd name="T1" fmla="*/ 3846 h 112"/>
                <a:gd name="T2" fmla="*/ 783 w 20"/>
                <a:gd name="T3" fmla="*/ 0 h 112"/>
                <a:gd name="T4" fmla="*/ 708 w 20"/>
                <a:gd name="T5" fmla="*/ 187 h 112"/>
                <a:gd name="T6" fmla="*/ 708 w 20"/>
                <a:gd name="T7" fmla="*/ 3846 h 112"/>
                <a:gd name="T8" fmla="*/ 0 w 20"/>
                <a:gd name="T9" fmla="*/ 4312 h 112"/>
                <a:gd name="T10" fmla="*/ 50 w 20"/>
                <a:gd name="T11" fmla="*/ 4312 h 112"/>
                <a:gd name="T12" fmla="*/ 783 w 20"/>
                <a:gd name="T13" fmla="*/ 3846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2">
                  <a:moveTo>
                    <a:pt x="20" y="10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8" y="105"/>
                    <a:pt x="14" y="111"/>
                    <a:pt x="0" y="112"/>
                  </a:cubicBezTo>
                  <a:cubicBezTo>
                    <a:pt x="0" y="112"/>
                    <a:pt x="1" y="112"/>
                    <a:pt x="1" y="112"/>
                  </a:cubicBezTo>
                  <a:cubicBezTo>
                    <a:pt x="16" y="112"/>
                    <a:pt x="20" y="105"/>
                    <a:pt x="20" y="100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4" name="Freeform 68">
              <a:extLst>
                <a:ext uri="{FF2B5EF4-FFF2-40B4-BE49-F238E27FC236}">
                  <a16:creationId xmlns:a16="http://schemas.microsoft.com/office/drawing/2014/main" id="{59F500C9-DFA0-403B-82D0-D0EB3FEED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55" cy="279"/>
            </a:xfrm>
            <a:custGeom>
              <a:avLst/>
              <a:gdLst>
                <a:gd name="T0" fmla="*/ 863 w 22"/>
                <a:gd name="T1" fmla="*/ 4312 h 112"/>
                <a:gd name="T2" fmla="*/ 238 w 22"/>
                <a:gd name="T3" fmla="*/ 3846 h 112"/>
                <a:gd name="T4" fmla="*/ 238 w 22"/>
                <a:gd name="T5" fmla="*/ 416 h 112"/>
                <a:gd name="T6" fmla="*/ 0 w 22"/>
                <a:gd name="T7" fmla="*/ 0 h 112"/>
                <a:gd name="T8" fmla="*/ 0 w 22"/>
                <a:gd name="T9" fmla="*/ 30 h 112"/>
                <a:gd name="T10" fmla="*/ 0 w 22"/>
                <a:gd name="T11" fmla="*/ 3846 h 112"/>
                <a:gd name="T12" fmla="*/ 750 w 22"/>
                <a:gd name="T13" fmla="*/ 4312 h 112"/>
                <a:gd name="T14" fmla="*/ 863 w 22"/>
                <a:gd name="T15" fmla="*/ 4312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12">
                  <a:moveTo>
                    <a:pt x="22" y="112"/>
                  </a:moveTo>
                  <a:cubicBezTo>
                    <a:pt x="8" y="111"/>
                    <a:pt x="6" y="104"/>
                    <a:pt x="6" y="10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20" y="112"/>
                    <a:pt x="21" y="112"/>
                    <a:pt x="22" y="112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5" name="Freeform 69">
              <a:extLst>
                <a:ext uri="{FF2B5EF4-FFF2-40B4-BE49-F238E27FC236}">
                  <a16:creationId xmlns:a16="http://schemas.microsoft.com/office/drawing/2014/main" id="{1E41D532-9257-426C-8849-ACAD903D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6" name="Freeform 70">
              <a:extLst>
                <a:ext uri="{FF2B5EF4-FFF2-40B4-BE49-F238E27FC236}">
                  <a16:creationId xmlns:a16="http://schemas.microsoft.com/office/drawing/2014/main" id="{F59191DD-2441-4173-98E5-8EA072C54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917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66" name="Group 71">
            <a:extLst>
              <a:ext uri="{FF2B5EF4-FFF2-40B4-BE49-F238E27FC236}">
                <a16:creationId xmlns:a16="http://schemas.microsoft.com/office/drawing/2014/main" id="{06478806-111C-47C7-BF7E-F060BC00F0F8}"/>
              </a:ext>
            </a:extLst>
          </p:cNvPr>
          <p:cNvGrpSpPr>
            <a:grpSpLocks/>
          </p:cNvGrpSpPr>
          <p:nvPr/>
        </p:nvGrpSpPr>
        <p:grpSpPr bwMode="auto">
          <a:xfrm>
            <a:off x="2698750" y="2419350"/>
            <a:ext cx="150813" cy="504825"/>
            <a:chOff x="627" y="1248"/>
            <a:chExt cx="95" cy="318"/>
          </a:xfrm>
        </p:grpSpPr>
        <p:sp>
          <p:nvSpPr>
            <p:cNvPr id="25777" name="Freeform 72">
              <a:extLst>
                <a:ext uri="{FF2B5EF4-FFF2-40B4-BE49-F238E27FC236}">
                  <a16:creationId xmlns:a16="http://schemas.microsoft.com/office/drawing/2014/main" id="{2DF9B02F-3047-4B0D-AD7B-9BA1D8BC5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248"/>
              <a:ext cx="95" cy="318"/>
            </a:xfrm>
            <a:custGeom>
              <a:avLst/>
              <a:gdLst>
                <a:gd name="T0" fmla="*/ 1488 w 38"/>
                <a:gd name="T1" fmla="*/ 0 h 127"/>
                <a:gd name="T2" fmla="*/ 750 w 38"/>
                <a:gd name="T3" fmla="*/ 1460 h 127"/>
                <a:gd name="T4" fmla="*/ 0 w 38"/>
                <a:gd name="T5" fmla="*/ 0 h 127"/>
                <a:gd name="T6" fmla="*/ 0 w 38"/>
                <a:gd name="T7" fmla="*/ 0 h 127"/>
                <a:gd name="T8" fmla="*/ 0 w 38"/>
                <a:gd name="T9" fmla="*/ 4520 h 127"/>
                <a:gd name="T10" fmla="*/ 750 w 38"/>
                <a:gd name="T11" fmla="*/ 4990 h 127"/>
                <a:gd name="T12" fmla="*/ 1488 w 38"/>
                <a:gd name="T13" fmla="*/ 4520 h 127"/>
                <a:gd name="T14" fmla="*/ 1488 w 38"/>
                <a:gd name="T15" fmla="*/ 4520 h 127"/>
                <a:gd name="T16" fmla="*/ 1488 w 38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127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7"/>
                    <a:pt x="19" y="127"/>
                  </a:cubicBezTo>
                  <a:cubicBezTo>
                    <a:pt x="34" y="127"/>
                    <a:pt x="38" y="120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8" name="Freeform 73">
              <a:extLst>
                <a:ext uri="{FF2B5EF4-FFF2-40B4-BE49-F238E27FC236}">
                  <a16:creationId xmlns:a16="http://schemas.microsoft.com/office/drawing/2014/main" id="{8B638FD0-3865-4044-A4FA-491BF50D3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1248"/>
              <a:ext cx="50" cy="318"/>
            </a:xfrm>
            <a:custGeom>
              <a:avLst/>
              <a:gdLst>
                <a:gd name="T0" fmla="*/ 783 w 20"/>
                <a:gd name="T1" fmla="*/ 4520 h 127"/>
                <a:gd name="T2" fmla="*/ 783 w 20"/>
                <a:gd name="T3" fmla="*/ 0 h 127"/>
                <a:gd name="T4" fmla="*/ 708 w 20"/>
                <a:gd name="T5" fmla="*/ 158 h 127"/>
                <a:gd name="T6" fmla="*/ 708 w 20"/>
                <a:gd name="T7" fmla="*/ 4520 h 127"/>
                <a:gd name="T8" fmla="*/ 0 w 20"/>
                <a:gd name="T9" fmla="*/ 4990 h 127"/>
                <a:gd name="T10" fmla="*/ 50 w 20"/>
                <a:gd name="T11" fmla="*/ 4990 h 127"/>
                <a:gd name="T12" fmla="*/ 783 w 20"/>
                <a:gd name="T13" fmla="*/ 452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7">
                  <a:moveTo>
                    <a:pt x="20" y="115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8" y="120"/>
                    <a:pt x="14" y="127"/>
                    <a:pt x="0" y="127"/>
                  </a:cubicBezTo>
                  <a:cubicBezTo>
                    <a:pt x="0" y="127"/>
                    <a:pt x="1" y="127"/>
                    <a:pt x="1" y="127"/>
                  </a:cubicBezTo>
                  <a:cubicBezTo>
                    <a:pt x="16" y="127"/>
                    <a:pt x="20" y="120"/>
                    <a:pt x="20" y="115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9" name="Freeform 74">
              <a:extLst>
                <a:ext uri="{FF2B5EF4-FFF2-40B4-BE49-F238E27FC236}">
                  <a16:creationId xmlns:a16="http://schemas.microsoft.com/office/drawing/2014/main" id="{442CED29-36AC-4920-A903-AD65A2463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248"/>
              <a:ext cx="55" cy="318"/>
            </a:xfrm>
            <a:custGeom>
              <a:avLst/>
              <a:gdLst>
                <a:gd name="T0" fmla="*/ 863 w 22"/>
                <a:gd name="T1" fmla="*/ 4990 h 127"/>
                <a:gd name="T2" fmla="*/ 238 w 22"/>
                <a:gd name="T3" fmla="*/ 4520 h 127"/>
                <a:gd name="T4" fmla="*/ 238 w 22"/>
                <a:gd name="T5" fmla="*/ 438 h 127"/>
                <a:gd name="T6" fmla="*/ 0 w 22"/>
                <a:gd name="T7" fmla="*/ 0 h 127"/>
                <a:gd name="T8" fmla="*/ 0 w 22"/>
                <a:gd name="T9" fmla="*/ 0 h 127"/>
                <a:gd name="T10" fmla="*/ 0 w 22"/>
                <a:gd name="T11" fmla="*/ 4520 h 127"/>
                <a:gd name="T12" fmla="*/ 750 w 22"/>
                <a:gd name="T13" fmla="*/ 4990 h 127"/>
                <a:gd name="T14" fmla="*/ 863 w 22"/>
                <a:gd name="T15" fmla="*/ 4990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27">
                  <a:moveTo>
                    <a:pt x="22" y="127"/>
                  </a:moveTo>
                  <a:cubicBezTo>
                    <a:pt x="9" y="126"/>
                    <a:pt x="6" y="120"/>
                    <a:pt x="6" y="11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7"/>
                    <a:pt x="19" y="127"/>
                  </a:cubicBezTo>
                  <a:cubicBezTo>
                    <a:pt x="20" y="127"/>
                    <a:pt x="21" y="127"/>
                    <a:pt x="22" y="127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0" name="Freeform 75">
              <a:extLst>
                <a:ext uri="{FF2B5EF4-FFF2-40B4-BE49-F238E27FC236}">
                  <a16:creationId xmlns:a16="http://schemas.microsoft.com/office/drawing/2014/main" id="{98C58B54-CB4E-4EA4-B1F3-C5365E028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248"/>
              <a:ext cx="95" cy="318"/>
            </a:xfrm>
            <a:custGeom>
              <a:avLst/>
              <a:gdLst>
                <a:gd name="T0" fmla="*/ 1488 w 38"/>
                <a:gd name="T1" fmla="*/ 0 h 127"/>
                <a:gd name="T2" fmla="*/ 750 w 38"/>
                <a:gd name="T3" fmla="*/ 1460 h 127"/>
                <a:gd name="T4" fmla="*/ 0 w 38"/>
                <a:gd name="T5" fmla="*/ 0 h 127"/>
                <a:gd name="T6" fmla="*/ 0 w 38"/>
                <a:gd name="T7" fmla="*/ 0 h 127"/>
                <a:gd name="T8" fmla="*/ 0 w 38"/>
                <a:gd name="T9" fmla="*/ 4520 h 127"/>
                <a:gd name="T10" fmla="*/ 750 w 38"/>
                <a:gd name="T11" fmla="*/ 4990 h 127"/>
                <a:gd name="T12" fmla="*/ 1488 w 38"/>
                <a:gd name="T13" fmla="*/ 4520 h 127"/>
                <a:gd name="T14" fmla="*/ 1488 w 38"/>
                <a:gd name="T15" fmla="*/ 4520 h 127"/>
                <a:gd name="T16" fmla="*/ 1488 w 38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127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7"/>
                    <a:pt x="19" y="127"/>
                  </a:cubicBezTo>
                  <a:cubicBezTo>
                    <a:pt x="34" y="127"/>
                    <a:pt x="38" y="120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1" name="Freeform 76">
              <a:extLst>
                <a:ext uri="{FF2B5EF4-FFF2-40B4-BE49-F238E27FC236}">
                  <a16:creationId xmlns:a16="http://schemas.microsoft.com/office/drawing/2014/main" id="{B6E33DE7-F129-41E8-B2D7-1167107AA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1296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67" name="Group 77">
            <a:extLst>
              <a:ext uri="{FF2B5EF4-FFF2-40B4-BE49-F238E27FC236}">
                <a16:creationId xmlns:a16="http://schemas.microsoft.com/office/drawing/2014/main" id="{8F006C39-2BAE-46E2-AA69-1A7CE2E1515F}"/>
              </a:ext>
            </a:extLst>
          </p:cNvPr>
          <p:cNvGrpSpPr>
            <a:grpSpLocks/>
          </p:cNvGrpSpPr>
          <p:nvPr/>
        </p:nvGrpSpPr>
        <p:grpSpPr bwMode="auto">
          <a:xfrm>
            <a:off x="1968500" y="1497013"/>
            <a:ext cx="152400" cy="454025"/>
            <a:chOff x="818" y="866"/>
            <a:chExt cx="96" cy="286"/>
          </a:xfrm>
        </p:grpSpPr>
        <p:sp>
          <p:nvSpPr>
            <p:cNvPr id="25773" name="Freeform 78">
              <a:extLst>
                <a:ext uri="{FF2B5EF4-FFF2-40B4-BE49-F238E27FC236}">
                  <a16:creationId xmlns:a16="http://schemas.microsoft.com/office/drawing/2014/main" id="{AF6441E3-9EBE-4DCE-AF6A-573790DF2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4" name="Freeform 79">
              <a:extLst>
                <a:ext uri="{FF2B5EF4-FFF2-40B4-BE49-F238E27FC236}">
                  <a16:creationId xmlns:a16="http://schemas.microsoft.com/office/drawing/2014/main" id="{851A35B6-C158-4D78-A4C7-DD6E52725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5" name="Freeform 80">
              <a:extLst>
                <a:ext uri="{FF2B5EF4-FFF2-40B4-BE49-F238E27FC236}">
                  <a16:creationId xmlns:a16="http://schemas.microsoft.com/office/drawing/2014/main" id="{3CA8AD06-EFBC-4B7B-939D-0F599BAA1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6" name="Freeform 81">
              <a:extLst>
                <a:ext uri="{FF2B5EF4-FFF2-40B4-BE49-F238E27FC236}">
                  <a16:creationId xmlns:a16="http://schemas.microsoft.com/office/drawing/2014/main" id="{6B2513C6-1BEF-4602-B6B2-F3B809AF6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68" name="Group 82">
            <a:extLst>
              <a:ext uri="{FF2B5EF4-FFF2-40B4-BE49-F238E27FC236}">
                <a16:creationId xmlns:a16="http://schemas.microsoft.com/office/drawing/2014/main" id="{C9D9CEEC-7B11-47B2-A163-63B74998DF74}"/>
              </a:ext>
            </a:extLst>
          </p:cNvPr>
          <p:cNvGrpSpPr>
            <a:grpSpLocks/>
          </p:cNvGrpSpPr>
          <p:nvPr/>
        </p:nvGrpSpPr>
        <p:grpSpPr bwMode="auto">
          <a:xfrm>
            <a:off x="1968500" y="2411413"/>
            <a:ext cx="150813" cy="512762"/>
            <a:chOff x="816" y="1294"/>
            <a:chExt cx="95" cy="323"/>
          </a:xfrm>
        </p:grpSpPr>
        <p:sp>
          <p:nvSpPr>
            <p:cNvPr id="25769" name="Freeform 83">
              <a:extLst>
                <a:ext uri="{FF2B5EF4-FFF2-40B4-BE49-F238E27FC236}">
                  <a16:creationId xmlns:a16="http://schemas.microsoft.com/office/drawing/2014/main" id="{5AF0E068-7277-4051-9CD0-DA7DF5F23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95" cy="323"/>
            </a:xfrm>
            <a:custGeom>
              <a:avLst/>
              <a:gdLst>
                <a:gd name="T0" fmla="*/ 1250 w 38"/>
                <a:gd name="T1" fmla="*/ 4552 h 129"/>
                <a:gd name="T2" fmla="*/ 988 w 38"/>
                <a:gd name="T3" fmla="*/ 4081 h 129"/>
                <a:gd name="T4" fmla="*/ 1488 w 38"/>
                <a:gd name="T5" fmla="*/ 3686 h 129"/>
                <a:gd name="T6" fmla="*/ 1488 w 38"/>
                <a:gd name="T7" fmla="*/ 3656 h 129"/>
                <a:gd name="T8" fmla="*/ 1488 w 38"/>
                <a:gd name="T9" fmla="*/ 471 h 129"/>
                <a:gd name="T10" fmla="*/ 750 w 38"/>
                <a:gd name="T11" fmla="*/ 0 h 129"/>
                <a:gd name="T12" fmla="*/ 0 w 38"/>
                <a:gd name="T13" fmla="*/ 471 h 129"/>
                <a:gd name="T14" fmla="*/ 0 w 38"/>
                <a:gd name="T15" fmla="*/ 3656 h 129"/>
                <a:gd name="T16" fmla="*/ 0 w 38"/>
                <a:gd name="T17" fmla="*/ 3686 h 129"/>
                <a:gd name="T18" fmla="*/ 520 w 38"/>
                <a:gd name="T19" fmla="*/ 4081 h 129"/>
                <a:gd name="T20" fmla="*/ 238 w 38"/>
                <a:gd name="T21" fmla="*/ 4552 h 129"/>
                <a:gd name="T22" fmla="*/ 750 w 38"/>
                <a:gd name="T23" fmla="*/ 5073 h 129"/>
                <a:gd name="T24" fmla="*/ 1250 w 38"/>
                <a:gd name="T25" fmla="*/ 4552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29">
                  <a:moveTo>
                    <a:pt x="32" y="116"/>
                  </a:moveTo>
                  <a:cubicBezTo>
                    <a:pt x="32" y="111"/>
                    <a:pt x="29" y="106"/>
                    <a:pt x="25" y="104"/>
                  </a:cubicBezTo>
                  <a:cubicBezTo>
                    <a:pt x="37" y="103"/>
                    <a:pt x="38" y="97"/>
                    <a:pt x="38" y="94"/>
                  </a:cubicBezTo>
                  <a:cubicBezTo>
                    <a:pt x="38" y="94"/>
                    <a:pt x="38" y="94"/>
                    <a:pt x="38" y="9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6" y="129"/>
                    <a:pt x="32" y="124"/>
                    <a:pt x="32" y="116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0" name="Freeform 84">
              <a:extLst>
                <a:ext uri="{FF2B5EF4-FFF2-40B4-BE49-F238E27FC236}">
                  <a16:creationId xmlns:a16="http://schemas.microsoft.com/office/drawing/2014/main" id="{36F6E644-10E5-4D0A-B4DB-D3B01D795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1294"/>
              <a:ext cx="50" cy="323"/>
            </a:xfrm>
            <a:custGeom>
              <a:avLst/>
              <a:gdLst>
                <a:gd name="T0" fmla="*/ 708 w 20"/>
                <a:gd name="T1" fmla="*/ 471 h 129"/>
                <a:gd name="T2" fmla="*/ 708 w 20"/>
                <a:gd name="T3" fmla="*/ 3656 h 129"/>
                <a:gd name="T4" fmla="*/ 708 w 20"/>
                <a:gd name="T5" fmla="*/ 3686 h 129"/>
                <a:gd name="T6" fmla="*/ 208 w 20"/>
                <a:gd name="T7" fmla="*/ 4081 h 129"/>
                <a:gd name="T8" fmla="*/ 470 w 20"/>
                <a:gd name="T9" fmla="*/ 4552 h 129"/>
                <a:gd name="T10" fmla="*/ 0 w 20"/>
                <a:gd name="T11" fmla="*/ 5073 h 129"/>
                <a:gd name="T12" fmla="*/ 50 w 20"/>
                <a:gd name="T13" fmla="*/ 5073 h 129"/>
                <a:gd name="T14" fmla="*/ 550 w 20"/>
                <a:gd name="T15" fmla="*/ 4552 h 129"/>
                <a:gd name="T16" fmla="*/ 283 w 20"/>
                <a:gd name="T17" fmla="*/ 4081 h 129"/>
                <a:gd name="T18" fmla="*/ 783 w 20"/>
                <a:gd name="T19" fmla="*/ 3686 h 129"/>
                <a:gd name="T20" fmla="*/ 783 w 20"/>
                <a:gd name="T21" fmla="*/ 3656 h 129"/>
                <a:gd name="T22" fmla="*/ 783 w 20"/>
                <a:gd name="T23" fmla="*/ 471 h 129"/>
                <a:gd name="T24" fmla="*/ 50 w 20"/>
                <a:gd name="T25" fmla="*/ 0 h 129"/>
                <a:gd name="T26" fmla="*/ 0 w 20"/>
                <a:gd name="T27" fmla="*/ 0 h 129"/>
                <a:gd name="T28" fmla="*/ 708 w 20"/>
                <a:gd name="T29" fmla="*/ 471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29">
                  <a:moveTo>
                    <a:pt x="18" y="12"/>
                  </a:moveTo>
                  <a:cubicBezTo>
                    <a:pt x="18" y="93"/>
                    <a:pt x="18" y="93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7"/>
                    <a:pt x="17" y="103"/>
                    <a:pt x="5" y="104"/>
                  </a:cubicBezTo>
                  <a:cubicBezTo>
                    <a:pt x="9" y="106"/>
                    <a:pt x="12" y="111"/>
                    <a:pt x="12" y="116"/>
                  </a:cubicBezTo>
                  <a:cubicBezTo>
                    <a:pt x="12" y="123"/>
                    <a:pt x="7" y="129"/>
                    <a:pt x="0" y="129"/>
                  </a:cubicBezTo>
                  <a:cubicBezTo>
                    <a:pt x="0" y="129"/>
                    <a:pt x="1" y="129"/>
                    <a:pt x="1" y="129"/>
                  </a:cubicBezTo>
                  <a:cubicBezTo>
                    <a:pt x="8" y="129"/>
                    <a:pt x="14" y="124"/>
                    <a:pt x="14" y="116"/>
                  </a:cubicBezTo>
                  <a:cubicBezTo>
                    <a:pt x="14" y="111"/>
                    <a:pt x="11" y="106"/>
                    <a:pt x="7" y="104"/>
                  </a:cubicBezTo>
                  <a:cubicBezTo>
                    <a:pt x="19" y="103"/>
                    <a:pt x="20" y="97"/>
                    <a:pt x="20" y="94"/>
                  </a:cubicBezTo>
                  <a:cubicBezTo>
                    <a:pt x="20" y="94"/>
                    <a:pt x="20" y="94"/>
                    <a:pt x="20" y="9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0"/>
                    <a:pt x="18" y="7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1" name="Freeform 85">
              <a:extLst>
                <a:ext uri="{FF2B5EF4-FFF2-40B4-BE49-F238E27FC236}">
                  <a16:creationId xmlns:a16="http://schemas.microsoft.com/office/drawing/2014/main" id="{7C6EE20C-14C2-4B01-88B4-F0C663B02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55" cy="323"/>
            </a:xfrm>
            <a:custGeom>
              <a:avLst/>
              <a:gdLst>
                <a:gd name="T0" fmla="*/ 470 w 22"/>
                <a:gd name="T1" fmla="*/ 4552 h 129"/>
                <a:gd name="T2" fmla="*/ 750 w 22"/>
                <a:gd name="T3" fmla="*/ 4081 h 129"/>
                <a:gd name="T4" fmla="*/ 238 w 22"/>
                <a:gd name="T5" fmla="*/ 3686 h 129"/>
                <a:gd name="T6" fmla="*/ 238 w 22"/>
                <a:gd name="T7" fmla="*/ 3656 h 129"/>
                <a:gd name="T8" fmla="*/ 238 w 22"/>
                <a:gd name="T9" fmla="*/ 471 h 129"/>
                <a:gd name="T10" fmla="*/ 863 w 22"/>
                <a:gd name="T11" fmla="*/ 0 h 129"/>
                <a:gd name="T12" fmla="*/ 750 w 22"/>
                <a:gd name="T13" fmla="*/ 0 h 129"/>
                <a:gd name="T14" fmla="*/ 0 w 22"/>
                <a:gd name="T15" fmla="*/ 471 h 129"/>
                <a:gd name="T16" fmla="*/ 0 w 22"/>
                <a:gd name="T17" fmla="*/ 3656 h 129"/>
                <a:gd name="T18" fmla="*/ 0 w 22"/>
                <a:gd name="T19" fmla="*/ 3686 h 129"/>
                <a:gd name="T20" fmla="*/ 520 w 22"/>
                <a:gd name="T21" fmla="*/ 4081 h 129"/>
                <a:gd name="T22" fmla="*/ 238 w 22"/>
                <a:gd name="T23" fmla="*/ 4552 h 129"/>
                <a:gd name="T24" fmla="*/ 750 w 22"/>
                <a:gd name="T25" fmla="*/ 5073 h 129"/>
                <a:gd name="T26" fmla="*/ 863 w 22"/>
                <a:gd name="T27" fmla="*/ 5073 h 129"/>
                <a:gd name="T28" fmla="*/ 470 w 22"/>
                <a:gd name="T29" fmla="*/ 4552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29">
                  <a:moveTo>
                    <a:pt x="12" y="116"/>
                  </a:moveTo>
                  <a:cubicBezTo>
                    <a:pt x="12" y="111"/>
                    <a:pt x="15" y="106"/>
                    <a:pt x="19" y="104"/>
                  </a:cubicBezTo>
                  <a:cubicBezTo>
                    <a:pt x="7" y="103"/>
                    <a:pt x="6" y="97"/>
                    <a:pt x="6" y="94"/>
                  </a:cubicBezTo>
                  <a:cubicBezTo>
                    <a:pt x="6" y="94"/>
                    <a:pt x="6" y="94"/>
                    <a:pt x="6" y="9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7"/>
                    <a:pt x="9" y="1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0" y="129"/>
                    <a:pt x="21" y="129"/>
                    <a:pt x="22" y="129"/>
                  </a:cubicBezTo>
                  <a:cubicBezTo>
                    <a:pt x="16" y="128"/>
                    <a:pt x="12" y="122"/>
                    <a:pt x="12" y="116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2" name="Freeform 86">
              <a:extLst>
                <a:ext uri="{FF2B5EF4-FFF2-40B4-BE49-F238E27FC236}">
                  <a16:creationId xmlns:a16="http://schemas.microsoft.com/office/drawing/2014/main" id="{DF0E90DF-0DE5-49FA-96B0-6A7FA3CC2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95" cy="323"/>
            </a:xfrm>
            <a:custGeom>
              <a:avLst/>
              <a:gdLst>
                <a:gd name="T0" fmla="*/ 1250 w 38"/>
                <a:gd name="T1" fmla="*/ 4552 h 129"/>
                <a:gd name="T2" fmla="*/ 988 w 38"/>
                <a:gd name="T3" fmla="*/ 4081 h 129"/>
                <a:gd name="T4" fmla="*/ 1488 w 38"/>
                <a:gd name="T5" fmla="*/ 3686 h 129"/>
                <a:gd name="T6" fmla="*/ 1488 w 38"/>
                <a:gd name="T7" fmla="*/ 3656 h 129"/>
                <a:gd name="T8" fmla="*/ 1488 w 38"/>
                <a:gd name="T9" fmla="*/ 471 h 129"/>
                <a:gd name="T10" fmla="*/ 750 w 38"/>
                <a:gd name="T11" fmla="*/ 0 h 129"/>
                <a:gd name="T12" fmla="*/ 0 w 38"/>
                <a:gd name="T13" fmla="*/ 471 h 129"/>
                <a:gd name="T14" fmla="*/ 0 w 38"/>
                <a:gd name="T15" fmla="*/ 3656 h 129"/>
                <a:gd name="T16" fmla="*/ 0 w 38"/>
                <a:gd name="T17" fmla="*/ 3686 h 129"/>
                <a:gd name="T18" fmla="*/ 520 w 38"/>
                <a:gd name="T19" fmla="*/ 4081 h 129"/>
                <a:gd name="T20" fmla="*/ 238 w 38"/>
                <a:gd name="T21" fmla="*/ 4552 h 129"/>
                <a:gd name="T22" fmla="*/ 750 w 38"/>
                <a:gd name="T23" fmla="*/ 5073 h 129"/>
                <a:gd name="T24" fmla="*/ 1250 w 38"/>
                <a:gd name="T25" fmla="*/ 4552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29">
                  <a:moveTo>
                    <a:pt x="32" y="116"/>
                  </a:moveTo>
                  <a:cubicBezTo>
                    <a:pt x="32" y="111"/>
                    <a:pt x="29" y="106"/>
                    <a:pt x="25" y="104"/>
                  </a:cubicBezTo>
                  <a:cubicBezTo>
                    <a:pt x="37" y="103"/>
                    <a:pt x="38" y="97"/>
                    <a:pt x="38" y="94"/>
                  </a:cubicBezTo>
                  <a:cubicBezTo>
                    <a:pt x="38" y="94"/>
                    <a:pt x="38" y="94"/>
                    <a:pt x="38" y="9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6" y="129"/>
                    <a:pt x="32" y="124"/>
                    <a:pt x="32" y="116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69" name="Group 87">
            <a:extLst>
              <a:ext uri="{FF2B5EF4-FFF2-40B4-BE49-F238E27FC236}">
                <a16:creationId xmlns:a16="http://schemas.microsoft.com/office/drawing/2014/main" id="{E8D09846-B372-40BF-AC29-E35C05469F38}"/>
              </a:ext>
            </a:extLst>
          </p:cNvPr>
          <p:cNvGrpSpPr>
            <a:grpSpLocks/>
          </p:cNvGrpSpPr>
          <p:nvPr/>
        </p:nvGrpSpPr>
        <p:grpSpPr bwMode="auto">
          <a:xfrm>
            <a:off x="2459038" y="1497013"/>
            <a:ext cx="150812" cy="441325"/>
            <a:chOff x="1008" y="867"/>
            <a:chExt cx="95" cy="278"/>
          </a:xfrm>
        </p:grpSpPr>
        <p:sp>
          <p:nvSpPr>
            <p:cNvPr id="25765" name="Freeform 88">
              <a:extLst>
                <a:ext uri="{FF2B5EF4-FFF2-40B4-BE49-F238E27FC236}">
                  <a16:creationId xmlns:a16="http://schemas.microsoft.com/office/drawing/2014/main" id="{0AD78004-6C52-467E-9298-5A055C012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solidFill>
              <a:srgbClr val="F7A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6" name="Freeform 89">
              <a:extLst>
                <a:ext uri="{FF2B5EF4-FFF2-40B4-BE49-F238E27FC236}">
                  <a16:creationId xmlns:a16="http://schemas.microsoft.com/office/drawing/2014/main" id="{E4CD5E48-A2B9-43FD-B57D-515789031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867"/>
              <a:ext cx="50" cy="278"/>
            </a:xfrm>
            <a:custGeom>
              <a:avLst/>
              <a:gdLst>
                <a:gd name="T0" fmla="*/ 783 w 20"/>
                <a:gd name="T1" fmla="*/ 3895 h 111"/>
                <a:gd name="T2" fmla="*/ 783 w 20"/>
                <a:gd name="T3" fmla="*/ 0 h 111"/>
                <a:gd name="T4" fmla="*/ 675 w 20"/>
                <a:gd name="T5" fmla="*/ 238 h 111"/>
                <a:gd name="T6" fmla="*/ 675 w 20"/>
                <a:gd name="T7" fmla="*/ 3895 h 111"/>
                <a:gd name="T8" fmla="*/ 0 w 20"/>
                <a:gd name="T9" fmla="*/ 4365 h 111"/>
                <a:gd name="T10" fmla="*/ 50 w 20"/>
                <a:gd name="T11" fmla="*/ 4365 h 111"/>
                <a:gd name="T12" fmla="*/ 783 w 20"/>
                <a:gd name="T13" fmla="*/ 389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9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6"/>
                    <a:pt x="20" y="99"/>
                  </a:cubicBezTo>
                  <a:close/>
                </a:path>
              </a:pathLst>
            </a:custGeom>
            <a:solidFill>
              <a:srgbClr val="FAC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7" name="Freeform 90">
              <a:extLst>
                <a:ext uri="{FF2B5EF4-FFF2-40B4-BE49-F238E27FC236}">
                  <a16:creationId xmlns:a16="http://schemas.microsoft.com/office/drawing/2014/main" id="{AD2BD8D5-E119-47FA-93D4-272D17A8B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988 w 38"/>
                <a:gd name="T1" fmla="*/ 438 h 111"/>
                <a:gd name="T2" fmla="*/ 1250 w 38"/>
                <a:gd name="T3" fmla="*/ 867 h 111"/>
                <a:gd name="T4" fmla="*/ 863 w 38"/>
                <a:gd name="T5" fmla="*/ 1413 h 111"/>
                <a:gd name="T6" fmla="*/ 938 w 38"/>
                <a:gd name="T7" fmla="*/ 1413 h 111"/>
                <a:gd name="T8" fmla="*/ 1375 w 38"/>
                <a:gd name="T9" fmla="*/ 867 h 111"/>
                <a:gd name="T10" fmla="*/ 1145 w 38"/>
                <a:gd name="T11" fmla="*/ 438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438 h 111"/>
                <a:gd name="T18" fmla="*/ 863 w 38"/>
                <a:gd name="T19" fmla="*/ 4365 h 111"/>
                <a:gd name="T20" fmla="*/ 208 w 38"/>
                <a:gd name="T21" fmla="*/ 3895 h 111"/>
                <a:gd name="T22" fmla="*/ 208 w 38"/>
                <a:gd name="T23" fmla="*/ 313 h 111"/>
                <a:gd name="T24" fmla="*/ 0 w 38"/>
                <a:gd name="T25" fmla="*/ 0 h 111"/>
                <a:gd name="T26" fmla="*/ 0 w 38"/>
                <a:gd name="T27" fmla="*/ 3895 h 111"/>
                <a:gd name="T28" fmla="*/ 750 w 38"/>
                <a:gd name="T29" fmla="*/ 4365 h 111"/>
                <a:gd name="T30" fmla="*/ 863 w 38"/>
                <a:gd name="T31" fmla="*/ 4365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1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6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1"/>
                  </a:cubicBezTo>
                  <a:cubicBezTo>
                    <a:pt x="35" y="10"/>
                    <a:pt x="38" y="5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2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F0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8" name="Freeform 91">
              <a:extLst>
                <a:ext uri="{FF2B5EF4-FFF2-40B4-BE49-F238E27FC236}">
                  <a16:creationId xmlns:a16="http://schemas.microsoft.com/office/drawing/2014/main" id="{1A979419-D0B9-46BE-9CA6-575183CE7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70" name="Group 92">
            <a:extLst>
              <a:ext uri="{FF2B5EF4-FFF2-40B4-BE49-F238E27FC236}">
                <a16:creationId xmlns:a16="http://schemas.microsoft.com/office/drawing/2014/main" id="{A3B9A220-3348-474D-8BE8-5B069478F294}"/>
              </a:ext>
            </a:extLst>
          </p:cNvPr>
          <p:cNvGrpSpPr>
            <a:grpSpLocks/>
          </p:cNvGrpSpPr>
          <p:nvPr/>
        </p:nvGrpSpPr>
        <p:grpSpPr bwMode="auto">
          <a:xfrm>
            <a:off x="2462213" y="2424113"/>
            <a:ext cx="152400" cy="500062"/>
            <a:chOff x="1010" y="1296"/>
            <a:chExt cx="96" cy="315"/>
          </a:xfrm>
        </p:grpSpPr>
        <p:sp>
          <p:nvSpPr>
            <p:cNvPr id="25761" name="Freeform 93">
              <a:extLst>
                <a:ext uri="{FF2B5EF4-FFF2-40B4-BE49-F238E27FC236}">
                  <a16:creationId xmlns:a16="http://schemas.microsoft.com/office/drawing/2014/main" id="{9AEBDA0E-BF7A-48A3-A94E-502138ADB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1296"/>
              <a:ext cx="96" cy="315"/>
            </a:xfrm>
            <a:custGeom>
              <a:avLst/>
              <a:gdLst>
                <a:gd name="T0" fmla="*/ 1551 w 38"/>
                <a:gd name="T1" fmla="*/ 4458 h 126"/>
                <a:gd name="T2" fmla="*/ 1551 w 38"/>
                <a:gd name="T3" fmla="*/ 0 h 126"/>
                <a:gd name="T4" fmla="*/ 1016 w 38"/>
                <a:gd name="T5" fmla="*/ 395 h 126"/>
                <a:gd name="T6" fmla="*/ 1309 w 38"/>
                <a:gd name="T7" fmla="*/ 863 h 126"/>
                <a:gd name="T8" fmla="*/ 773 w 38"/>
                <a:gd name="T9" fmla="*/ 1375 h 126"/>
                <a:gd name="T10" fmla="*/ 243 w 38"/>
                <a:gd name="T11" fmla="*/ 863 h 126"/>
                <a:gd name="T12" fmla="*/ 531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73 w 38"/>
                <a:gd name="T19" fmla="*/ 4925 h 126"/>
                <a:gd name="T20" fmla="*/ 1551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7" y="8"/>
                    <a:pt x="25" y="10"/>
                  </a:cubicBezTo>
                  <a:cubicBezTo>
                    <a:pt x="29" y="12"/>
                    <a:pt x="32" y="17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7"/>
                    <a:pt x="9" y="12"/>
                    <a:pt x="13" y="10"/>
                  </a:cubicBezTo>
                  <a:cubicBezTo>
                    <a:pt x="1" y="8"/>
                    <a:pt x="1" y="3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solidFill>
              <a:srgbClr val="F7A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2" name="Freeform 94">
              <a:extLst>
                <a:ext uri="{FF2B5EF4-FFF2-40B4-BE49-F238E27FC236}">
                  <a16:creationId xmlns:a16="http://schemas.microsoft.com/office/drawing/2014/main" id="{87E868A2-0F20-4F14-A4D2-7AE68518D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1296"/>
              <a:ext cx="50" cy="315"/>
            </a:xfrm>
            <a:custGeom>
              <a:avLst/>
              <a:gdLst>
                <a:gd name="T0" fmla="*/ 783 w 20"/>
                <a:gd name="T1" fmla="*/ 4458 h 126"/>
                <a:gd name="T2" fmla="*/ 783 w 20"/>
                <a:gd name="T3" fmla="*/ 0 h 126"/>
                <a:gd name="T4" fmla="*/ 675 w 20"/>
                <a:gd name="T5" fmla="*/ 238 h 126"/>
                <a:gd name="T6" fmla="*/ 675 w 20"/>
                <a:gd name="T7" fmla="*/ 4458 h 126"/>
                <a:gd name="T8" fmla="*/ 0 w 20"/>
                <a:gd name="T9" fmla="*/ 4925 h 126"/>
                <a:gd name="T10" fmla="*/ 50 w 20"/>
                <a:gd name="T11" fmla="*/ 4925 h 126"/>
                <a:gd name="T12" fmla="*/ 783 w 20"/>
                <a:gd name="T13" fmla="*/ 4458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6">
                  <a:moveTo>
                    <a:pt x="20" y="11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4"/>
                    <a:pt x="17" y="6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21"/>
                    <a:pt x="14" y="126"/>
                    <a:pt x="0" y="126"/>
                  </a:cubicBezTo>
                  <a:cubicBezTo>
                    <a:pt x="0" y="126"/>
                    <a:pt x="1" y="126"/>
                    <a:pt x="1" y="126"/>
                  </a:cubicBezTo>
                  <a:cubicBezTo>
                    <a:pt x="16" y="126"/>
                    <a:pt x="20" y="121"/>
                    <a:pt x="20" y="114"/>
                  </a:cubicBezTo>
                  <a:close/>
                </a:path>
              </a:pathLst>
            </a:custGeom>
            <a:solidFill>
              <a:srgbClr val="FAC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3" name="Freeform 95">
              <a:extLst>
                <a:ext uri="{FF2B5EF4-FFF2-40B4-BE49-F238E27FC236}">
                  <a16:creationId xmlns:a16="http://schemas.microsoft.com/office/drawing/2014/main" id="{D19779BE-1017-4F3F-8C34-64B41BF36C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" y="1296"/>
              <a:ext cx="96" cy="315"/>
            </a:xfrm>
            <a:custGeom>
              <a:avLst/>
              <a:gdLst>
                <a:gd name="T0" fmla="*/ 1016 w 38"/>
                <a:gd name="T1" fmla="*/ 395 h 126"/>
                <a:gd name="T2" fmla="*/ 1309 w 38"/>
                <a:gd name="T3" fmla="*/ 863 h 126"/>
                <a:gd name="T4" fmla="*/ 899 w 38"/>
                <a:gd name="T5" fmla="*/ 1375 h 126"/>
                <a:gd name="T6" fmla="*/ 983 w 38"/>
                <a:gd name="T7" fmla="*/ 1375 h 126"/>
                <a:gd name="T8" fmla="*/ 1417 w 38"/>
                <a:gd name="T9" fmla="*/ 863 h 126"/>
                <a:gd name="T10" fmla="*/ 1175 w 38"/>
                <a:gd name="T11" fmla="*/ 395 h 126"/>
                <a:gd name="T12" fmla="*/ 1551 w 38"/>
                <a:gd name="T13" fmla="*/ 0 h 126"/>
                <a:gd name="T14" fmla="*/ 1551 w 38"/>
                <a:gd name="T15" fmla="*/ 0 h 126"/>
                <a:gd name="T16" fmla="*/ 1016 w 38"/>
                <a:gd name="T17" fmla="*/ 395 h 126"/>
                <a:gd name="T18" fmla="*/ 899 w 38"/>
                <a:gd name="T19" fmla="*/ 4925 h 126"/>
                <a:gd name="T20" fmla="*/ 210 w 38"/>
                <a:gd name="T21" fmla="*/ 4458 h 126"/>
                <a:gd name="T22" fmla="*/ 210 w 38"/>
                <a:gd name="T23" fmla="*/ 313 h 126"/>
                <a:gd name="T24" fmla="*/ 0 w 38"/>
                <a:gd name="T25" fmla="*/ 0 h 126"/>
                <a:gd name="T26" fmla="*/ 0 w 38"/>
                <a:gd name="T27" fmla="*/ 4458 h 126"/>
                <a:gd name="T28" fmla="*/ 773 w 38"/>
                <a:gd name="T29" fmla="*/ 4925 h 126"/>
                <a:gd name="T30" fmla="*/ 899 w 38"/>
                <a:gd name="T31" fmla="*/ 4925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6">
                  <a:moveTo>
                    <a:pt x="25" y="10"/>
                  </a:moveTo>
                  <a:cubicBezTo>
                    <a:pt x="29" y="12"/>
                    <a:pt x="32" y="17"/>
                    <a:pt x="32" y="22"/>
                  </a:cubicBezTo>
                  <a:cubicBezTo>
                    <a:pt x="32" y="28"/>
                    <a:pt x="28" y="34"/>
                    <a:pt x="22" y="35"/>
                  </a:cubicBezTo>
                  <a:cubicBezTo>
                    <a:pt x="23" y="35"/>
                    <a:pt x="23" y="35"/>
                    <a:pt x="24" y="35"/>
                  </a:cubicBezTo>
                  <a:cubicBezTo>
                    <a:pt x="31" y="35"/>
                    <a:pt x="35" y="29"/>
                    <a:pt x="35" y="22"/>
                  </a:cubicBezTo>
                  <a:cubicBezTo>
                    <a:pt x="35" y="17"/>
                    <a:pt x="33" y="12"/>
                    <a:pt x="29" y="10"/>
                  </a:cubicBezTo>
                  <a:cubicBezTo>
                    <a:pt x="35" y="9"/>
                    <a:pt x="38" y="4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7" y="8"/>
                    <a:pt x="25" y="10"/>
                  </a:cubicBezTo>
                  <a:close/>
                  <a:moveTo>
                    <a:pt x="22" y="126"/>
                  </a:moveTo>
                  <a:cubicBezTo>
                    <a:pt x="8" y="126"/>
                    <a:pt x="5" y="120"/>
                    <a:pt x="5" y="11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1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20" y="126"/>
                    <a:pt x="21" y="126"/>
                    <a:pt x="22" y="126"/>
                  </a:cubicBezTo>
                  <a:close/>
                </a:path>
              </a:pathLst>
            </a:custGeom>
            <a:solidFill>
              <a:srgbClr val="F0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4" name="Freeform 96">
              <a:extLst>
                <a:ext uri="{FF2B5EF4-FFF2-40B4-BE49-F238E27FC236}">
                  <a16:creationId xmlns:a16="http://schemas.microsoft.com/office/drawing/2014/main" id="{DDD544D2-AD04-4B0D-AF72-899703107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1296"/>
              <a:ext cx="96" cy="315"/>
            </a:xfrm>
            <a:custGeom>
              <a:avLst/>
              <a:gdLst>
                <a:gd name="T0" fmla="*/ 1551 w 38"/>
                <a:gd name="T1" fmla="*/ 4458 h 126"/>
                <a:gd name="T2" fmla="*/ 1551 w 38"/>
                <a:gd name="T3" fmla="*/ 0 h 126"/>
                <a:gd name="T4" fmla="*/ 1016 w 38"/>
                <a:gd name="T5" fmla="*/ 395 h 126"/>
                <a:gd name="T6" fmla="*/ 1309 w 38"/>
                <a:gd name="T7" fmla="*/ 863 h 126"/>
                <a:gd name="T8" fmla="*/ 773 w 38"/>
                <a:gd name="T9" fmla="*/ 1375 h 126"/>
                <a:gd name="T10" fmla="*/ 243 w 38"/>
                <a:gd name="T11" fmla="*/ 863 h 126"/>
                <a:gd name="T12" fmla="*/ 531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73 w 38"/>
                <a:gd name="T19" fmla="*/ 4925 h 126"/>
                <a:gd name="T20" fmla="*/ 1551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7" y="8"/>
                    <a:pt x="25" y="10"/>
                  </a:cubicBezTo>
                  <a:cubicBezTo>
                    <a:pt x="29" y="12"/>
                    <a:pt x="32" y="17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7"/>
                    <a:pt x="9" y="12"/>
                    <a:pt x="13" y="10"/>
                  </a:cubicBezTo>
                  <a:cubicBezTo>
                    <a:pt x="1" y="8"/>
                    <a:pt x="1" y="3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71" name="Group 97">
            <a:extLst>
              <a:ext uri="{FF2B5EF4-FFF2-40B4-BE49-F238E27FC236}">
                <a16:creationId xmlns:a16="http://schemas.microsoft.com/office/drawing/2014/main" id="{30DE2407-6E87-4143-8278-B7096A5C897E}"/>
              </a:ext>
            </a:extLst>
          </p:cNvPr>
          <p:cNvGrpSpPr>
            <a:grpSpLocks/>
          </p:cNvGrpSpPr>
          <p:nvPr/>
        </p:nvGrpSpPr>
        <p:grpSpPr bwMode="auto">
          <a:xfrm>
            <a:off x="10164763" y="1552575"/>
            <a:ext cx="150812" cy="442913"/>
            <a:chOff x="1203" y="861"/>
            <a:chExt cx="95" cy="279"/>
          </a:xfrm>
        </p:grpSpPr>
        <p:sp>
          <p:nvSpPr>
            <p:cNvPr id="25757" name="Freeform 98">
              <a:extLst>
                <a:ext uri="{FF2B5EF4-FFF2-40B4-BE49-F238E27FC236}">
                  <a16:creationId xmlns:a16="http://schemas.microsoft.com/office/drawing/2014/main" id="{1F92B301-2317-415B-9865-ACB5C24EF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solidFill>
              <a:srgbClr val="C7D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8" name="Freeform 99">
              <a:extLst>
                <a:ext uri="{FF2B5EF4-FFF2-40B4-BE49-F238E27FC236}">
                  <a16:creationId xmlns:a16="http://schemas.microsoft.com/office/drawing/2014/main" id="{0B437BBE-42AA-442B-B41C-48764DA19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861"/>
              <a:ext cx="50" cy="279"/>
            </a:xfrm>
            <a:custGeom>
              <a:avLst/>
              <a:gdLst>
                <a:gd name="T0" fmla="*/ 783 w 20"/>
                <a:gd name="T1" fmla="*/ 3903 h 111"/>
                <a:gd name="T2" fmla="*/ 783 w 20"/>
                <a:gd name="T3" fmla="*/ 0 h 111"/>
                <a:gd name="T4" fmla="*/ 675 w 20"/>
                <a:gd name="T5" fmla="*/ 241 h 111"/>
                <a:gd name="T6" fmla="*/ 675 w 20"/>
                <a:gd name="T7" fmla="*/ 3903 h 111"/>
                <a:gd name="T8" fmla="*/ 0 w 20"/>
                <a:gd name="T9" fmla="*/ 4429 h 111"/>
                <a:gd name="T10" fmla="*/ 50 w 20"/>
                <a:gd name="T11" fmla="*/ 4429 h 111"/>
                <a:gd name="T12" fmla="*/ 783 w 20"/>
                <a:gd name="T13" fmla="*/ 3903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8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5"/>
                    <a:pt x="20" y="98"/>
                  </a:cubicBezTo>
                  <a:close/>
                </a:path>
              </a:pathLst>
            </a:custGeom>
            <a:solidFill>
              <a:srgbClr val="DFD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9" name="Freeform 100">
              <a:extLst>
                <a:ext uri="{FF2B5EF4-FFF2-40B4-BE49-F238E27FC236}">
                  <a16:creationId xmlns:a16="http://schemas.microsoft.com/office/drawing/2014/main" id="{2485F4AA-A91B-4228-A7EC-3EB9A3C83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988 w 38"/>
                <a:gd name="T1" fmla="*/ 397 h 111"/>
                <a:gd name="T2" fmla="*/ 1250 w 38"/>
                <a:gd name="T3" fmla="*/ 872 h 111"/>
                <a:gd name="T4" fmla="*/ 863 w 38"/>
                <a:gd name="T5" fmla="*/ 1395 h 111"/>
                <a:gd name="T6" fmla="*/ 938 w 38"/>
                <a:gd name="T7" fmla="*/ 1428 h 111"/>
                <a:gd name="T8" fmla="*/ 1375 w 38"/>
                <a:gd name="T9" fmla="*/ 872 h 111"/>
                <a:gd name="T10" fmla="*/ 1145 w 38"/>
                <a:gd name="T11" fmla="*/ 397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397 h 111"/>
                <a:gd name="T18" fmla="*/ 863 w 38"/>
                <a:gd name="T19" fmla="*/ 4429 h 111"/>
                <a:gd name="T20" fmla="*/ 208 w 38"/>
                <a:gd name="T21" fmla="*/ 3903 h 111"/>
                <a:gd name="T22" fmla="*/ 208 w 38"/>
                <a:gd name="T23" fmla="*/ 317 h 111"/>
                <a:gd name="T24" fmla="*/ 0 w 38"/>
                <a:gd name="T25" fmla="*/ 0 h 111"/>
                <a:gd name="T26" fmla="*/ 0 w 38"/>
                <a:gd name="T27" fmla="*/ 3903 h 111"/>
                <a:gd name="T28" fmla="*/ 750 w 38"/>
                <a:gd name="T29" fmla="*/ 4429 h 111"/>
                <a:gd name="T30" fmla="*/ 863 w 38"/>
                <a:gd name="T31" fmla="*/ 4429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0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5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0"/>
                  </a:cubicBezTo>
                  <a:cubicBezTo>
                    <a:pt x="35" y="9"/>
                    <a:pt x="38" y="6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1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9DB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0" name="Freeform 101">
              <a:extLst>
                <a:ext uri="{FF2B5EF4-FFF2-40B4-BE49-F238E27FC236}">
                  <a16:creationId xmlns:a16="http://schemas.microsoft.com/office/drawing/2014/main" id="{E0F293DF-654A-47FB-BFFB-49F6C2568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72" name="Group 102">
            <a:extLst>
              <a:ext uri="{FF2B5EF4-FFF2-40B4-BE49-F238E27FC236}">
                <a16:creationId xmlns:a16="http://schemas.microsoft.com/office/drawing/2014/main" id="{8A053737-1DE3-4D3B-BAF9-8A359A2A7DBC}"/>
              </a:ext>
            </a:extLst>
          </p:cNvPr>
          <p:cNvGrpSpPr>
            <a:grpSpLocks/>
          </p:cNvGrpSpPr>
          <p:nvPr/>
        </p:nvGrpSpPr>
        <p:grpSpPr bwMode="auto">
          <a:xfrm>
            <a:off x="10164763" y="2489200"/>
            <a:ext cx="150812" cy="500063"/>
            <a:chOff x="1200" y="1299"/>
            <a:chExt cx="95" cy="315"/>
          </a:xfrm>
        </p:grpSpPr>
        <p:sp>
          <p:nvSpPr>
            <p:cNvPr id="25753" name="Freeform 103">
              <a:extLst>
                <a:ext uri="{FF2B5EF4-FFF2-40B4-BE49-F238E27FC236}">
                  <a16:creationId xmlns:a16="http://schemas.microsoft.com/office/drawing/2014/main" id="{8B4D3DC1-5A92-42F8-9630-ADBF3F71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1488 w 38"/>
                <a:gd name="T1" fmla="*/ 4458 h 126"/>
                <a:gd name="T2" fmla="*/ 1488 w 38"/>
                <a:gd name="T3" fmla="*/ 0 h 126"/>
                <a:gd name="T4" fmla="*/ 988 w 38"/>
                <a:gd name="T5" fmla="*/ 395 h 126"/>
                <a:gd name="T6" fmla="*/ 1250 w 38"/>
                <a:gd name="T7" fmla="*/ 863 h 126"/>
                <a:gd name="T8" fmla="*/ 750 w 38"/>
                <a:gd name="T9" fmla="*/ 1375 h 126"/>
                <a:gd name="T10" fmla="*/ 238 w 38"/>
                <a:gd name="T11" fmla="*/ 863 h 126"/>
                <a:gd name="T12" fmla="*/ 520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50 w 38"/>
                <a:gd name="T19" fmla="*/ 4925 h 126"/>
                <a:gd name="T20" fmla="*/ 1488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ubicBezTo>
                    <a:pt x="29" y="12"/>
                    <a:pt x="32" y="16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6"/>
                    <a:pt x="9" y="12"/>
                    <a:pt x="13" y="10"/>
                  </a:cubicBezTo>
                  <a:cubicBezTo>
                    <a:pt x="1" y="8"/>
                    <a:pt x="1" y="2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solidFill>
              <a:srgbClr val="C7D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4" name="Freeform 104">
              <a:extLst>
                <a:ext uri="{FF2B5EF4-FFF2-40B4-BE49-F238E27FC236}">
                  <a16:creationId xmlns:a16="http://schemas.microsoft.com/office/drawing/2014/main" id="{3D85E70E-F292-4188-9B9E-C53DE62B5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" y="1299"/>
              <a:ext cx="50" cy="315"/>
            </a:xfrm>
            <a:custGeom>
              <a:avLst/>
              <a:gdLst>
                <a:gd name="T0" fmla="*/ 783 w 20"/>
                <a:gd name="T1" fmla="*/ 4458 h 126"/>
                <a:gd name="T2" fmla="*/ 783 w 20"/>
                <a:gd name="T3" fmla="*/ 0 h 126"/>
                <a:gd name="T4" fmla="*/ 675 w 20"/>
                <a:gd name="T5" fmla="*/ 208 h 126"/>
                <a:gd name="T6" fmla="*/ 675 w 20"/>
                <a:gd name="T7" fmla="*/ 4458 h 126"/>
                <a:gd name="T8" fmla="*/ 0 w 20"/>
                <a:gd name="T9" fmla="*/ 4925 h 126"/>
                <a:gd name="T10" fmla="*/ 50 w 20"/>
                <a:gd name="T11" fmla="*/ 4925 h 126"/>
                <a:gd name="T12" fmla="*/ 783 w 20"/>
                <a:gd name="T13" fmla="*/ 4458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6">
                  <a:moveTo>
                    <a:pt x="20" y="11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4"/>
                    <a:pt x="17" y="5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20"/>
                    <a:pt x="14" y="126"/>
                    <a:pt x="0" y="126"/>
                  </a:cubicBezTo>
                  <a:cubicBezTo>
                    <a:pt x="0" y="126"/>
                    <a:pt x="1" y="126"/>
                    <a:pt x="1" y="126"/>
                  </a:cubicBezTo>
                  <a:cubicBezTo>
                    <a:pt x="16" y="126"/>
                    <a:pt x="20" y="121"/>
                    <a:pt x="20" y="114"/>
                  </a:cubicBezTo>
                  <a:close/>
                </a:path>
              </a:pathLst>
            </a:custGeom>
            <a:solidFill>
              <a:srgbClr val="DFD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5" name="Freeform 105">
              <a:extLst>
                <a:ext uri="{FF2B5EF4-FFF2-40B4-BE49-F238E27FC236}">
                  <a16:creationId xmlns:a16="http://schemas.microsoft.com/office/drawing/2014/main" id="{5BF6DC38-18A8-491F-8FAF-DA4AC9ED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988 w 38"/>
                <a:gd name="T1" fmla="*/ 395 h 126"/>
                <a:gd name="T2" fmla="*/ 1250 w 38"/>
                <a:gd name="T3" fmla="*/ 863 h 126"/>
                <a:gd name="T4" fmla="*/ 863 w 38"/>
                <a:gd name="T5" fmla="*/ 1375 h 126"/>
                <a:gd name="T6" fmla="*/ 938 w 38"/>
                <a:gd name="T7" fmla="*/ 1375 h 126"/>
                <a:gd name="T8" fmla="*/ 1375 w 38"/>
                <a:gd name="T9" fmla="*/ 863 h 126"/>
                <a:gd name="T10" fmla="*/ 1145 w 38"/>
                <a:gd name="T11" fmla="*/ 395 h 126"/>
                <a:gd name="T12" fmla="*/ 1488 w 38"/>
                <a:gd name="T13" fmla="*/ 0 h 126"/>
                <a:gd name="T14" fmla="*/ 1488 w 38"/>
                <a:gd name="T15" fmla="*/ 0 h 126"/>
                <a:gd name="T16" fmla="*/ 988 w 38"/>
                <a:gd name="T17" fmla="*/ 395 h 126"/>
                <a:gd name="T18" fmla="*/ 863 w 38"/>
                <a:gd name="T19" fmla="*/ 4925 h 126"/>
                <a:gd name="T20" fmla="*/ 208 w 38"/>
                <a:gd name="T21" fmla="*/ 4458 h 126"/>
                <a:gd name="T22" fmla="*/ 208 w 38"/>
                <a:gd name="T23" fmla="*/ 283 h 126"/>
                <a:gd name="T24" fmla="*/ 0 w 38"/>
                <a:gd name="T25" fmla="*/ 0 h 126"/>
                <a:gd name="T26" fmla="*/ 0 w 38"/>
                <a:gd name="T27" fmla="*/ 4458 h 126"/>
                <a:gd name="T28" fmla="*/ 750 w 38"/>
                <a:gd name="T29" fmla="*/ 4925 h 126"/>
                <a:gd name="T30" fmla="*/ 863 w 38"/>
                <a:gd name="T31" fmla="*/ 4925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6">
                  <a:moveTo>
                    <a:pt x="25" y="10"/>
                  </a:moveTo>
                  <a:cubicBezTo>
                    <a:pt x="29" y="12"/>
                    <a:pt x="32" y="16"/>
                    <a:pt x="32" y="22"/>
                  </a:cubicBezTo>
                  <a:cubicBezTo>
                    <a:pt x="32" y="28"/>
                    <a:pt x="28" y="33"/>
                    <a:pt x="22" y="35"/>
                  </a:cubicBezTo>
                  <a:cubicBezTo>
                    <a:pt x="23" y="35"/>
                    <a:pt x="23" y="35"/>
                    <a:pt x="24" y="35"/>
                  </a:cubicBezTo>
                  <a:cubicBezTo>
                    <a:pt x="31" y="34"/>
                    <a:pt x="35" y="29"/>
                    <a:pt x="35" y="22"/>
                  </a:cubicBezTo>
                  <a:cubicBezTo>
                    <a:pt x="35" y="16"/>
                    <a:pt x="33" y="12"/>
                    <a:pt x="29" y="10"/>
                  </a:cubicBezTo>
                  <a:cubicBezTo>
                    <a:pt x="35" y="9"/>
                    <a:pt x="38" y="5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lose/>
                  <a:moveTo>
                    <a:pt x="22" y="126"/>
                  </a:moveTo>
                  <a:cubicBezTo>
                    <a:pt x="8" y="126"/>
                    <a:pt x="5" y="120"/>
                    <a:pt x="5" y="11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1" y="5"/>
                    <a:pt x="0" y="1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20" y="126"/>
                    <a:pt x="21" y="126"/>
                    <a:pt x="22" y="126"/>
                  </a:cubicBezTo>
                  <a:close/>
                </a:path>
              </a:pathLst>
            </a:custGeom>
            <a:solidFill>
              <a:srgbClr val="9DB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6" name="Freeform 106">
              <a:extLst>
                <a:ext uri="{FF2B5EF4-FFF2-40B4-BE49-F238E27FC236}">
                  <a16:creationId xmlns:a16="http://schemas.microsoft.com/office/drawing/2014/main" id="{5B85AC2E-11C9-41C8-82F7-193D6B83C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299"/>
              <a:ext cx="95" cy="315"/>
            </a:xfrm>
            <a:custGeom>
              <a:avLst/>
              <a:gdLst>
                <a:gd name="T0" fmla="*/ 1488 w 38"/>
                <a:gd name="T1" fmla="*/ 4458 h 126"/>
                <a:gd name="T2" fmla="*/ 1488 w 38"/>
                <a:gd name="T3" fmla="*/ 0 h 126"/>
                <a:gd name="T4" fmla="*/ 988 w 38"/>
                <a:gd name="T5" fmla="*/ 395 h 126"/>
                <a:gd name="T6" fmla="*/ 1250 w 38"/>
                <a:gd name="T7" fmla="*/ 863 h 126"/>
                <a:gd name="T8" fmla="*/ 750 w 38"/>
                <a:gd name="T9" fmla="*/ 1375 h 126"/>
                <a:gd name="T10" fmla="*/ 238 w 38"/>
                <a:gd name="T11" fmla="*/ 863 h 126"/>
                <a:gd name="T12" fmla="*/ 520 w 38"/>
                <a:gd name="T13" fmla="*/ 395 h 126"/>
                <a:gd name="T14" fmla="*/ 0 w 38"/>
                <a:gd name="T15" fmla="*/ 0 h 126"/>
                <a:gd name="T16" fmla="*/ 0 w 38"/>
                <a:gd name="T17" fmla="*/ 4458 h 126"/>
                <a:gd name="T18" fmla="*/ 750 w 38"/>
                <a:gd name="T19" fmla="*/ 4925 h 126"/>
                <a:gd name="T20" fmla="*/ 1488 w 38"/>
                <a:gd name="T21" fmla="*/ 4458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6">
                  <a:moveTo>
                    <a:pt x="38" y="114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8"/>
                    <a:pt x="25" y="10"/>
                  </a:cubicBezTo>
                  <a:cubicBezTo>
                    <a:pt x="29" y="12"/>
                    <a:pt x="32" y="16"/>
                    <a:pt x="32" y="22"/>
                  </a:cubicBezTo>
                  <a:cubicBezTo>
                    <a:pt x="32" y="29"/>
                    <a:pt x="26" y="35"/>
                    <a:pt x="19" y="35"/>
                  </a:cubicBezTo>
                  <a:cubicBezTo>
                    <a:pt x="12" y="35"/>
                    <a:pt x="6" y="29"/>
                    <a:pt x="6" y="22"/>
                  </a:cubicBezTo>
                  <a:cubicBezTo>
                    <a:pt x="6" y="16"/>
                    <a:pt x="9" y="12"/>
                    <a:pt x="13" y="10"/>
                  </a:cubicBezTo>
                  <a:cubicBezTo>
                    <a:pt x="1" y="8"/>
                    <a:pt x="1" y="2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4" y="126"/>
                    <a:pt x="19" y="126"/>
                  </a:cubicBezTo>
                  <a:cubicBezTo>
                    <a:pt x="34" y="126"/>
                    <a:pt x="38" y="121"/>
                    <a:pt x="38" y="114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8" name="Text Box 187">
            <a:extLst>
              <a:ext uri="{FF2B5EF4-FFF2-40B4-BE49-F238E27FC236}">
                <a16:creationId xmlns:a16="http://schemas.microsoft.com/office/drawing/2014/main" id="{F998FFAB-AE67-4922-A282-0EAA64570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5" y="1984375"/>
            <a:ext cx="3492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FF3399"/>
                </a:solidFill>
              </a:rPr>
              <a:t>C</a:t>
            </a:r>
          </a:p>
        </p:txBody>
      </p:sp>
      <p:sp>
        <p:nvSpPr>
          <p:cNvPr id="529" name="Text Box 188">
            <a:extLst>
              <a:ext uri="{FF2B5EF4-FFF2-40B4-BE49-F238E27FC236}">
                <a16:creationId xmlns:a16="http://schemas.microsoft.com/office/drawing/2014/main" id="{59CEC002-D68A-495C-AA63-A66CE23A8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675" y="1984375"/>
            <a:ext cx="3619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E40000"/>
                </a:solidFill>
              </a:rPr>
              <a:t>G</a:t>
            </a:r>
          </a:p>
        </p:txBody>
      </p:sp>
      <p:sp>
        <p:nvSpPr>
          <p:cNvPr id="530" name="Text Box 189">
            <a:extLst>
              <a:ext uri="{FF2B5EF4-FFF2-40B4-BE49-F238E27FC236}">
                <a16:creationId xmlns:a16="http://schemas.microsoft.com/office/drawing/2014/main" id="{580BDE1C-F22D-4D62-A748-A21CC6158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425" y="1984375"/>
            <a:ext cx="3365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FAF400"/>
                </a:solidFill>
              </a:rPr>
              <a:t>A</a:t>
            </a:r>
          </a:p>
        </p:txBody>
      </p:sp>
      <p:sp>
        <p:nvSpPr>
          <p:cNvPr id="531" name="Text Box 190">
            <a:extLst>
              <a:ext uri="{FF2B5EF4-FFF2-40B4-BE49-F238E27FC236}">
                <a16:creationId xmlns:a16="http://schemas.microsoft.com/office/drawing/2014/main" id="{D6CE87AC-A482-4FF1-85EB-8DDA0DC8C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63" y="1984375"/>
            <a:ext cx="3238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FE8002"/>
                </a:solidFill>
              </a:rPr>
              <a:t>T</a:t>
            </a:r>
          </a:p>
        </p:txBody>
      </p:sp>
      <p:sp>
        <p:nvSpPr>
          <p:cNvPr id="532" name="Text Box 191">
            <a:extLst>
              <a:ext uri="{FF2B5EF4-FFF2-40B4-BE49-F238E27FC236}">
                <a16:creationId xmlns:a16="http://schemas.microsoft.com/office/drawing/2014/main" id="{EC86EB44-C551-42DD-BDEA-DDF22F194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6338" y="2041525"/>
            <a:ext cx="3492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dirty="0">
                <a:solidFill>
                  <a:schemeClr val="folHlink"/>
                </a:solidFill>
              </a:rPr>
              <a:t>U</a:t>
            </a:r>
          </a:p>
        </p:txBody>
      </p:sp>
      <p:grpSp>
        <p:nvGrpSpPr>
          <p:cNvPr id="25678" name="Group 55">
            <a:extLst>
              <a:ext uri="{FF2B5EF4-FFF2-40B4-BE49-F238E27FC236}">
                <a16:creationId xmlns:a16="http://schemas.microsoft.com/office/drawing/2014/main" id="{2DEA3838-6763-43CA-8B04-EDB811642DF7}"/>
              </a:ext>
            </a:extLst>
          </p:cNvPr>
          <p:cNvGrpSpPr>
            <a:grpSpLocks/>
          </p:cNvGrpSpPr>
          <p:nvPr/>
        </p:nvGrpSpPr>
        <p:grpSpPr bwMode="auto">
          <a:xfrm>
            <a:off x="9656763" y="1552575"/>
            <a:ext cx="150812" cy="458788"/>
            <a:chOff x="435" y="866"/>
            <a:chExt cx="95" cy="289"/>
          </a:xfrm>
        </p:grpSpPr>
        <p:sp>
          <p:nvSpPr>
            <p:cNvPr id="25749" name="Freeform 56">
              <a:extLst>
                <a:ext uri="{FF2B5EF4-FFF2-40B4-BE49-F238E27FC236}">
                  <a16:creationId xmlns:a16="http://schemas.microsoft.com/office/drawing/2014/main" id="{27462E1A-5A81-4580-AACA-6C71F35E8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0" name="Freeform 57">
              <a:extLst>
                <a:ext uri="{FF2B5EF4-FFF2-40B4-BE49-F238E27FC236}">
                  <a16:creationId xmlns:a16="http://schemas.microsoft.com/office/drawing/2014/main" id="{8A33AF66-DDCC-4921-953D-0E35E41FD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55" cy="289"/>
            </a:xfrm>
            <a:custGeom>
              <a:avLst/>
              <a:gdLst>
                <a:gd name="T0" fmla="*/ 238 w 22"/>
                <a:gd name="T1" fmla="*/ 3114 h 115"/>
                <a:gd name="T2" fmla="*/ 238 w 22"/>
                <a:gd name="T3" fmla="*/ 472 h 115"/>
                <a:gd name="T4" fmla="*/ 863 w 22"/>
                <a:gd name="T5" fmla="*/ 50 h 115"/>
                <a:gd name="T6" fmla="*/ 750 w 22"/>
                <a:gd name="T7" fmla="*/ 0 h 115"/>
                <a:gd name="T8" fmla="*/ 0 w 22"/>
                <a:gd name="T9" fmla="*/ 472 h 115"/>
                <a:gd name="T10" fmla="*/ 0 w 22"/>
                <a:gd name="T11" fmla="*/ 3114 h 115"/>
                <a:gd name="T12" fmla="*/ 750 w 22"/>
                <a:gd name="T13" fmla="*/ 4584 h 115"/>
                <a:gd name="T14" fmla="*/ 863 w 22"/>
                <a:gd name="T15" fmla="*/ 4428 h 115"/>
                <a:gd name="T16" fmla="*/ 238 w 22"/>
                <a:gd name="T17" fmla="*/ 3114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15">
                  <a:moveTo>
                    <a:pt x="6" y="78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9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22" y="111"/>
                    <a:pt x="22" y="111"/>
                    <a:pt x="22" y="111"/>
                  </a:cubicBezTo>
                  <a:lnTo>
                    <a:pt x="6" y="78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1" name="Freeform 58">
              <a:extLst>
                <a:ext uri="{FF2B5EF4-FFF2-40B4-BE49-F238E27FC236}">
                  <a16:creationId xmlns:a16="http://schemas.microsoft.com/office/drawing/2014/main" id="{352F786C-31EA-40E4-90C4-640C00B2F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866"/>
              <a:ext cx="50" cy="289"/>
            </a:xfrm>
            <a:custGeom>
              <a:avLst/>
              <a:gdLst>
                <a:gd name="T0" fmla="*/ 708 w 20"/>
                <a:gd name="T1" fmla="*/ 472 h 115"/>
                <a:gd name="T2" fmla="*/ 708 w 20"/>
                <a:gd name="T3" fmla="*/ 3114 h 115"/>
                <a:gd name="T4" fmla="*/ 50 w 20"/>
                <a:gd name="T5" fmla="*/ 4584 h 115"/>
                <a:gd name="T6" fmla="*/ 50 w 20"/>
                <a:gd name="T7" fmla="*/ 4584 h 115"/>
                <a:gd name="T8" fmla="*/ 783 w 20"/>
                <a:gd name="T9" fmla="*/ 3114 h 115"/>
                <a:gd name="T10" fmla="*/ 783 w 20"/>
                <a:gd name="T11" fmla="*/ 472 h 115"/>
                <a:gd name="T12" fmla="*/ 50 w 20"/>
                <a:gd name="T13" fmla="*/ 0 h 115"/>
                <a:gd name="T14" fmla="*/ 0 w 20"/>
                <a:gd name="T15" fmla="*/ 0 h 115"/>
                <a:gd name="T16" fmla="*/ 708 w 20"/>
                <a:gd name="T17" fmla="*/ 47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15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2" name="Freeform 59">
              <a:extLst>
                <a:ext uri="{FF2B5EF4-FFF2-40B4-BE49-F238E27FC236}">
                  <a16:creationId xmlns:a16="http://schemas.microsoft.com/office/drawing/2014/main" id="{BB6CD360-3606-4477-AE3E-7CFDF302F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866"/>
              <a:ext cx="95" cy="289"/>
            </a:xfrm>
            <a:custGeom>
              <a:avLst/>
              <a:gdLst>
                <a:gd name="T0" fmla="*/ 1488 w 38"/>
                <a:gd name="T1" fmla="*/ 3114 h 115"/>
                <a:gd name="T2" fmla="*/ 1488 w 38"/>
                <a:gd name="T3" fmla="*/ 472 h 115"/>
                <a:gd name="T4" fmla="*/ 750 w 38"/>
                <a:gd name="T5" fmla="*/ 0 h 115"/>
                <a:gd name="T6" fmla="*/ 0 w 38"/>
                <a:gd name="T7" fmla="*/ 472 h 115"/>
                <a:gd name="T8" fmla="*/ 0 w 38"/>
                <a:gd name="T9" fmla="*/ 3114 h 115"/>
                <a:gd name="T10" fmla="*/ 750 w 38"/>
                <a:gd name="T11" fmla="*/ 4584 h 115"/>
                <a:gd name="T12" fmla="*/ 1488 w 38"/>
                <a:gd name="T13" fmla="*/ 3114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15">
                  <a:moveTo>
                    <a:pt x="38" y="7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115"/>
                    <a:pt x="19" y="115"/>
                    <a:pt x="19" y="115"/>
                  </a:cubicBezTo>
                  <a:lnTo>
                    <a:pt x="38" y="78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79" name="Group 60">
            <a:extLst>
              <a:ext uri="{FF2B5EF4-FFF2-40B4-BE49-F238E27FC236}">
                <a16:creationId xmlns:a16="http://schemas.microsoft.com/office/drawing/2014/main" id="{1EB38F7E-200C-4049-947D-C481E4E7934E}"/>
              </a:ext>
            </a:extLst>
          </p:cNvPr>
          <p:cNvGrpSpPr>
            <a:grpSpLocks/>
          </p:cNvGrpSpPr>
          <p:nvPr/>
        </p:nvGrpSpPr>
        <p:grpSpPr bwMode="auto">
          <a:xfrm>
            <a:off x="9656763" y="2462213"/>
            <a:ext cx="152400" cy="519112"/>
            <a:chOff x="432" y="1294"/>
            <a:chExt cx="96" cy="327"/>
          </a:xfrm>
        </p:grpSpPr>
        <p:sp>
          <p:nvSpPr>
            <p:cNvPr id="25745" name="Freeform 61">
              <a:extLst>
                <a:ext uri="{FF2B5EF4-FFF2-40B4-BE49-F238E27FC236}">
                  <a16:creationId xmlns:a16="http://schemas.microsoft.com/office/drawing/2014/main" id="{BE28BCA4-C739-4B7A-9E46-BD36BA1AA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294"/>
              <a:ext cx="96" cy="327"/>
            </a:xfrm>
            <a:custGeom>
              <a:avLst/>
              <a:gdLst>
                <a:gd name="T0" fmla="*/ 1551 w 38"/>
                <a:gd name="T1" fmla="*/ 3657 h 131"/>
                <a:gd name="T2" fmla="*/ 1551 w 38"/>
                <a:gd name="T3" fmla="*/ 467 h 131"/>
                <a:gd name="T4" fmla="*/ 773 w 38"/>
                <a:gd name="T5" fmla="*/ 0 h 131"/>
                <a:gd name="T6" fmla="*/ 0 w 38"/>
                <a:gd name="T7" fmla="*/ 467 h 131"/>
                <a:gd name="T8" fmla="*/ 0 w 38"/>
                <a:gd name="T9" fmla="*/ 3657 h 131"/>
                <a:gd name="T10" fmla="*/ 773 w 38"/>
                <a:gd name="T11" fmla="*/ 5085 h 131"/>
                <a:gd name="T12" fmla="*/ 1551 w 38"/>
                <a:gd name="T13" fmla="*/ 3657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31">
                  <a:moveTo>
                    <a:pt x="38" y="94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" y="131"/>
                    <a:pt x="19" y="131"/>
                    <a:pt x="19" y="131"/>
                  </a:cubicBezTo>
                  <a:lnTo>
                    <a:pt x="38" y="94"/>
                  </a:lnTo>
                  <a:close/>
                </a:path>
              </a:pathLst>
            </a:custGeom>
            <a:solidFill>
              <a:srgbClr val="E43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6" name="Freeform 62">
              <a:extLst>
                <a:ext uri="{FF2B5EF4-FFF2-40B4-BE49-F238E27FC236}">
                  <a16:creationId xmlns:a16="http://schemas.microsoft.com/office/drawing/2014/main" id="{61F9422F-73C2-4510-9108-1CABDE8FD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294"/>
              <a:ext cx="58" cy="327"/>
            </a:xfrm>
            <a:custGeom>
              <a:avLst/>
              <a:gdLst>
                <a:gd name="T0" fmla="*/ 285 w 23"/>
                <a:gd name="T1" fmla="*/ 3657 h 131"/>
                <a:gd name="T2" fmla="*/ 285 w 23"/>
                <a:gd name="T3" fmla="*/ 467 h 131"/>
                <a:gd name="T4" fmla="*/ 885 w 23"/>
                <a:gd name="T5" fmla="*/ 0 h 131"/>
                <a:gd name="T6" fmla="*/ 769 w 23"/>
                <a:gd name="T7" fmla="*/ 0 h 131"/>
                <a:gd name="T8" fmla="*/ 0 w 23"/>
                <a:gd name="T9" fmla="*/ 467 h 131"/>
                <a:gd name="T10" fmla="*/ 0 w 23"/>
                <a:gd name="T11" fmla="*/ 3657 h 131"/>
                <a:gd name="T12" fmla="*/ 769 w 23"/>
                <a:gd name="T13" fmla="*/ 5085 h 131"/>
                <a:gd name="T14" fmla="*/ 928 w 23"/>
                <a:gd name="T15" fmla="*/ 4927 h 131"/>
                <a:gd name="T16" fmla="*/ 285 w 23"/>
                <a:gd name="T17" fmla="*/ 3657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131">
                  <a:moveTo>
                    <a:pt x="7" y="94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7" y="7"/>
                    <a:pt x="9" y="1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3" y="127"/>
                    <a:pt x="23" y="127"/>
                    <a:pt x="23" y="127"/>
                  </a:cubicBezTo>
                  <a:lnTo>
                    <a:pt x="7" y="94"/>
                  </a:lnTo>
                  <a:close/>
                </a:path>
              </a:pathLst>
            </a:custGeom>
            <a:solidFill>
              <a:srgbClr val="D33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7" name="Freeform 63">
              <a:extLst>
                <a:ext uri="{FF2B5EF4-FFF2-40B4-BE49-F238E27FC236}">
                  <a16:creationId xmlns:a16="http://schemas.microsoft.com/office/drawing/2014/main" id="{59C0ADB0-D293-4523-AB97-00AD1EEB1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1294"/>
              <a:ext cx="51" cy="327"/>
            </a:xfrm>
            <a:custGeom>
              <a:avLst/>
              <a:gdLst>
                <a:gd name="T0" fmla="*/ 760 w 20"/>
                <a:gd name="T1" fmla="*/ 467 h 131"/>
                <a:gd name="T2" fmla="*/ 760 w 20"/>
                <a:gd name="T3" fmla="*/ 3657 h 131"/>
                <a:gd name="T4" fmla="*/ 84 w 20"/>
                <a:gd name="T5" fmla="*/ 5085 h 131"/>
                <a:gd name="T6" fmla="*/ 51 w 20"/>
                <a:gd name="T7" fmla="*/ 5085 h 131"/>
                <a:gd name="T8" fmla="*/ 847 w 20"/>
                <a:gd name="T9" fmla="*/ 3657 h 131"/>
                <a:gd name="T10" fmla="*/ 847 w 20"/>
                <a:gd name="T11" fmla="*/ 467 h 131"/>
                <a:gd name="T12" fmla="*/ 51 w 20"/>
                <a:gd name="T13" fmla="*/ 0 h 131"/>
                <a:gd name="T14" fmla="*/ 0 w 20"/>
                <a:gd name="T15" fmla="*/ 0 h 131"/>
                <a:gd name="T16" fmla="*/ 760 w 20"/>
                <a:gd name="T17" fmla="*/ 467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31">
                  <a:moveTo>
                    <a:pt x="18" y="12"/>
                  </a:moveTo>
                  <a:cubicBezTo>
                    <a:pt x="18" y="94"/>
                    <a:pt x="18" y="94"/>
                    <a:pt x="18" y="94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5" y="0"/>
                    <a:pt x="18" y="7"/>
                    <a:pt x="18" y="12"/>
                  </a:cubicBezTo>
                  <a:close/>
                </a:path>
              </a:pathLst>
            </a:custGeom>
            <a:solidFill>
              <a:srgbClr val="E3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8" name="Freeform 64">
              <a:extLst>
                <a:ext uri="{FF2B5EF4-FFF2-40B4-BE49-F238E27FC236}">
                  <a16:creationId xmlns:a16="http://schemas.microsoft.com/office/drawing/2014/main" id="{502A0B56-F0B0-41B0-B7BE-536D954F2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294"/>
              <a:ext cx="96" cy="327"/>
            </a:xfrm>
            <a:custGeom>
              <a:avLst/>
              <a:gdLst>
                <a:gd name="T0" fmla="*/ 1551 w 38"/>
                <a:gd name="T1" fmla="*/ 3657 h 131"/>
                <a:gd name="T2" fmla="*/ 1551 w 38"/>
                <a:gd name="T3" fmla="*/ 467 h 131"/>
                <a:gd name="T4" fmla="*/ 773 w 38"/>
                <a:gd name="T5" fmla="*/ 0 h 131"/>
                <a:gd name="T6" fmla="*/ 0 w 38"/>
                <a:gd name="T7" fmla="*/ 467 h 131"/>
                <a:gd name="T8" fmla="*/ 0 w 38"/>
                <a:gd name="T9" fmla="*/ 3657 h 131"/>
                <a:gd name="T10" fmla="*/ 773 w 38"/>
                <a:gd name="T11" fmla="*/ 5085 h 131"/>
                <a:gd name="T12" fmla="*/ 1551 w 38"/>
                <a:gd name="T13" fmla="*/ 3657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31">
                  <a:moveTo>
                    <a:pt x="38" y="94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" y="131"/>
                    <a:pt x="19" y="131"/>
                    <a:pt x="19" y="131"/>
                  </a:cubicBezTo>
                  <a:lnTo>
                    <a:pt x="38" y="94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80" name="Group 65">
            <a:extLst>
              <a:ext uri="{FF2B5EF4-FFF2-40B4-BE49-F238E27FC236}">
                <a16:creationId xmlns:a16="http://schemas.microsoft.com/office/drawing/2014/main" id="{8899ED85-0CEF-4010-B26C-D5367623414F}"/>
              </a:ext>
            </a:extLst>
          </p:cNvPr>
          <p:cNvGrpSpPr>
            <a:grpSpLocks/>
          </p:cNvGrpSpPr>
          <p:nvPr/>
        </p:nvGrpSpPr>
        <p:grpSpPr bwMode="auto">
          <a:xfrm>
            <a:off x="9913938" y="1552575"/>
            <a:ext cx="150812" cy="442913"/>
            <a:chOff x="627" y="867"/>
            <a:chExt cx="95" cy="279"/>
          </a:xfrm>
        </p:grpSpPr>
        <p:sp>
          <p:nvSpPr>
            <p:cNvPr id="25740" name="Freeform 66">
              <a:extLst>
                <a:ext uri="{FF2B5EF4-FFF2-40B4-BE49-F238E27FC236}">
                  <a16:creationId xmlns:a16="http://schemas.microsoft.com/office/drawing/2014/main" id="{2D06E2B8-E534-4517-844D-682A5785D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1" name="Freeform 67">
              <a:extLst>
                <a:ext uri="{FF2B5EF4-FFF2-40B4-BE49-F238E27FC236}">
                  <a16:creationId xmlns:a16="http://schemas.microsoft.com/office/drawing/2014/main" id="{57F453A4-0E01-4A8D-B556-B9A96794B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867"/>
              <a:ext cx="50" cy="279"/>
            </a:xfrm>
            <a:custGeom>
              <a:avLst/>
              <a:gdLst>
                <a:gd name="T0" fmla="*/ 783 w 20"/>
                <a:gd name="T1" fmla="*/ 3846 h 112"/>
                <a:gd name="T2" fmla="*/ 783 w 20"/>
                <a:gd name="T3" fmla="*/ 0 h 112"/>
                <a:gd name="T4" fmla="*/ 708 w 20"/>
                <a:gd name="T5" fmla="*/ 187 h 112"/>
                <a:gd name="T6" fmla="*/ 708 w 20"/>
                <a:gd name="T7" fmla="*/ 3846 h 112"/>
                <a:gd name="T8" fmla="*/ 0 w 20"/>
                <a:gd name="T9" fmla="*/ 4312 h 112"/>
                <a:gd name="T10" fmla="*/ 50 w 20"/>
                <a:gd name="T11" fmla="*/ 4312 h 112"/>
                <a:gd name="T12" fmla="*/ 783 w 20"/>
                <a:gd name="T13" fmla="*/ 3846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2">
                  <a:moveTo>
                    <a:pt x="20" y="10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8" y="105"/>
                    <a:pt x="14" y="111"/>
                    <a:pt x="0" y="112"/>
                  </a:cubicBezTo>
                  <a:cubicBezTo>
                    <a:pt x="0" y="112"/>
                    <a:pt x="1" y="112"/>
                    <a:pt x="1" y="112"/>
                  </a:cubicBezTo>
                  <a:cubicBezTo>
                    <a:pt x="16" y="112"/>
                    <a:pt x="20" y="105"/>
                    <a:pt x="20" y="100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2" name="Freeform 68">
              <a:extLst>
                <a:ext uri="{FF2B5EF4-FFF2-40B4-BE49-F238E27FC236}">
                  <a16:creationId xmlns:a16="http://schemas.microsoft.com/office/drawing/2014/main" id="{A7885048-3DBE-4F3D-B69A-80210389A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55" cy="279"/>
            </a:xfrm>
            <a:custGeom>
              <a:avLst/>
              <a:gdLst>
                <a:gd name="T0" fmla="*/ 863 w 22"/>
                <a:gd name="T1" fmla="*/ 4312 h 112"/>
                <a:gd name="T2" fmla="*/ 238 w 22"/>
                <a:gd name="T3" fmla="*/ 3846 h 112"/>
                <a:gd name="T4" fmla="*/ 238 w 22"/>
                <a:gd name="T5" fmla="*/ 416 h 112"/>
                <a:gd name="T6" fmla="*/ 0 w 22"/>
                <a:gd name="T7" fmla="*/ 0 h 112"/>
                <a:gd name="T8" fmla="*/ 0 w 22"/>
                <a:gd name="T9" fmla="*/ 30 h 112"/>
                <a:gd name="T10" fmla="*/ 0 w 22"/>
                <a:gd name="T11" fmla="*/ 3846 h 112"/>
                <a:gd name="T12" fmla="*/ 750 w 22"/>
                <a:gd name="T13" fmla="*/ 4312 h 112"/>
                <a:gd name="T14" fmla="*/ 863 w 22"/>
                <a:gd name="T15" fmla="*/ 4312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12">
                  <a:moveTo>
                    <a:pt x="22" y="112"/>
                  </a:moveTo>
                  <a:cubicBezTo>
                    <a:pt x="8" y="111"/>
                    <a:pt x="6" y="104"/>
                    <a:pt x="6" y="10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20" y="112"/>
                    <a:pt x="21" y="112"/>
                    <a:pt x="22" y="112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3" name="Freeform 69">
              <a:extLst>
                <a:ext uri="{FF2B5EF4-FFF2-40B4-BE49-F238E27FC236}">
                  <a16:creationId xmlns:a16="http://schemas.microsoft.com/office/drawing/2014/main" id="{D487E9EC-F03E-442B-8563-DF3A50749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867"/>
              <a:ext cx="95" cy="279"/>
            </a:xfrm>
            <a:custGeom>
              <a:avLst/>
              <a:gdLst>
                <a:gd name="T0" fmla="*/ 1488 w 38"/>
                <a:gd name="T1" fmla="*/ 0 h 112"/>
                <a:gd name="T2" fmla="*/ 750 w 38"/>
                <a:gd name="T3" fmla="*/ 1420 h 112"/>
                <a:gd name="T4" fmla="*/ 0 w 38"/>
                <a:gd name="T5" fmla="*/ 0 h 112"/>
                <a:gd name="T6" fmla="*/ 0 w 38"/>
                <a:gd name="T7" fmla="*/ 30 h 112"/>
                <a:gd name="T8" fmla="*/ 0 w 38"/>
                <a:gd name="T9" fmla="*/ 3846 h 112"/>
                <a:gd name="T10" fmla="*/ 750 w 38"/>
                <a:gd name="T11" fmla="*/ 4312 h 112"/>
                <a:gd name="T12" fmla="*/ 1488 w 38"/>
                <a:gd name="T13" fmla="*/ 3846 h 112"/>
                <a:gd name="T14" fmla="*/ 1488 w 38"/>
                <a:gd name="T15" fmla="*/ 3846 h 112"/>
                <a:gd name="T16" fmla="*/ 1488 w 38"/>
                <a:gd name="T17" fmla="*/ 30 h 112"/>
                <a:gd name="T18" fmla="*/ 1488 w 38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12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12"/>
                    <a:pt x="19" y="112"/>
                  </a:cubicBezTo>
                  <a:cubicBezTo>
                    <a:pt x="34" y="112"/>
                    <a:pt x="38" y="105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4" name="Freeform 70">
              <a:extLst>
                <a:ext uri="{FF2B5EF4-FFF2-40B4-BE49-F238E27FC236}">
                  <a16:creationId xmlns:a16="http://schemas.microsoft.com/office/drawing/2014/main" id="{8ED4AD1D-176F-48CA-9F20-36F7B71F5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917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81" name="Group 71">
            <a:extLst>
              <a:ext uri="{FF2B5EF4-FFF2-40B4-BE49-F238E27FC236}">
                <a16:creationId xmlns:a16="http://schemas.microsoft.com/office/drawing/2014/main" id="{DB67E7C5-5499-4A2F-9035-3D90E869EE61}"/>
              </a:ext>
            </a:extLst>
          </p:cNvPr>
          <p:cNvGrpSpPr>
            <a:grpSpLocks/>
          </p:cNvGrpSpPr>
          <p:nvPr/>
        </p:nvGrpSpPr>
        <p:grpSpPr bwMode="auto">
          <a:xfrm>
            <a:off x="9913938" y="2476500"/>
            <a:ext cx="150812" cy="504825"/>
            <a:chOff x="627" y="1248"/>
            <a:chExt cx="95" cy="318"/>
          </a:xfrm>
        </p:grpSpPr>
        <p:sp>
          <p:nvSpPr>
            <p:cNvPr id="25735" name="Freeform 72">
              <a:extLst>
                <a:ext uri="{FF2B5EF4-FFF2-40B4-BE49-F238E27FC236}">
                  <a16:creationId xmlns:a16="http://schemas.microsoft.com/office/drawing/2014/main" id="{81117075-4700-4454-AF88-CA301F5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248"/>
              <a:ext cx="95" cy="318"/>
            </a:xfrm>
            <a:custGeom>
              <a:avLst/>
              <a:gdLst>
                <a:gd name="T0" fmla="*/ 1488 w 38"/>
                <a:gd name="T1" fmla="*/ 0 h 127"/>
                <a:gd name="T2" fmla="*/ 750 w 38"/>
                <a:gd name="T3" fmla="*/ 1460 h 127"/>
                <a:gd name="T4" fmla="*/ 0 w 38"/>
                <a:gd name="T5" fmla="*/ 0 h 127"/>
                <a:gd name="T6" fmla="*/ 0 w 38"/>
                <a:gd name="T7" fmla="*/ 0 h 127"/>
                <a:gd name="T8" fmla="*/ 0 w 38"/>
                <a:gd name="T9" fmla="*/ 4520 h 127"/>
                <a:gd name="T10" fmla="*/ 750 w 38"/>
                <a:gd name="T11" fmla="*/ 4990 h 127"/>
                <a:gd name="T12" fmla="*/ 1488 w 38"/>
                <a:gd name="T13" fmla="*/ 4520 h 127"/>
                <a:gd name="T14" fmla="*/ 1488 w 38"/>
                <a:gd name="T15" fmla="*/ 4520 h 127"/>
                <a:gd name="T16" fmla="*/ 1488 w 38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127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7"/>
                    <a:pt x="19" y="127"/>
                  </a:cubicBezTo>
                  <a:cubicBezTo>
                    <a:pt x="34" y="127"/>
                    <a:pt x="38" y="120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E3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6" name="Freeform 73">
              <a:extLst>
                <a:ext uri="{FF2B5EF4-FFF2-40B4-BE49-F238E27FC236}">
                  <a16:creationId xmlns:a16="http://schemas.microsoft.com/office/drawing/2014/main" id="{C8AC927F-B7F6-4DC8-8A61-2D04FE0DD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1248"/>
              <a:ext cx="50" cy="318"/>
            </a:xfrm>
            <a:custGeom>
              <a:avLst/>
              <a:gdLst>
                <a:gd name="T0" fmla="*/ 783 w 20"/>
                <a:gd name="T1" fmla="*/ 4520 h 127"/>
                <a:gd name="T2" fmla="*/ 783 w 20"/>
                <a:gd name="T3" fmla="*/ 0 h 127"/>
                <a:gd name="T4" fmla="*/ 708 w 20"/>
                <a:gd name="T5" fmla="*/ 158 h 127"/>
                <a:gd name="T6" fmla="*/ 708 w 20"/>
                <a:gd name="T7" fmla="*/ 4520 h 127"/>
                <a:gd name="T8" fmla="*/ 0 w 20"/>
                <a:gd name="T9" fmla="*/ 4990 h 127"/>
                <a:gd name="T10" fmla="*/ 50 w 20"/>
                <a:gd name="T11" fmla="*/ 4990 h 127"/>
                <a:gd name="T12" fmla="*/ 783 w 20"/>
                <a:gd name="T13" fmla="*/ 452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7">
                  <a:moveTo>
                    <a:pt x="20" y="115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8" y="120"/>
                    <a:pt x="14" y="127"/>
                    <a:pt x="0" y="127"/>
                  </a:cubicBezTo>
                  <a:cubicBezTo>
                    <a:pt x="0" y="127"/>
                    <a:pt x="1" y="127"/>
                    <a:pt x="1" y="127"/>
                  </a:cubicBezTo>
                  <a:cubicBezTo>
                    <a:pt x="16" y="127"/>
                    <a:pt x="20" y="120"/>
                    <a:pt x="20" y="115"/>
                  </a:cubicBez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7" name="Freeform 74">
              <a:extLst>
                <a:ext uri="{FF2B5EF4-FFF2-40B4-BE49-F238E27FC236}">
                  <a16:creationId xmlns:a16="http://schemas.microsoft.com/office/drawing/2014/main" id="{AE0615A1-65F5-42F1-A42E-1F17A54BE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248"/>
              <a:ext cx="55" cy="318"/>
            </a:xfrm>
            <a:custGeom>
              <a:avLst/>
              <a:gdLst>
                <a:gd name="T0" fmla="*/ 863 w 22"/>
                <a:gd name="T1" fmla="*/ 4990 h 127"/>
                <a:gd name="T2" fmla="*/ 238 w 22"/>
                <a:gd name="T3" fmla="*/ 4520 h 127"/>
                <a:gd name="T4" fmla="*/ 238 w 22"/>
                <a:gd name="T5" fmla="*/ 438 h 127"/>
                <a:gd name="T6" fmla="*/ 0 w 22"/>
                <a:gd name="T7" fmla="*/ 0 h 127"/>
                <a:gd name="T8" fmla="*/ 0 w 22"/>
                <a:gd name="T9" fmla="*/ 0 h 127"/>
                <a:gd name="T10" fmla="*/ 0 w 22"/>
                <a:gd name="T11" fmla="*/ 4520 h 127"/>
                <a:gd name="T12" fmla="*/ 750 w 22"/>
                <a:gd name="T13" fmla="*/ 4990 h 127"/>
                <a:gd name="T14" fmla="*/ 863 w 22"/>
                <a:gd name="T15" fmla="*/ 4990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27">
                  <a:moveTo>
                    <a:pt x="22" y="127"/>
                  </a:moveTo>
                  <a:cubicBezTo>
                    <a:pt x="9" y="126"/>
                    <a:pt x="6" y="120"/>
                    <a:pt x="6" y="11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7"/>
                    <a:pt x="19" y="127"/>
                  </a:cubicBezTo>
                  <a:cubicBezTo>
                    <a:pt x="20" y="127"/>
                    <a:pt x="21" y="127"/>
                    <a:pt x="22" y="127"/>
                  </a:cubicBezTo>
                  <a:close/>
                </a:path>
              </a:pathLst>
            </a:custGeom>
            <a:solidFill>
              <a:srgbClr val="D01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8" name="Freeform 75">
              <a:extLst>
                <a:ext uri="{FF2B5EF4-FFF2-40B4-BE49-F238E27FC236}">
                  <a16:creationId xmlns:a16="http://schemas.microsoft.com/office/drawing/2014/main" id="{68189085-D1C9-4AA9-B71D-F864A1642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248"/>
              <a:ext cx="95" cy="318"/>
            </a:xfrm>
            <a:custGeom>
              <a:avLst/>
              <a:gdLst>
                <a:gd name="T0" fmla="*/ 1488 w 38"/>
                <a:gd name="T1" fmla="*/ 0 h 127"/>
                <a:gd name="T2" fmla="*/ 750 w 38"/>
                <a:gd name="T3" fmla="*/ 1460 h 127"/>
                <a:gd name="T4" fmla="*/ 0 w 38"/>
                <a:gd name="T5" fmla="*/ 0 h 127"/>
                <a:gd name="T6" fmla="*/ 0 w 38"/>
                <a:gd name="T7" fmla="*/ 0 h 127"/>
                <a:gd name="T8" fmla="*/ 0 w 38"/>
                <a:gd name="T9" fmla="*/ 4520 h 127"/>
                <a:gd name="T10" fmla="*/ 750 w 38"/>
                <a:gd name="T11" fmla="*/ 4990 h 127"/>
                <a:gd name="T12" fmla="*/ 1488 w 38"/>
                <a:gd name="T13" fmla="*/ 4520 h 127"/>
                <a:gd name="T14" fmla="*/ 1488 w 38"/>
                <a:gd name="T15" fmla="*/ 4520 h 127"/>
                <a:gd name="T16" fmla="*/ 1488 w 38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127">
                  <a:moveTo>
                    <a:pt x="38" y="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7"/>
                    <a:pt x="19" y="127"/>
                  </a:cubicBezTo>
                  <a:cubicBezTo>
                    <a:pt x="34" y="127"/>
                    <a:pt x="38" y="120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9" name="Freeform 76">
              <a:extLst>
                <a:ext uri="{FF2B5EF4-FFF2-40B4-BE49-F238E27FC236}">
                  <a16:creationId xmlns:a16="http://schemas.microsoft.com/office/drawing/2014/main" id="{0783AB5B-B902-44BB-8B83-5D593538C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1296"/>
              <a:ext cx="42" cy="52"/>
            </a:xfrm>
            <a:custGeom>
              <a:avLst/>
              <a:gdLst>
                <a:gd name="T0" fmla="*/ 42 w 42"/>
                <a:gd name="T1" fmla="*/ 0 h 52"/>
                <a:gd name="T2" fmla="*/ 17 w 42"/>
                <a:gd name="T3" fmla="*/ 47 h 52"/>
                <a:gd name="T4" fmla="*/ 0 w 42"/>
                <a:gd name="T5" fmla="*/ 10 h 52"/>
                <a:gd name="T6" fmla="*/ 17 w 42"/>
                <a:gd name="T7" fmla="*/ 52 h 52"/>
                <a:gd name="T8" fmla="*/ 42 w 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17" y="47"/>
                  </a:lnTo>
                  <a:lnTo>
                    <a:pt x="0" y="10"/>
                  </a:lnTo>
                  <a:lnTo>
                    <a:pt x="17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A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5" name="Text Box 187">
            <a:extLst>
              <a:ext uri="{FF2B5EF4-FFF2-40B4-BE49-F238E27FC236}">
                <a16:creationId xmlns:a16="http://schemas.microsoft.com/office/drawing/2014/main" id="{866C9E61-F981-4C0F-BA8A-D8E7C2C40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5638" y="2041525"/>
            <a:ext cx="3492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FF3399"/>
                </a:solidFill>
              </a:rPr>
              <a:t>C</a:t>
            </a:r>
          </a:p>
        </p:txBody>
      </p:sp>
      <p:sp>
        <p:nvSpPr>
          <p:cNvPr id="556" name="Text Box 188">
            <a:extLst>
              <a:ext uri="{FF2B5EF4-FFF2-40B4-BE49-F238E27FC236}">
                <a16:creationId xmlns:a16="http://schemas.microsoft.com/office/drawing/2014/main" id="{27C8AE7C-5A85-47A0-89C5-114B3F851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863" y="2041525"/>
            <a:ext cx="3619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E40000"/>
                </a:solidFill>
              </a:rPr>
              <a:t>G</a:t>
            </a:r>
          </a:p>
        </p:txBody>
      </p:sp>
      <p:grpSp>
        <p:nvGrpSpPr>
          <p:cNvPr id="25684" name="Group 77">
            <a:extLst>
              <a:ext uri="{FF2B5EF4-FFF2-40B4-BE49-F238E27FC236}">
                <a16:creationId xmlns:a16="http://schemas.microsoft.com/office/drawing/2014/main" id="{2706892B-44E5-4795-A338-A71030C71760}"/>
              </a:ext>
            </a:extLst>
          </p:cNvPr>
          <p:cNvGrpSpPr>
            <a:grpSpLocks/>
          </p:cNvGrpSpPr>
          <p:nvPr/>
        </p:nvGrpSpPr>
        <p:grpSpPr bwMode="auto">
          <a:xfrm>
            <a:off x="9405938" y="1544638"/>
            <a:ext cx="152400" cy="454025"/>
            <a:chOff x="818" y="866"/>
            <a:chExt cx="96" cy="286"/>
          </a:xfrm>
        </p:grpSpPr>
        <p:sp>
          <p:nvSpPr>
            <p:cNvPr id="25731" name="Freeform 78">
              <a:extLst>
                <a:ext uri="{FF2B5EF4-FFF2-40B4-BE49-F238E27FC236}">
                  <a16:creationId xmlns:a16="http://schemas.microsoft.com/office/drawing/2014/main" id="{E5B6D12C-7203-4CBF-B030-C0C6351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2" name="Freeform 79">
              <a:extLst>
                <a:ext uri="{FF2B5EF4-FFF2-40B4-BE49-F238E27FC236}">
                  <a16:creationId xmlns:a16="http://schemas.microsoft.com/office/drawing/2014/main" id="{4BBB5596-7E7A-4EA5-8CEE-4F86C93B8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866"/>
              <a:ext cx="50" cy="286"/>
            </a:xfrm>
            <a:custGeom>
              <a:avLst/>
              <a:gdLst>
                <a:gd name="T0" fmla="*/ 708 w 20"/>
                <a:gd name="T1" fmla="*/ 472 h 114"/>
                <a:gd name="T2" fmla="*/ 708 w 20"/>
                <a:gd name="T3" fmla="*/ 3096 h 114"/>
                <a:gd name="T4" fmla="*/ 708 w 20"/>
                <a:gd name="T5" fmla="*/ 3096 h 114"/>
                <a:gd name="T6" fmla="*/ 208 w 20"/>
                <a:gd name="T7" fmla="*/ 3517 h 114"/>
                <a:gd name="T8" fmla="*/ 470 w 20"/>
                <a:gd name="T9" fmla="*/ 3996 h 114"/>
                <a:gd name="T10" fmla="*/ 0 w 20"/>
                <a:gd name="T11" fmla="*/ 4518 h 114"/>
                <a:gd name="T12" fmla="*/ 50 w 20"/>
                <a:gd name="T13" fmla="*/ 4518 h 114"/>
                <a:gd name="T14" fmla="*/ 550 w 20"/>
                <a:gd name="T15" fmla="*/ 3996 h 114"/>
                <a:gd name="T16" fmla="*/ 283 w 20"/>
                <a:gd name="T17" fmla="*/ 3517 h 114"/>
                <a:gd name="T18" fmla="*/ 783 w 20"/>
                <a:gd name="T19" fmla="*/ 3096 h 114"/>
                <a:gd name="T20" fmla="*/ 783 w 20"/>
                <a:gd name="T21" fmla="*/ 3096 h 114"/>
                <a:gd name="T22" fmla="*/ 783 w 20"/>
                <a:gd name="T23" fmla="*/ 472 h 114"/>
                <a:gd name="T24" fmla="*/ 50 w 20"/>
                <a:gd name="T25" fmla="*/ 0 h 114"/>
                <a:gd name="T26" fmla="*/ 0 w 20"/>
                <a:gd name="T27" fmla="*/ 0 h 114"/>
                <a:gd name="T28" fmla="*/ 708 w 20"/>
                <a:gd name="T29" fmla="*/ 472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14">
                  <a:moveTo>
                    <a:pt x="18" y="12"/>
                  </a:move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1"/>
                    <a:pt x="17" y="87"/>
                    <a:pt x="5" y="89"/>
                  </a:cubicBezTo>
                  <a:cubicBezTo>
                    <a:pt x="9" y="91"/>
                    <a:pt x="12" y="95"/>
                    <a:pt x="12" y="101"/>
                  </a:cubicBezTo>
                  <a:cubicBezTo>
                    <a:pt x="12" y="108"/>
                    <a:pt x="7" y="113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8" y="114"/>
                    <a:pt x="14" y="108"/>
                    <a:pt x="14" y="101"/>
                  </a:cubicBezTo>
                  <a:cubicBezTo>
                    <a:pt x="14" y="95"/>
                    <a:pt x="11" y="91"/>
                    <a:pt x="7" y="89"/>
                  </a:cubicBezTo>
                  <a:cubicBezTo>
                    <a:pt x="19" y="87"/>
                    <a:pt x="20" y="81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18" y="8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3" name="Freeform 80">
              <a:extLst>
                <a:ext uri="{FF2B5EF4-FFF2-40B4-BE49-F238E27FC236}">
                  <a16:creationId xmlns:a16="http://schemas.microsoft.com/office/drawing/2014/main" id="{40D85E62-A7CB-4898-8738-08AE04552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56" cy="286"/>
            </a:xfrm>
            <a:custGeom>
              <a:avLst/>
              <a:gdLst>
                <a:gd name="T0" fmla="*/ 512 w 22"/>
                <a:gd name="T1" fmla="*/ 3996 h 114"/>
                <a:gd name="T2" fmla="*/ 792 w 22"/>
                <a:gd name="T3" fmla="*/ 3517 h 114"/>
                <a:gd name="T4" fmla="*/ 247 w 22"/>
                <a:gd name="T5" fmla="*/ 3096 h 114"/>
                <a:gd name="T6" fmla="*/ 247 w 22"/>
                <a:gd name="T7" fmla="*/ 3096 h 114"/>
                <a:gd name="T8" fmla="*/ 247 w 22"/>
                <a:gd name="T9" fmla="*/ 472 h 114"/>
                <a:gd name="T10" fmla="*/ 927 w 22"/>
                <a:gd name="T11" fmla="*/ 50 h 114"/>
                <a:gd name="T12" fmla="*/ 792 w 22"/>
                <a:gd name="T13" fmla="*/ 0 h 114"/>
                <a:gd name="T14" fmla="*/ 0 w 22"/>
                <a:gd name="T15" fmla="*/ 472 h 114"/>
                <a:gd name="T16" fmla="*/ 0 w 22"/>
                <a:gd name="T17" fmla="*/ 3096 h 114"/>
                <a:gd name="T18" fmla="*/ 0 w 22"/>
                <a:gd name="T19" fmla="*/ 3096 h 114"/>
                <a:gd name="T20" fmla="*/ 545 w 22"/>
                <a:gd name="T21" fmla="*/ 3517 h 114"/>
                <a:gd name="T22" fmla="*/ 247 w 22"/>
                <a:gd name="T23" fmla="*/ 3996 h 114"/>
                <a:gd name="T24" fmla="*/ 792 w 22"/>
                <a:gd name="T25" fmla="*/ 4518 h 114"/>
                <a:gd name="T26" fmla="*/ 927 w 22"/>
                <a:gd name="T27" fmla="*/ 4518 h 114"/>
                <a:gd name="T28" fmla="*/ 512 w 22"/>
                <a:gd name="T29" fmla="*/ 3996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14">
                  <a:moveTo>
                    <a:pt x="12" y="101"/>
                  </a:moveTo>
                  <a:cubicBezTo>
                    <a:pt x="12" y="95"/>
                    <a:pt x="15" y="91"/>
                    <a:pt x="19" y="89"/>
                  </a:cubicBezTo>
                  <a:cubicBezTo>
                    <a:pt x="7" y="87"/>
                    <a:pt x="6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8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0" y="114"/>
                    <a:pt x="21" y="114"/>
                    <a:pt x="22" y="114"/>
                  </a:cubicBezTo>
                  <a:cubicBezTo>
                    <a:pt x="16" y="112"/>
                    <a:pt x="12" y="107"/>
                    <a:pt x="12" y="101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4" name="Freeform 81">
              <a:extLst>
                <a:ext uri="{FF2B5EF4-FFF2-40B4-BE49-F238E27FC236}">
                  <a16:creationId xmlns:a16="http://schemas.microsoft.com/office/drawing/2014/main" id="{0ECA6914-D174-4EB7-8EC2-888486793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866"/>
              <a:ext cx="96" cy="286"/>
            </a:xfrm>
            <a:custGeom>
              <a:avLst/>
              <a:gdLst>
                <a:gd name="T0" fmla="*/ 1309 w 38"/>
                <a:gd name="T1" fmla="*/ 3996 h 114"/>
                <a:gd name="T2" fmla="*/ 1016 w 38"/>
                <a:gd name="T3" fmla="*/ 3517 h 114"/>
                <a:gd name="T4" fmla="*/ 1551 w 38"/>
                <a:gd name="T5" fmla="*/ 3096 h 114"/>
                <a:gd name="T6" fmla="*/ 1551 w 38"/>
                <a:gd name="T7" fmla="*/ 3096 h 114"/>
                <a:gd name="T8" fmla="*/ 1551 w 38"/>
                <a:gd name="T9" fmla="*/ 472 h 114"/>
                <a:gd name="T10" fmla="*/ 773 w 38"/>
                <a:gd name="T11" fmla="*/ 0 h 114"/>
                <a:gd name="T12" fmla="*/ 0 w 38"/>
                <a:gd name="T13" fmla="*/ 472 h 114"/>
                <a:gd name="T14" fmla="*/ 0 w 38"/>
                <a:gd name="T15" fmla="*/ 3096 h 114"/>
                <a:gd name="T16" fmla="*/ 0 w 38"/>
                <a:gd name="T17" fmla="*/ 3096 h 114"/>
                <a:gd name="T18" fmla="*/ 531 w 38"/>
                <a:gd name="T19" fmla="*/ 3517 h 114"/>
                <a:gd name="T20" fmla="*/ 243 w 38"/>
                <a:gd name="T21" fmla="*/ 3996 h 114"/>
                <a:gd name="T22" fmla="*/ 773 w 38"/>
                <a:gd name="T23" fmla="*/ 4518 h 114"/>
                <a:gd name="T24" fmla="*/ 1309 w 38"/>
                <a:gd name="T25" fmla="*/ 399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14">
                  <a:moveTo>
                    <a:pt x="32" y="101"/>
                  </a:moveTo>
                  <a:cubicBezTo>
                    <a:pt x="32" y="95"/>
                    <a:pt x="29" y="91"/>
                    <a:pt x="25" y="89"/>
                  </a:cubicBezTo>
                  <a:cubicBezTo>
                    <a:pt x="37" y="87"/>
                    <a:pt x="38" y="81"/>
                    <a:pt x="3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1" y="87"/>
                    <a:pt x="13" y="89"/>
                  </a:cubicBezTo>
                  <a:cubicBezTo>
                    <a:pt x="8" y="91"/>
                    <a:pt x="6" y="95"/>
                    <a:pt x="6" y="101"/>
                  </a:cubicBezTo>
                  <a:cubicBezTo>
                    <a:pt x="6" y="108"/>
                    <a:pt x="11" y="114"/>
                    <a:pt x="19" y="114"/>
                  </a:cubicBezTo>
                  <a:cubicBezTo>
                    <a:pt x="26" y="114"/>
                    <a:pt x="32" y="108"/>
                    <a:pt x="32" y="10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85" name="Group 82">
            <a:extLst>
              <a:ext uri="{FF2B5EF4-FFF2-40B4-BE49-F238E27FC236}">
                <a16:creationId xmlns:a16="http://schemas.microsoft.com/office/drawing/2014/main" id="{DEC6E5C9-DE11-4B83-98C8-BA3CE13276D6}"/>
              </a:ext>
            </a:extLst>
          </p:cNvPr>
          <p:cNvGrpSpPr>
            <a:grpSpLocks/>
          </p:cNvGrpSpPr>
          <p:nvPr/>
        </p:nvGrpSpPr>
        <p:grpSpPr bwMode="auto">
          <a:xfrm>
            <a:off x="9405938" y="2460625"/>
            <a:ext cx="150812" cy="512763"/>
            <a:chOff x="816" y="1294"/>
            <a:chExt cx="95" cy="323"/>
          </a:xfrm>
        </p:grpSpPr>
        <p:sp>
          <p:nvSpPr>
            <p:cNvPr id="25727" name="Freeform 83">
              <a:extLst>
                <a:ext uri="{FF2B5EF4-FFF2-40B4-BE49-F238E27FC236}">
                  <a16:creationId xmlns:a16="http://schemas.microsoft.com/office/drawing/2014/main" id="{258F003F-AE0B-406F-9D4F-8D324DB8F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95" cy="323"/>
            </a:xfrm>
            <a:custGeom>
              <a:avLst/>
              <a:gdLst>
                <a:gd name="T0" fmla="*/ 1250 w 38"/>
                <a:gd name="T1" fmla="*/ 4552 h 129"/>
                <a:gd name="T2" fmla="*/ 988 w 38"/>
                <a:gd name="T3" fmla="*/ 4081 h 129"/>
                <a:gd name="T4" fmla="*/ 1488 w 38"/>
                <a:gd name="T5" fmla="*/ 3686 h 129"/>
                <a:gd name="T6" fmla="*/ 1488 w 38"/>
                <a:gd name="T7" fmla="*/ 3656 h 129"/>
                <a:gd name="T8" fmla="*/ 1488 w 38"/>
                <a:gd name="T9" fmla="*/ 471 h 129"/>
                <a:gd name="T10" fmla="*/ 750 w 38"/>
                <a:gd name="T11" fmla="*/ 0 h 129"/>
                <a:gd name="T12" fmla="*/ 0 w 38"/>
                <a:gd name="T13" fmla="*/ 471 h 129"/>
                <a:gd name="T14" fmla="*/ 0 w 38"/>
                <a:gd name="T15" fmla="*/ 3656 h 129"/>
                <a:gd name="T16" fmla="*/ 0 w 38"/>
                <a:gd name="T17" fmla="*/ 3686 h 129"/>
                <a:gd name="T18" fmla="*/ 520 w 38"/>
                <a:gd name="T19" fmla="*/ 4081 h 129"/>
                <a:gd name="T20" fmla="*/ 238 w 38"/>
                <a:gd name="T21" fmla="*/ 4552 h 129"/>
                <a:gd name="T22" fmla="*/ 750 w 38"/>
                <a:gd name="T23" fmla="*/ 5073 h 129"/>
                <a:gd name="T24" fmla="*/ 1250 w 38"/>
                <a:gd name="T25" fmla="*/ 4552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29">
                  <a:moveTo>
                    <a:pt x="32" y="116"/>
                  </a:moveTo>
                  <a:cubicBezTo>
                    <a:pt x="32" y="111"/>
                    <a:pt x="29" y="106"/>
                    <a:pt x="25" y="104"/>
                  </a:cubicBezTo>
                  <a:cubicBezTo>
                    <a:pt x="37" y="103"/>
                    <a:pt x="38" y="97"/>
                    <a:pt x="38" y="94"/>
                  </a:cubicBezTo>
                  <a:cubicBezTo>
                    <a:pt x="38" y="94"/>
                    <a:pt x="38" y="94"/>
                    <a:pt x="38" y="9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6" y="129"/>
                    <a:pt x="32" y="124"/>
                    <a:pt x="32" y="116"/>
                  </a:cubicBezTo>
                  <a:close/>
                </a:path>
              </a:pathLst>
            </a:custGeom>
            <a:solidFill>
              <a:srgbClr val="EDE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8" name="Freeform 84">
              <a:extLst>
                <a:ext uri="{FF2B5EF4-FFF2-40B4-BE49-F238E27FC236}">
                  <a16:creationId xmlns:a16="http://schemas.microsoft.com/office/drawing/2014/main" id="{E8D6809D-F143-47ED-AAFE-02FAB3429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1294"/>
              <a:ext cx="50" cy="323"/>
            </a:xfrm>
            <a:custGeom>
              <a:avLst/>
              <a:gdLst>
                <a:gd name="T0" fmla="*/ 708 w 20"/>
                <a:gd name="T1" fmla="*/ 471 h 129"/>
                <a:gd name="T2" fmla="*/ 708 w 20"/>
                <a:gd name="T3" fmla="*/ 3656 h 129"/>
                <a:gd name="T4" fmla="*/ 708 w 20"/>
                <a:gd name="T5" fmla="*/ 3686 h 129"/>
                <a:gd name="T6" fmla="*/ 208 w 20"/>
                <a:gd name="T7" fmla="*/ 4081 h 129"/>
                <a:gd name="T8" fmla="*/ 470 w 20"/>
                <a:gd name="T9" fmla="*/ 4552 h 129"/>
                <a:gd name="T10" fmla="*/ 0 w 20"/>
                <a:gd name="T11" fmla="*/ 5073 h 129"/>
                <a:gd name="T12" fmla="*/ 50 w 20"/>
                <a:gd name="T13" fmla="*/ 5073 h 129"/>
                <a:gd name="T14" fmla="*/ 550 w 20"/>
                <a:gd name="T15" fmla="*/ 4552 h 129"/>
                <a:gd name="T16" fmla="*/ 283 w 20"/>
                <a:gd name="T17" fmla="*/ 4081 h 129"/>
                <a:gd name="T18" fmla="*/ 783 w 20"/>
                <a:gd name="T19" fmla="*/ 3686 h 129"/>
                <a:gd name="T20" fmla="*/ 783 w 20"/>
                <a:gd name="T21" fmla="*/ 3656 h 129"/>
                <a:gd name="T22" fmla="*/ 783 w 20"/>
                <a:gd name="T23" fmla="*/ 471 h 129"/>
                <a:gd name="T24" fmla="*/ 50 w 20"/>
                <a:gd name="T25" fmla="*/ 0 h 129"/>
                <a:gd name="T26" fmla="*/ 0 w 20"/>
                <a:gd name="T27" fmla="*/ 0 h 129"/>
                <a:gd name="T28" fmla="*/ 708 w 20"/>
                <a:gd name="T29" fmla="*/ 471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129">
                  <a:moveTo>
                    <a:pt x="18" y="12"/>
                  </a:moveTo>
                  <a:cubicBezTo>
                    <a:pt x="18" y="93"/>
                    <a:pt x="18" y="93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7"/>
                    <a:pt x="17" y="103"/>
                    <a:pt x="5" y="104"/>
                  </a:cubicBezTo>
                  <a:cubicBezTo>
                    <a:pt x="9" y="106"/>
                    <a:pt x="12" y="111"/>
                    <a:pt x="12" y="116"/>
                  </a:cubicBezTo>
                  <a:cubicBezTo>
                    <a:pt x="12" y="123"/>
                    <a:pt x="7" y="129"/>
                    <a:pt x="0" y="129"/>
                  </a:cubicBezTo>
                  <a:cubicBezTo>
                    <a:pt x="0" y="129"/>
                    <a:pt x="1" y="129"/>
                    <a:pt x="1" y="129"/>
                  </a:cubicBezTo>
                  <a:cubicBezTo>
                    <a:pt x="8" y="129"/>
                    <a:pt x="14" y="124"/>
                    <a:pt x="14" y="116"/>
                  </a:cubicBezTo>
                  <a:cubicBezTo>
                    <a:pt x="14" y="111"/>
                    <a:pt x="11" y="106"/>
                    <a:pt x="7" y="104"/>
                  </a:cubicBezTo>
                  <a:cubicBezTo>
                    <a:pt x="19" y="103"/>
                    <a:pt x="20" y="97"/>
                    <a:pt x="20" y="94"/>
                  </a:cubicBezTo>
                  <a:cubicBezTo>
                    <a:pt x="20" y="94"/>
                    <a:pt x="20" y="94"/>
                    <a:pt x="20" y="9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4" y="0"/>
                    <a:pt x="18" y="7"/>
                    <a:pt x="18" y="12"/>
                  </a:cubicBezTo>
                  <a:close/>
                </a:path>
              </a:pathLst>
            </a:custGeom>
            <a:solidFill>
              <a:srgbClr val="F5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9" name="Freeform 85">
              <a:extLst>
                <a:ext uri="{FF2B5EF4-FFF2-40B4-BE49-F238E27FC236}">
                  <a16:creationId xmlns:a16="http://schemas.microsoft.com/office/drawing/2014/main" id="{2C2E116A-D989-40E1-AC07-B3083559A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55" cy="323"/>
            </a:xfrm>
            <a:custGeom>
              <a:avLst/>
              <a:gdLst>
                <a:gd name="T0" fmla="*/ 470 w 22"/>
                <a:gd name="T1" fmla="*/ 4552 h 129"/>
                <a:gd name="T2" fmla="*/ 750 w 22"/>
                <a:gd name="T3" fmla="*/ 4081 h 129"/>
                <a:gd name="T4" fmla="*/ 238 w 22"/>
                <a:gd name="T5" fmla="*/ 3686 h 129"/>
                <a:gd name="T6" fmla="*/ 238 w 22"/>
                <a:gd name="T7" fmla="*/ 3656 h 129"/>
                <a:gd name="T8" fmla="*/ 238 w 22"/>
                <a:gd name="T9" fmla="*/ 471 h 129"/>
                <a:gd name="T10" fmla="*/ 863 w 22"/>
                <a:gd name="T11" fmla="*/ 0 h 129"/>
                <a:gd name="T12" fmla="*/ 750 w 22"/>
                <a:gd name="T13" fmla="*/ 0 h 129"/>
                <a:gd name="T14" fmla="*/ 0 w 22"/>
                <a:gd name="T15" fmla="*/ 471 h 129"/>
                <a:gd name="T16" fmla="*/ 0 w 22"/>
                <a:gd name="T17" fmla="*/ 3656 h 129"/>
                <a:gd name="T18" fmla="*/ 0 w 22"/>
                <a:gd name="T19" fmla="*/ 3686 h 129"/>
                <a:gd name="T20" fmla="*/ 520 w 22"/>
                <a:gd name="T21" fmla="*/ 4081 h 129"/>
                <a:gd name="T22" fmla="*/ 238 w 22"/>
                <a:gd name="T23" fmla="*/ 4552 h 129"/>
                <a:gd name="T24" fmla="*/ 750 w 22"/>
                <a:gd name="T25" fmla="*/ 5073 h 129"/>
                <a:gd name="T26" fmla="*/ 863 w 22"/>
                <a:gd name="T27" fmla="*/ 5073 h 129"/>
                <a:gd name="T28" fmla="*/ 470 w 22"/>
                <a:gd name="T29" fmla="*/ 4552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29">
                  <a:moveTo>
                    <a:pt x="12" y="116"/>
                  </a:moveTo>
                  <a:cubicBezTo>
                    <a:pt x="12" y="111"/>
                    <a:pt x="15" y="106"/>
                    <a:pt x="19" y="104"/>
                  </a:cubicBezTo>
                  <a:cubicBezTo>
                    <a:pt x="7" y="103"/>
                    <a:pt x="6" y="97"/>
                    <a:pt x="6" y="94"/>
                  </a:cubicBezTo>
                  <a:cubicBezTo>
                    <a:pt x="6" y="94"/>
                    <a:pt x="6" y="94"/>
                    <a:pt x="6" y="9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7"/>
                    <a:pt x="9" y="1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0" y="129"/>
                    <a:pt x="21" y="129"/>
                    <a:pt x="22" y="129"/>
                  </a:cubicBezTo>
                  <a:cubicBezTo>
                    <a:pt x="16" y="128"/>
                    <a:pt x="12" y="122"/>
                    <a:pt x="12" y="116"/>
                  </a:cubicBezTo>
                  <a:close/>
                </a:path>
              </a:pathLst>
            </a:custGeom>
            <a:solidFill>
              <a:srgbClr val="F0E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0" name="Freeform 86">
              <a:extLst>
                <a:ext uri="{FF2B5EF4-FFF2-40B4-BE49-F238E27FC236}">
                  <a16:creationId xmlns:a16="http://schemas.microsoft.com/office/drawing/2014/main" id="{666FEAE7-12A5-41E7-8895-DCE75B2D8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94"/>
              <a:ext cx="95" cy="323"/>
            </a:xfrm>
            <a:custGeom>
              <a:avLst/>
              <a:gdLst>
                <a:gd name="T0" fmla="*/ 1250 w 38"/>
                <a:gd name="T1" fmla="*/ 4552 h 129"/>
                <a:gd name="T2" fmla="*/ 988 w 38"/>
                <a:gd name="T3" fmla="*/ 4081 h 129"/>
                <a:gd name="T4" fmla="*/ 1488 w 38"/>
                <a:gd name="T5" fmla="*/ 3686 h 129"/>
                <a:gd name="T6" fmla="*/ 1488 w 38"/>
                <a:gd name="T7" fmla="*/ 3656 h 129"/>
                <a:gd name="T8" fmla="*/ 1488 w 38"/>
                <a:gd name="T9" fmla="*/ 471 h 129"/>
                <a:gd name="T10" fmla="*/ 750 w 38"/>
                <a:gd name="T11" fmla="*/ 0 h 129"/>
                <a:gd name="T12" fmla="*/ 0 w 38"/>
                <a:gd name="T13" fmla="*/ 471 h 129"/>
                <a:gd name="T14" fmla="*/ 0 w 38"/>
                <a:gd name="T15" fmla="*/ 3656 h 129"/>
                <a:gd name="T16" fmla="*/ 0 w 38"/>
                <a:gd name="T17" fmla="*/ 3686 h 129"/>
                <a:gd name="T18" fmla="*/ 520 w 38"/>
                <a:gd name="T19" fmla="*/ 4081 h 129"/>
                <a:gd name="T20" fmla="*/ 238 w 38"/>
                <a:gd name="T21" fmla="*/ 4552 h 129"/>
                <a:gd name="T22" fmla="*/ 750 w 38"/>
                <a:gd name="T23" fmla="*/ 5073 h 129"/>
                <a:gd name="T24" fmla="*/ 1250 w 38"/>
                <a:gd name="T25" fmla="*/ 4552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29">
                  <a:moveTo>
                    <a:pt x="32" y="116"/>
                  </a:moveTo>
                  <a:cubicBezTo>
                    <a:pt x="32" y="111"/>
                    <a:pt x="29" y="106"/>
                    <a:pt x="25" y="104"/>
                  </a:cubicBezTo>
                  <a:cubicBezTo>
                    <a:pt x="37" y="103"/>
                    <a:pt x="38" y="97"/>
                    <a:pt x="38" y="94"/>
                  </a:cubicBezTo>
                  <a:cubicBezTo>
                    <a:pt x="38" y="94"/>
                    <a:pt x="38" y="94"/>
                    <a:pt x="38" y="9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7"/>
                    <a:pt x="34" y="0"/>
                    <a:pt x="19" y="0"/>
                  </a:cubicBezTo>
                  <a:cubicBezTo>
                    <a:pt x="4" y="0"/>
                    <a:pt x="0" y="7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103"/>
                    <a:pt x="13" y="104"/>
                  </a:cubicBezTo>
                  <a:cubicBezTo>
                    <a:pt x="9" y="106"/>
                    <a:pt x="6" y="111"/>
                    <a:pt x="6" y="116"/>
                  </a:cubicBezTo>
                  <a:cubicBezTo>
                    <a:pt x="6" y="124"/>
                    <a:pt x="12" y="129"/>
                    <a:pt x="19" y="129"/>
                  </a:cubicBezTo>
                  <a:cubicBezTo>
                    <a:pt x="26" y="129"/>
                    <a:pt x="32" y="124"/>
                    <a:pt x="32" y="116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7" name="Text Box 189">
            <a:extLst>
              <a:ext uri="{FF2B5EF4-FFF2-40B4-BE49-F238E27FC236}">
                <a16:creationId xmlns:a16="http://schemas.microsoft.com/office/drawing/2014/main" id="{06FBBA74-A106-46D6-95B1-6A29DD75D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3863" y="2033588"/>
            <a:ext cx="3365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FAF400"/>
                </a:solidFill>
              </a:rPr>
              <a:t>A</a:t>
            </a:r>
          </a:p>
        </p:txBody>
      </p:sp>
      <p:grpSp>
        <p:nvGrpSpPr>
          <p:cNvPr id="25687" name="Group 263">
            <a:extLst>
              <a:ext uri="{FF2B5EF4-FFF2-40B4-BE49-F238E27FC236}">
                <a16:creationId xmlns:a16="http://schemas.microsoft.com/office/drawing/2014/main" id="{08A7CF86-B53D-4D68-8AB1-60BCA8004705}"/>
              </a:ext>
            </a:extLst>
          </p:cNvPr>
          <p:cNvGrpSpPr>
            <a:grpSpLocks/>
          </p:cNvGrpSpPr>
          <p:nvPr/>
        </p:nvGrpSpPr>
        <p:grpSpPr bwMode="auto">
          <a:xfrm>
            <a:off x="8256588" y="3887788"/>
            <a:ext cx="150812" cy="444500"/>
            <a:chOff x="1203" y="861"/>
            <a:chExt cx="95" cy="279"/>
          </a:xfrm>
        </p:grpSpPr>
        <p:sp>
          <p:nvSpPr>
            <p:cNvPr id="25723" name="Freeform 264">
              <a:extLst>
                <a:ext uri="{FF2B5EF4-FFF2-40B4-BE49-F238E27FC236}">
                  <a16:creationId xmlns:a16="http://schemas.microsoft.com/office/drawing/2014/main" id="{BB71ABB7-E999-4C24-9F6B-87B9C1A10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solidFill>
              <a:srgbClr val="C7D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Freeform 265">
              <a:extLst>
                <a:ext uri="{FF2B5EF4-FFF2-40B4-BE49-F238E27FC236}">
                  <a16:creationId xmlns:a16="http://schemas.microsoft.com/office/drawing/2014/main" id="{AFF5225C-FEFE-4224-87C5-47A36F3DB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861"/>
              <a:ext cx="50" cy="279"/>
            </a:xfrm>
            <a:custGeom>
              <a:avLst/>
              <a:gdLst>
                <a:gd name="T0" fmla="*/ 783 w 20"/>
                <a:gd name="T1" fmla="*/ 3903 h 111"/>
                <a:gd name="T2" fmla="*/ 783 w 20"/>
                <a:gd name="T3" fmla="*/ 0 h 111"/>
                <a:gd name="T4" fmla="*/ 675 w 20"/>
                <a:gd name="T5" fmla="*/ 241 h 111"/>
                <a:gd name="T6" fmla="*/ 675 w 20"/>
                <a:gd name="T7" fmla="*/ 3903 h 111"/>
                <a:gd name="T8" fmla="*/ 0 w 20"/>
                <a:gd name="T9" fmla="*/ 4429 h 111"/>
                <a:gd name="T10" fmla="*/ 50 w 20"/>
                <a:gd name="T11" fmla="*/ 4429 h 111"/>
                <a:gd name="T12" fmla="*/ 783 w 20"/>
                <a:gd name="T13" fmla="*/ 3903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8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5"/>
                    <a:pt x="20" y="98"/>
                  </a:cubicBezTo>
                  <a:close/>
                </a:path>
              </a:pathLst>
            </a:custGeom>
            <a:solidFill>
              <a:srgbClr val="DFD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5" name="Freeform 266">
              <a:extLst>
                <a:ext uri="{FF2B5EF4-FFF2-40B4-BE49-F238E27FC236}">
                  <a16:creationId xmlns:a16="http://schemas.microsoft.com/office/drawing/2014/main" id="{384ED235-329E-4CEA-BC94-FA1A1DAFD1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988 w 38"/>
                <a:gd name="T1" fmla="*/ 397 h 111"/>
                <a:gd name="T2" fmla="*/ 1250 w 38"/>
                <a:gd name="T3" fmla="*/ 872 h 111"/>
                <a:gd name="T4" fmla="*/ 863 w 38"/>
                <a:gd name="T5" fmla="*/ 1395 h 111"/>
                <a:gd name="T6" fmla="*/ 938 w 38"/>
                <a:gd name="T7" fmla="*/ 1428 h 111"/>
                <a:gd name="T8" fmla="*/ 1375 w 38"/>
                <a:gd name="T9" fmla="*/ 872 h 111"/>
                <a:gd name="T10" fmla="*/ 1145 w 38"/>
                <a:gd name="T11" fmla="*/ 397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397 h 111"/>
                <a:gd name="T18" fmla="*/ 863 w 38"/>
                <a:gd name="T19" fmla="*/ 4429 h 111"/>
                <a:gd name="T20" fmla="*/ 208 w 38"/>
                <a:gd name="T21" fmla="*/ 3903 h 111"/>
                <a:gd name="T22" fmla="*/ 208 w 38"/>
                <a:gd name="T23" fmla="*/ 317 h 111"/>
                <a:gd name="T24" fmla="*/ 0 w 38"/>
                <a:gd name="T25" fmla="*/ 0 h 111"/>
                <a:gd name="T26" fmla="*/ 0 w 38"/>
                <a:gd name="T27" fmla="*/ 3903 h 111"/>
                <a:gd name="T28" fmla="*/ 750 w 38"/>
                <a:gd name="T29" fmla="*/ 4429 h 111"/>
                <a:gd name="T30" fmla="*/ 863 w 38"/>
                <a:gd name="T31" fmla="*/ 4429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0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5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0"/>
                  </a:cubicBezTo>
                  <a:cubicBezTo>
                    <a:pt x="35" y="9"/>
                    <a:pt x="38" y="6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1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9DB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6" name="Freeform 267">
              <a:extLst>
                <a:ext uri="{FF2B5EF4-FFF2-40B4-BE49-F238E27FC236}">
                  <a16:creationId xmlns:a16="http://schemas.microsoft.com/office/drawing/2014/main" id="{B6A7206A-40DE-4D07-BEE4-889F59B87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88" name="Group 263">
            <a:extLst>
              <a:ext uri="{FF2B5EF4-FFF2-40B4-BE49-F238E27FC236}">
                <a16:creationId xmlns:a16="http://schemas.microsoft.com/office/drawing/2014/main" id="{D625CE0A-3EEF-4929-BEFA-FF91A376D234}"/>
              </a:ext>
            </a:extLst>
          </p:cNvPr>
          <p:cNvGrpSpPr>
            <a:grpSpLocks/>
          </p:cNvGrpSpPr>
          <p:nvPr/>
        </p:nvGrpSpPr>
        <p:grpSpPr bwMode="auto">
          <a:xfrm>
            <a:off x="7342188" y="3602038"/>
            <a:ext cx="150812" cy="444500"/>
            <a:chOff x="1203" y="861"/>
            <a:chExt cx="95" cy="279"/>
          </a:xfrm>
        </p:grpSpPr>
        <p:sp>
          <p:nvSpPr>
            <p:cNvPr id="25719" name="Freeform 264">
              <a:extLst>
                <a:ext uri="{FF2B5EF4-FFF2-40B4-BE49-F238E27FC236}">
                  <a16:creationId xmlns:a16="http://schemas.microsoft.com/office/drawing/2014/main" id="{AF0F312E-2FC4-40BA-8A47-A26A821D0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solidFill>
              <a:srgbClr val="C7D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Freeform 265">
              <a:extLst>
                <a:ext uri="{FF2B5EF4-FFF2-40B4-BE49-F238E27FC236}">
                  <a16:creationId xmlns:a16="http://schemas.microsoft.com/office/drawing/2014/main" id="{0C80B769-CE10-4E40-BD33-3BFFD8508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861"/>
              <a:ext cx="50" cy="279"/>
            </a:xfrm>
            <a:custGeom>
              <a:avLst/>
              <a:gdLst>
                <a:gd name="T0" fmla="*/ 783 w 20"/>
                <a:gd name="T1" fmla="*/ 3903 h 111"/>
                <a:gd name="T2" fmla="*/ 783 w 20"/>
                <a:gd name="T3" fmla="*/ 0 h 111"/>
                <a:gd name="T4" fmla="*/ 675 w 20"/>
                <a:gd name="T5" fmla="*/ 241 h 111"/>
                <a:gd name="T6" fmla="*/ 675 w 20"/>
                <a:gd name="T7" fmla="*/ 3903 h 111"/>
                <a:gd name="T8" fmla="*/ 0 w 20"/>
                <a:gd name="T9" fmla="*/ 4429 h 111"/>
                <a:gd name="T10" fmla="*/ 50 w 20"/>
                <a:gd name="T11" fmla="*/ 4429 h 111"/>
                <a:gd name="T12" fmla="*/ 783 w 20"/>
                <a:gd name="T13" fmla="*/ 3903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8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5"/>
                    <a:pt x="20" y="98"/>
                  </a:cubicBezTo>
                  <a:close/>
                </a:path>
              </a:pathLst>
            </a:custGeom>
            <a:solidFill>
              <a:srgbClr val="DFD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Freeform 266">
              <a:extLst>
                <a:ext uri="{FF2B5EF4-FFF2-40B4-BE49-F238E27FC236}">
                  <a16:creationId xmlns:a16="http://schemas.microsoft.com/office/drawing/2014/main" id="{2BC0B048-3DB6-4688-B358-2520229C2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988 w 38"/>
                <a:gd name="T1" fmla="*/ 397 h 111"/>
                <a:gd name="T2" fmla="*/ 1250 w 38"/>
                <a:gd name="T3" fmla="*/ 872 h 111"/>
                <a:gd name="T4" fmla="*/ 863 w 38"/>
                <a:gd name="T5" fmla="*/ 1395 h 111"/>
                <a:gd name="T6" fmla="*/ 938 w 38"/>
                <a:gd name="T7" fmla="*/ 1428 h 111"/>
                <a:gd name="T8" fmla="*/ 1375 w 38"/>
                <a:gd name="T9" fmla="*/ 872 h 111"/>
                <a:gd name="T10" fmla="*/ 1145 w 38"/>
                <a:gd name="T11" fmla="*/ 397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397 h 111"/>
                <a:gd name="T18" fmla="*/ 863 w 38"/>
                <a:gd name="T19" fmla="*/ 4429 h 111"/>
                <a:gd name="T20" fmla="*/ 208 w 38"/>
                <a:gd name="T21" fmla="*/ 3903 h 111"/>
                <a:gd name="T22" fmla="*/ 208 w 38"/>
                <a:gd name="T23" fmla="*/ 317 h 111"/>
                <a:gd name="T24" fmla="*/ 0 w 38"/>
                <a:gd name="T25" fmla="*/ 0 h 111"/>
                <a:gd name="T26" fmla="*/ 0 w 38"/>
                <a:gd name="T27" fmla="*/ 3903 h 111"/>
                <a:gd name="T28" fmla="*/ 750 w 38"/>
                <a:gd name="T29" fmla="*/ 4429 h 111"/>
                <a:gd name="T30" fmla="*/ 863 w 38"/>
                <a:gd name="T31" fmla="*/ 4429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0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5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0"/>
                  </a:cubicBezTo>
                  <a:cubicBezTo>
                    <a:pt x="35" y="9"/>
                    <a:pt x="38" y="6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1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9DB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2" name="Freeform 267">
              <a:extLst>
                <a:ext uri="{FF2B5EF4-FFF2-40B4-BE49-F238E27FC236}">
                  <a16:creationId xmlns:a16="http://schemas.microsoft.com/office/drawing/2014/main" id="{A72683F7-D0DE-41DE-AFB4-D0D8BA8F9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89" name="Group 153">
            <a:extLst>
              <a:ext uri="{FF2B5EF4-FFF2-40B4-BE49-F238E27FC236}">
                <a16:creationId xmlns:a16="http://schemas.microsoft.com/office/drawing/2014/main" id="{ADE2FE18-DECD-415F-9311-2B7FB01F5C36}"/>
              </a:ext>
            </a:extLst>
          </p:cNvPr>
          <p:cNvGrpSpPr>
            <a:grpSpLocks/>
          </p:cNvGrpSpPr>
          <p:nvPr/>
        </p:nvGrpSpPr>
        <p:grpSpPr bwMode="auto">
          <a:xfrm>
            <a:off x="3908425" y="3697288"/>
            <a:ext cx="150813" cy="441325"/>
            <a:chOff x="1008" y="867"/>
            <a:chExt cx="95" cy="278"/>
          </a:xfrm>
        </p:grpSpPr>
        <p:sp>
          <p:nvSpPr>
            <p:cNvPr id="25715" name="Freeform 154">
              <a:extLst>
                <a:ext uri="{FF2B5EF4-FFF2-40B4-BE49-F238E27FC236}">
                  <a16:creationId xmlns:a16="http://schemas.microsoft.com/office/drawing/2014/main" id="{1964B28F-39A1-45D4-96EF-00F4C5D8A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solidFill>
              <a:srgbClr val="F7A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6" name="Freeform 155">
              <a:extLst>
                <a:ext uri="{FF2B5EF4-FFF2-40B4-BE49-F238E27FC236}">
                  <a16:creationId xmlns:a16="http://schemas.microsoft.com/office/drawing/2014/main" id="{9D7892E7-64D6-448A-8FC3-88459B0F5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867"/>
              <a:ext cx="50" cy="278"/>
            </a:xfrm>
            <a:custGeom>
              <a:avLst/>
              <a:gdLst>
                <a:gd name="T0" fmla="*/ 783 w 20"/>
                <a:gd name="T1" fmla="*/ 3895 h 111"/>
                <a:gd name="T2" fmla="*/ 783 w 20"/>
                <a:gd name="T3" fmla="*/ 0 h 111"/>
                <a:gd name="T4" fmla="*/ 675 w 20"/>
                <a:gd name="T5" fmla="*/ 238 h 111"/>
                <a:gd name="T6" fmla="*/ 675 w 20"/>
                <a:gd name="T7" fmla="*/ 3895 h 111"/>
                <a:gd name="T8" fmla="*/ 0 w 20"/>
                <a:gd name="T9" fmla="*/ 4365 h 111"/>
                <a:gd name="T10" fmla="*/ 50 w 20"/>
                <a:gd name="T11" fmla="*/ 4365 h 111"/>
                <a:gd name="T12" fmla="*/ 783 w 20"/>
                <a:gd name="T13" fmla="*/ 389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9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6"/>
                    <a:pt x="20" y="99"/>
                  </a:cubicBezTo>
                  <a:close/>
                </a:path>
              </a:pathLst>
            </a:custGeom>
            <a:solidFill>
              <a:srgbClr val="FAC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Freeform 156">
              <a:extLst>
                <a:ext uri="{FF2B5EF4-FFF2-40B4-BE49-F238E27FC236}">
                  <a16:creationId xmlns:a16="http://schemas.microsoft.com/office/drawing/2014/main" id="{D51A364E-E4E0-4CE2-88B0-89D43EDC13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988 w 38"/>
                <a:gd name="T1" fmla="*/ 438 h 111"/>
                <a:gd name="T2" fmla="*/ 1250 w 38"/>
                <a:gd name="T3" fmla="*/ 867 h 111"/>
                <a:gd name="T4" fmla="*/ 863 w 38"/>
                <a:gd name="T5" fmla="*/ 1413 h 111"/>
                <a:gd name="T6" fmla="*/ 938 w 38"/>
                <a:gd name="T7" fmla="*/ 1413 h 111"/>
                <a:gd name="T8" fmla="*/ 1375 w 38"/>
                <a:gd name="T9" fmla="*/ 867 h 111"/>
                <a:gd name="T10" fmla="*/ 1145 w 38"/>
                <a:gd name="T11" fmla="*/ 438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438 h 111"/>
                <a:gd name="T18" fmla="*/ 863 w 38"/>
                <a:gd name="T19" fmla="*/ 4365 h 111"/>
                <a:gd name="T20" fmla="*/ 208 w 38"/>
                <a:gd name="T21" fmla="*/ 3895 h 111"/>
                <a:gd name="T22" fmla="*/ 208 w 38"/>
                <a:gd name="T23" fmla="*/ 313 h 111"/>
                <a:gd name="T24" fmla="*/ 0 w 38"/>
                <a:gd name="T25" fmla="*/ 0 h 111"/>
                <a:gd name="T26" fmla="*/ 0 w 38"/>
                <a:gd name="T27" fmla="*/ 3895 h 111"/>
                <a:gd name="T28" fmla="*/ 750 w 38"/>
                <a:gd name="T29" fmla="*/ 4365 h 111"/>
                <a:gd name="T30" fmla="*/ 863 w 38"/>
                <a:gd name="T31" fmla="*/ 4365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1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6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1"/>
                  </a:cubicBezTo>
                  <a:cubicBezTo>
                    <a:pt x="35" y="10"/>
                    <a:pt x="38" y="5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2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F0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Freeform 157">
              <a:extLst>
                <a:ext uri="{FF2B5EF4-FFF2-40B4-BE49-F238E27FC236}">
                  <a16:creationId xmlns:a16="http://schemas.microsoft.com/office/drawing/2014/main" id="{B609C8C7-572F-4887-8869-66AE4CFE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90" name="Group 153">
            <a:extLst>
              <a:ext uri="{FF2B5EF4-FFF2-40B4-BE49-F238E27FC236}">
                <a16:creationId xmlns:a16="http://schemas.microsoft.com/office/drawing/2014/main" id="{7F44E369-F842-4747-A61F-32D28245BA57}"/>
              </a:ext>
            </a:extLst>
          </p:cNvPr>
          <p:cNvGrpSpPr>
            <a:grpSpLocks/>
          </p:cNvGrpSpPr>
          <p:nvPr/>
        </p:nvGrpSpPr>
        <p:grpSpPr bwMode="auto">
          <a:xfrm>
            <a:off x="4745038" y="3883025"/>
            <a:ext cx="150812" cy="441325"/>
            <a:chOff x="1008" y="867"/>
            <a:chExt cx="95" cy="278"/>
          </a:xfrm>
        </p:grpSpPr>
        <p:sp>
          <p:nvSpPr>
            <p:cNvPr id="25711" name="Freeform 154">
              <a:extLst>
                <a:ext uri="{FF2B5EF4-FFF2-40B4-BE49-F238E27FC236}">
                  <a16:creationId xmlns:a16="http://schemas.microsoft.com/office/drawing/2014/main" id="{EB6E5AFD-31EA-4E85-BB4E-271A04737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solidFill>
              <a:srgbClr val="F7A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Freeform 155">
              <a:extLst>
                <a:ext uri="{FF2B5EF4-FFF2-40B4-BE49-F238E27FC236}">
                  <a16:creationId xmlns:a16="http://schemas.microsoft.com/office/drawing/2014/main" id="{B360FBAF-41B0-4F2F-A548-BCDF75377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867"/>
              <a:ext cx="50" cy="278"/>
            </a:xfrm>
            <a:custGeom>
              <a:avLst/>
              <a:gdLst>
                <a:gd name="T0" fmla="*/ 783 w 20"/>
                <a:gd name="T1" fmla="*/ 3895 h 111"/>
                <a:gd name="T2" fmla="*/ 783 w 20"/>
                <a:gd name="T3" fmla="*/ 0 h 111"/>
                <a:gd name="T4" fmla="*/ 675 w 20"/>
                <a:gd name="T5" fmla="*/ 238 h 111"/>
                <a:gd name="T6" fmla="*/ 675 w 20"/>
                <a:gd name="T7" fmla="*/ 3895 h 111"/>
                <a:gd name="T8" fmla="*/ 0 w 20"/>
                <a:gd name="T9" fmla="*/ 4365 h 111"/>
                <a:gd name="T10" fmla="*/ 50 w 20"/>
                <a:gd name="T11" fmla="*/ 4365 h 111"/>
                <a:gd name="T12" fmla="*/ 783 w 20"/>
                <a:gd name="T13" fmla="*/ 389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9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6"/>
                    <a:pt x="20" y="99"/>
                  </a:cubicBezTo>
                  <a:close/>
                </a:path>
              </a:pathLst>
            </a:custGeom>
            <a:solidFill>
              <a:srgbClr val="FAC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3" name="Freeform 156">
              <a:extLst>
                <a:ext uri="{FF2B5EF4-FFF2-40B4-BE49-F238E27FC236}">
                  <a16:creationId xmlns:a16="http://schemas.microsoft.com/office/drawing/2014/main" id="{2DCCA188-87FF-4989-BEEE-AD2C983236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988 w 38"/>
                <a:gd name="T1" fmla="*/ 438 h 111"/>
                <a:gd name="T2" fmla="*/ 1250 w 38"/>
                <a:gd name="T3" fmla="*/ 867 h 111"/>
                <a:gd name="T4" fmla="*/ 863 w 38"/>
                <a:gd name="T5" fmla="*/ 1413 h 111"/>
                <a:gd name="T6" fmla="*/ 938 w 38"/>
                <a:gd name="T7" fmla="*/ 1413 h 111"/>
                <a:gd name="T8" fmla="*/ 1375 w 38"/>
                <a:gd name="T9" fmla="*/ 867 h 111"/>
                <a:gd name="T10" fmla="*/ 1145 w 38"/>
                <a:gd name="T11" fmla="*/ 438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438 h 111"/>
                <a:gd name="T18" fmla="*/ 863 w 38"/>
                <a:gd name="T19" fmla="*/ 4365 h 111"/>
                <a:gd name="T20" fmla="*/ 208 w 38"/>
                <a:gd name="T21" fmla="*/ 3895 h 111"/>
                <a:gd name="T22" fmla="*/ 208 w 38"/>
                <a:gd name="T23" fmla="*/ 313 h 111"/>
                <a:gd name="T24" fmla="*/ 0 w 38"/>
                <a:gd name="T25" fmla="*/ 0 h 111"/>
                <a:gd name="T26" fmla="*/ 0 w 38"/>
                <a:gd name="T27" fmla="*/ 3895 h 111"/>
                <a:gd name="T28" fmla="*/ 750 w 38"/>
                <a:gd name="T29" fmla="*/ 4365 h 111"/>
                <a:gd name="T30" fmla="*/ 863 w 38"/>
                <a:gd name="T31" fmla="*/ 4365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1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6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1"/>
                  </a:cubicBezTo>
                  <a:cubicBezTo>
                    <a:pt x="35" y="10"/>
                    <a:pt x="38" y="5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2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F0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4" name="Freeform 157">
              <a:extLst>
                <a:ext uri="{FF2B5EF4-FFF2-40B4-BE49-F238E27FC236}">
                  <a16:creationId xmlns:a16="http://schemas.microsoft.com/office/drawing/2014/main" id="{BF8F0679-FC0C-4536-9BE6-2E24A8DD5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91" name="Group 366">
            <a:extLst>
              <a:ext uri="{FF2B5EF4-FFF2-40B4-BE49-F238E27FC236}">
                <a16:creationId xmlns:a16="http://schemas.microsoft.com/office/drawing/2014/main" id="{646F39A5-5AEA-4BE8-BED0-73B3857BF139}"/>
              </a:ext>
            </a:extLst>
          </p:cNvPr>
          <p:cNvGrpSpPr>
            <a:grpSpLocks/>
          </p:cNvGrpSpPr>
          <p:nvPr/>
        </p:nvGrpSpPr>
        <p:grpSpPr bwMode="auto">
          <a:xfrm>
            <a:off x="4740275" y="5203825"/>
            <a:ext cx="150813" cy="441325"/>
            <a:chOff x="1008" y="867"/>
            <a:chExt cx="95" cy="278"/>
          </a:xfrm>
        </p:grpSpPr>
        <p:sp>
          <p:nvSpPr>
            <p:cNvPr id="25707" name="Freeform 367">
              <a:extLst>
                <a:ext uri="{FF2B5EF4-FFF2-40B4-BE49-F238E27FC236}">
                  <a16:creationId xmlns:a16="http://schemas.microsoft.com/office/drawing/2014/main" id="{8E221DBE-FDBC-4527-8890-2DEB40EB5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solidFill>
              <a:srgbClr val="F7A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8" name="Freeform 368">
              <a:extLst>
                <a:ext uri="{FF2B5EF4-FFF2-40B4-BE49-F238E27FC236}">
                  <a16:creationId xmlns:a16="http://schemas.microsoft.com/office/drawing/2014/main" id="{669F8DD1-AB10-4D72-9496-32F751736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867"/>
              <a:ext cx="50" cy="278"/>
            </a:xfrm>
            <a:custGeom>
              <a:avLst/>
              <a:gdLst>
                <a:gd name="T0" fmla="*/ 783 w 20"/>
                <a:gd name="T1" fmla="*/ 3895 h 111"/>
                <a:gd name="T2" fmla="*/ 783 w 20"/>
                <a:gd name="T3" fmla="*/ 0 h 111"/>
                <a:gd name="T4" fmla="*/ 675 w 20"/>
                <a:gd name="T5" fmla="*/ 238 h 111"/>
                <a:gd name="T6" fmla="*/ 675 w 20"/>
                <a:gd name="T7" fmla="*/ 3895 h 111"/>
                <a:gd name="T8" fmla="*/ 0 w 20"/>
                <a:gd name="T9" fmla="*/ 4365 h 111"/>
                <a:gd name="T10" fmla="*/ 50 w 20"/>
                <a:gd name="T11" fmla="*/ 4365 h 111"/>
                <a:gd name="T12" fmla="*/ 783 w 20"/>
                <a:gd name="T13" fmla="*/ 389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9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6"/>
                    <a:pt x="20" y="99"/>
                  </a:cubicBezTo>
                  <a:close/>
                </a:path>
              </a:pathLst>
            </a:custGeom>
            <a:solidFill>
              <a:srgbClr val="FAC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9" name="Freeform 369">
              <a:extLst>
                <a:ext uri="{FF2B5EF4-FFF2-40B4-BE49-F238E27FC236}">
                  <a16:creationId xmlns:a16="http://schemas.microsoft.com/office/drawing/2014/main" id="{BC6A5A6D-252B-40B3-A2B5-D57B036648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988 w 38"/>
                <a:gd name="T1" fmla="*/ 438 h 111"/>
                <a:gd name="T2" fmla="*/ 1250 w 38"/>
                <a:gd name="T3" fmla="*/ 867 h 111"/>
                <a:gd name="T4" fmla="*/ 863 w 38"/>
                <a:gd name="T5" fmla="*/ 1413 h 111"/>
                <a:gd name="T6" fmla="*/ 938 w 38"/>
                <a:gd name="T7" fmla="*/ 1413 h 111"/>
                <a:gd name="T8" fmla="*/ 1375 w 38"/>
                <a:gd name="T9" fmla="*/ 867 h 111"/>
                <a:gd name="T10" fmla="*/ 1145 w 38"/>
                <a:gd name="T11" fmla="*/ 438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438 h 111"/>
                <a:gd name="T18" fmla="*/ 863 w 38"/>
                <a:gd name="T19" fmla="*/ 4365 h 111"/>
                <a:gd name="T20" fmla="*/ 208 w 38"/>
                <a:gd name="T21" fmla="*/ 3895 h 111"/>
                <a:gd name="T22" fmla="*/ 208 w 38"/>
                <a:gd name="T23" fmla="*/ 313 h 111"/>
                <a:gd name="T24" fmla="*/ 0 w 38"/>
                <a:gd name="T25" fmla="*/ 0 h 111"/>
                <a:gd name="T26" fmla="*/ 0 w 38"/>
                <a:gd name="T27" fmla="*/ 3895 h 111"/>
                <a:gd name="T28" fmla="*/ 750 w 38"/>
                <a:gd name="T29" fmla="*/ 4365 h 111"/>
                <a:gd name="T30" fmla="*/ 863 w 38"/>
                <a:gd name="T31" fmla="*/ 4365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1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6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1"/>
                  </a:cubicBezTo>
                  <a:cubicBezTo>
                    <a:pt x="35" y="10"/>
                    <a:pt x="38" y="5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2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F0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0" name="Freeform 370">
              <a:extLst>
                <a:ext uri="{FF2B5EF4-FFF2-40B4-BE49-F238E27FC236}">
                  <a16:creationId xmlns:a16="http://schemas.microsoft.com/office/drawing/2014/main" id="{3B6B6C85-C02B-4FFE-A84B-B4F704C24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92" name="Group 366">
            <a:extLst>
              <a:ext uri="{FF2B5EF4-FFF2-40B4-BE49-F238E27FC236}">
                <a16:creationId xmlns:a16="http://schemas.microsoft.com/office/drawing/2014/main" id="{EB2718EF-116C-490D-BB1E-79B1A2D89193}"/>
              </a:ext>
            </a:extLst>
          </p:cNvPr>
          <p:cNvGrpSpPr>
            <a:grpSpLocks/>
          </p:cNvGrpSpPr>
          <p:nvPr/>
        </p:nvGrpSpPr>
        <p:grpSpPr bwMode="auto">
          <a:xfrm>
            <a:off x="3902075" y="5218113"/>
            <a:ext cx="150813" cy="441325"/>
            <a:chOff x="1008" y="867"/>
            <a:chExt cx="95" cy="278"/>
          </a:xfrm>
        </p:grpSpPr>
        <p:sp>
          <p:nvSpPr>
            <p:cNvPr id="25703" name="Freeform 367">
              <a:extLst>
                <a:ext uri="{FF2B5EF4-FFF2-40B4-BE49-F238E27FC236}">
                  <a16:creationId xmlns:a16="http://schemas.microsoft.com/office/drawing/2014/main" id="{9F80AEAD-BBB5-45B1-9BE1-A8F308CC0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solidFill>
              <a:srgbClr val="F7A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4" name="Freeform 368">
              <a:extLst>
                <a:ext uri="{FF2B5EF4-FFF2-40B4-BE49-F238E27FC236}">
                  <a16:creationId xmlns:a16="http://schemas.microsoft.com/office/drawing/2014/main" id="{85DE0D1B-7D4B-4786-83EC-F98F1F997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867"/>
              <a:ext cx="50" cy="278"/>
            </a:xfrm>
            <a:custGeom>
              <a:avLst/>
              <a:gdLst>
                <a:gd name="T0" fmla="*/ 783 w 20"/>
                <a:gd name="T1" fmla="*/ 3895 h 111"/>
                <a:gd name="T2" fmla="*/ 783 w 20"/>
                <a:gd name="T3" fmla="*/ 0 h 111"/>
                <a:gd name="T4" fmla="*/ 675 w 20"/>
                <a:gd name="T5" fmla="*/ 238 h 111"/>
                <a:gd name="T6" fmla="*/ 675 w 20"/>
                <a:gd name="T7" fmla="*/ 3895 h 111"/>
                <a:gd name="T8" fmla="*/ 0 w 20"/>
                <a:gd name="T9" fmla="*/ 4365 h 111"/>
                <a:gd name="T10" fmla="*/ 50 w 20"/>
                <a:gd name="T11" fmla="*/ 4365 h 111"/>
                <a:gd name="T12" fmla="*/ 783 w 20"/>
                <a:gd name="T13" fmla="*/ 389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9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6"/>
                    <a:pt x="20" y="99"/>
                  </a:cubicBezTo>
                  <a:close/>
                </a:path>
              </a:pathLst>
            </a:custGeom>
            <a:solidFill>
              <a:srgbClr val="FAC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5" name="Freeform 369">
              <a:extLst>
                <a:ext uri="{FF2B5EF4-FFF2-40B4-BE49-F238E27FC236}">
                  <a16:creationId xmlns:a16="http://schemas.microsoft.com/office/drawing/2014/main" id="{266E4F57-19CC-44F2-87DC-461422A9B8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988 w 38"/>
                <a:gd name="T1" fmla="*/ 438 h 111"/>
                <a:gd name="T2" fmla="*/ 1250 w 38"/>
                <a:gd name="T3" fmla="*/ 867 h 111"/>
                <a:gd name="T4" fmla="*/ 863 w 38"/>
                <a:gd name="T5" fmla="*/ 1413 h 111"/>
                <a:gd name="T6" fmla="*/ 938 w 38"/>
                <a:gd name="T7" fmla="*/ 1413 h 111"/>
                <a:gd name="T8" fmla="*/ 1375 w 38"/>
                <a:gd name="T9" fmla="*/ 867 h 111"/>
                <a:gd name="T10" fmla="*/ 1145 w 38"/>
                <a:gd name="T11" fmla="*/ 438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438 h 111"/>
                <a:gd name="T18" fmla="*/ 863 w 38"/>
                <a:gd name="T19" fmla="*/ 4365 h 111"/>
                <a:gd name="T20" fmla="*/ 208 w 38"/>
                <a:gd name="T21" fmla="*/ 3895 h 111"/>
                <a:gd name="T22" fmla="*/ 208 w 38"/>
                <a:gd name="T23" fmla="*/ 313 h 111"/>
                <a:gd name="T24" fmla="*/ 0 w 38"/>
                <a:gd name="T25" fmla="*/ 0 h 111"/>
                <a:gd name="T26" fmla="*/ 0 w 38"/>
                <a:gd name="T27" fmla="*/ 3895 h 111"/>
                <a:gd name="T28" fmla="*/ 750 w 38"/>
                <a:gd name="T29" fmla="*/ 4365 h 111"/>
                <a:gd name="T30" fmla="*/ 863 w 38"/>
                <a:gd name="T31" fmla="*/ 4365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1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6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1"/>
                  </a:cubicBezTo>
                  <a:cubicBezTo>
                    <a:pt x="35" y="10"/>
                    <a:pt x="38" y="5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2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F0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6" name="Freeform 370">
              <a:extLst>
                <a:ext uri="{FF2B5EF4-FFF2-40B4-BE49-F238E27FC236}">
                  <a16:creationId xmlns:a16="http://schemas.microsoft.com/office/drawing/2014/main" id="{2D8F0424-D4B5-4485-9982-D841F322D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7"/>
              <a:ext cx="95" cy="278"/>
            </a:xfrm>
            <a:custGeom>
              <a:avLst/>
              <a:gdLst>
                <a:gd name="T0" fmla="*/ 1488 w 38"/>
                <a:gd name="T1" fmla="*/ 3895 h 111"/>
                <a:gd name="T2" fmla="*/ 1488 w 38"/>
                <a:gd name="T3" fmla="*/ 0 h 111"/>
                <a:gd name="T4" fmla="*/ 988 w 38"/>
                <a:gd name="T5" fmla="*/ 438 h 111"/>
                <a:gd name="T6" fmla="*/ 1250 w 38"/>
                <a:gd name="T7" fmla="*/ 867 h 111"/>
                <a:gd name="T8" fmla="*/ 750 w 38"/>
                <a:gd name="T9" fmla="*/ 1413 h 111"/>
                <a:gd name="T10" fmla="*/ 238 w 38"/>
                <a:gd name="T11" fmla="*/ 867 h 111"/>
                <a:gd name="T12" fmla="*/ 520 w 38"/>
                <a:gd name="T13" fmla="*/ 438 h 111"/>
                <a:gd name="T14" fmla="*/ 0 w 38"/>
                <a:gd name="T15" fmla="*/ 0 h 111"/>
                <a:gd name="T16" fmla="*/ 0 w 38"/>
                <a:gd name="T17" fmla="*/ 3895 h 111"/>
                <a:gd name="T18" fmla="*/ 750 w 38"/>
                <a:gd name="T19" fmla="*/ 4365 h 111"/>
                <a:gd name="T20" fmla="*/ 1488 w 38"/>
                <a:gd name="T21" fmla="*/ 389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1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8" y="13"/>
                    <a:pt x="13" y="11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4" y="111"/>
                    <a:pt x="19" y="111"/>
                  </a:cubicBezTo>
                  <a:cubicBezTo>
                    <a:pt x="34" y="111"/>
                    <a:pt x="38" y="106"/>
                    <a:pt x="38" y="99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93" name="Group 446">
            <a:extLst>
              <a:ext uri="{FF2B5EF4-FFF2-40B4-BE49-F238E27FC236}">
                <a16:creationId xmlns:a16="http://schemas.microsoft.com/office/drawing/2014/main" id="{41213279-1761-4E4F-B49D-8E381A942EE9}"/>
              </a:ext>
            </a:extLst>
          </p:cNvPr>
          <p:cNvGrpSpPr>
            <a:grpSpLocks/>
          </p:cNvGrpSpPr>
          <p:nvPr/>
        </p:nvGrpSpPr>
        <p:grpSpPr bwMode="auto">
          <a:xfrm>
            <a:off x="7351713" y="5186363"/>
            <a:ext cx="150812" cy="441325"/>
            <a:chOff x="1203" y="861"/>
            <a:chExt cx="95" cy="279"/>
          </a:xfrm>
        </p:grpSpPr>
        <p:sp>
          <p:nvSpPr>
            <p:cNvPr id="25699" name="Freeform 447">
              <a:extLst>
                <a:ext uri="{FF2B5EF4-FFF2-40B4-BE49-F238E27FC236}">
                  <a16:creationId xmlns:a16="http://schemas.microsoft.com/office/drawing/2014/main" id="{BA18DB69-0315-4D7F-AA73-D3DD7343A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solidFill>
              <a:srgbClr val="C7D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0" name="Freeform 448">
              <a:extLst>
                <a:ext uri="{FF2B5EF4-FFF2-40B4-BE49-F238E27FC236}">
                  <a16:creationId xmlns:a16="http://schemas.microsoft.com/office/drawing/2014/main" id="{37747193-91E5-4037-B904-2CF91B53A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861"/>
              <a:ext cx="50" cy="279"/>
            </a:xfrm>
            <a:custGeom>
              <a:avLst/>
              <a:gdLst>
                <a:gd name="T0" fmla="*/ 783 w 20"/>
                <a:gd name="T1" fmla="*/ 3903 h 111"/>
                <a:gd name="T2" fmla="*/ 783 w 20"/>
                <a:gd name="T3" fmla="*/ 0 h 111"/>
                <a:gd name="T4" fmla="*/ 675 w 20"/>
                <a:gd name="T5" fmla="*/ 241 h 111"/>
                <a:gd name="T6" fmla="*/ 675 w 20"/>
                <a:gd name="T7" fmla="*/ 3903 h 111"/>
                <a:gd name="T8" fmla="*/ 0 w 20"/>
                <a:gd name="T9" fmla="*/ 4429 h 111"/>
                <a:gd name="T10" fmla="*/ 50 w 20"/>
                <a:gd name="T11" fmla="*/ 4429 h 111"/>
                <a:gd name="T12" fmla="*/ 783 w 20"/>
                <a:gd name="T13" fmla="*/ 3903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8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5"/>
                    <a:pt x="20" y="98"/>
                  </a:cubicBezTo>
                  <a:close/>
                </a:path>
              </a:pathLst>
            </a:custGeom>
            <a:solidFill>
              <a:srgbClr val="DFD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1" name="Freeform 449">
              <a:extLst>
                <a:ext uri="{FF2B5EF4-FFF2-40B4-BE49-F238E27FC236}">
                  <a16:creationId xmlns:a16="http://schemas.microsoft.com/office/drawing/2014/main" id="{DB64F0F8-7296-4DFD-B6D9-E59872316D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988 w 38"/>
                <a:gd name="T1" fmla="*/ 397 h 111"/>
                <a:gd name="T2" fmla="*/ 1250 w 38"/>
                <a:gd name="T3" fmla="*/ 872 h 111"/>
                <a:gd name="T4" fmla="*/ 863 w 38"/>
                <a:gd name="T5" fmla="*/ 1395 h 111"/>
                <a:gd name="T6" fmla="*/ 938 w 38"/>
                <a:gd name="T7" fmla="*/ 1428 h 111"/>
                <a:gd name="T8" fmla="*/ 1375 w 38"/>
                <a:gd name="T9" fmla="*/ 872 h 111"/>
                <a:gd name="T10" fmla="*/ 1145 w 38"/>
                <a:gd name="T11" fmla="*/ 397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397 h 111"/>
                <a:gd name="T18" fmla="*/ 863 w 38"/>
                <a:gd name="T19" fmla="*/ 4429 h 111"/>
                <a:gd name="T20" fmla="*/ 208 w 38"/>
                <a:gd name="T21" fmla="*/ 3903 h 111"/>
                <a:gd name="T22" fmla="*/ 208 w 38"/>
                <a:gd name="T23" fmla="*/ 317 h 111"/>
                <a:gd name="T24" fmla="*/ 0 w 38"/>
                <a:gd name="T25" fmla="*/ 0 h 111"/>
                <a:gd name="T26" fmla="*/ 0 w 38"/>
                <a:gd name="T27" fmla="*/ 3903 h 111"/>
                <a:gd name="T28" fmla="*/ 750 w 38"/>
                <a:gd name="T29" fmla="*/ 4429 h 111"/>
                <a:gd name="T30" fmla="*/ 863 w 38"/>
                <a:gd name="T31" fmla="*/ 4429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0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5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0"/>
                  </a:cubicBezTo>
                  <a:cubicBezTo>
                    <a:pt x="35" y="9"/>
                    <a:pt x="38" y="6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1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9DB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2" name="Freeform 450">
              <a:extLst>
                <a:ext uri="{FF2B5EF4-FFF2-40B4-BE49-F238E27FC236}">
                  <a16:creationId xmlns:a16="http://schemas.microsoft.com/office/drawing/2014/main" id="{34119035-BCBA-4C97-80C2-77378FEF4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94" name="Group 466">
            <a:extLst>
              <a:ext uri="{FF2B5EF4-FFF2-40B4-BE49-F238E27FC236}">
                <a16:creationId xmlns:a16="http://schemas.microsoft.com/office/drawing/2014/main" id="{D3AF829A-87C0-4593-8119-CBEB77FB4E56}"/>
              </a:ext>
            </a:extLst>
          </p:cNvPr>
          <p:cNvGrpSpPr>
            <a:grpSpLocks/>
          </p:cNvGrpSpPr>
          <p:nvPr/>
        </p:nvGrpSpPr>
        <p:grpSpPr bwMode="auto">
          <a:xfrm>
            <a:off x="8264525" y="5192713"/>
            <a:ext cx="150813" cy="441325"/>
            <a:chOff x="1203" y="861"/>
            <a:chExt cx="95" cy="279"/>
          </a:xfrm>
        </p:grpSpPr>
        <p:sp>
          <p:nvSpPr>
            <p:cNvPr id="25695" name="Freeform 467">
              <a:extLst>
                <a:ext uri="{FF2B5EF4-FFF2-40B4-BE49-F238E27FC236}">
                  <a16:creationId xmlns:a16="http://schemas.microsoft.com/office/drawing/2014/main" id="{2B67AA3A-82A1-453C-B769-A870910C5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solidFill>
              <a:srgbClr val="C7D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Freeform 468">
              <a:extLst>
                <a:ext uri="{FF2B5EF4-FFF2-40B4-BE49-F238E27FC236}">
                  <a16:creationId xmlns:a16="http://schemas.microsoft.com/office/drawing/2014/main" id="{80069C0F-28E4-46D5-A25A-6B4F95469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861"/>
              <a:ext cx="50" cy="279"/>
            </a:xfrm>
            <a:custGeom>
              <a:avLst/>
              <a:gdLst>
                <a:gd name="T0" fmla="*/ 783 w 20"/>
                <a:gd name="T1" fmla="*/ 3903 h 111"/>
                <a:gd name="T2" fmla="*/ 783 w 20"/>
                <a:gd name="T3" fmla="*/ 0 h 111"/>
                <a:gd name="T4" fmla="*/ 675 w 20"/>
                <a:gd name="T5" fmla="*/ 241 h 111"/>
                <a:gd name="T6" fmla="*/ 675 w 20"/>
                <a:gd name="T7" fmla="*/ 3903 h 111"/>
                <a:gd name="T8" fmla="*/ 0 w 20"/>
                <a:gd name="T9" fmla="*/ 4429 h 111"/>
                <a:gd name="T10" fmla="*/ 50 w 20"/>
                <a:gd name="T11" fmla="*/ 4429 h 111"/>
                <a:gd name="T12" fmla="*/ 783 w 20"/>
                <a:gd name="T13" fmla="*/ 3903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1">
                  <a:moveTo>
                    <a:pt x="20" y="98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5"/>
                    <a:pt x="17" y="6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05"/>
                    <a:pt x="14" y="111"/>
                    <a:pt x="0" y="111"/>
                  </a:cubicBezTo>
                  <a:cubicBezTo>
                    <a:pt x="0" y="111"/>
                    <a:pt x="0" y="111"/>
                    <a:pt x="1" y="111"/>
                  </a:cubicBezTo>
                  <a:cubicBezTo>
                    <a:pt x="16" y="111"/>
                    <a:pt x="20" y="105"/>
                    <a:pt x="20" y="98"/>
                  </a:cubicBezTo>
                  <a:close/>
                </a:path>
              </a:pathLst>
            </a:custGeom>
            <a:solidFill>
              <a:srgbClr val="DFD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7" name="Freeform 469">
              <a:extLst>
                <a:ext uri="{FF2B5EF4-FFF2-40B4-BE49-F238E27FC236}">
                  <a16:creationId xmlns:a16="http://schemas.microsoft.com/office/drawing/2014/main" id="{69EFC647-C995-4683-A917-94024DDEDB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988 w 38"/>
                <a:gd name="T1" fmla="*/ 397 h 111"/>
                <a:gd name="T2" fmla="*/ 1250 w 38"/>
                <a:gd name="T3" fmla="*/ 872 h 111"/>
                <a:gd name="T4" fmla="*/ 863 w 38"/>
                <a:gd name="T5" fmla="*/ 1395 h 111"/>
                <a:gd name="T6" fmla="*/ 938 w 38"/>
                <a:gd name="T7" fmla="*/ 1428 h 111"/>
                <a:gd name="T8" fmla="*/ 1375 w 38"/>
                <a:gd name="T9" fmla="*/ 872 h 111"/>
                <a:gd name="T10" fmla="*/ 1145 w 38"/>
                <a:gd name="T11" fmla="*/ 397 h 111"/>
                <a:gd name="T12" fmla="*/ 1488 w 38"/>
                <a:gd name="T13" fmla="*/ 50 h 111"/>
                <a:gd name="T14" fmla="*/ 1488 w 38"/>
                <a:gd name="T15" fmla="*/ 0 h 111"/>
                <a:gd name="T16" fmla="*/ 988 w 38"/>
                <a:gd name="T17" fmla="*/ 397 h 111"/>
                <a:gd name="T18" fmla="*/ 863 w 38"/>
                <a:gd name="T19" fmla="*/ 4429 h 111"/>
                <a:gd name="T20" fmla="*/ 208 w 38"/>
                <a:gd name="T21" fmla="*/ 3903 h 111"/>
                <a:gd name="T22" fmla="*/ 208 w 38"/>
                <a:gd name="T23" fmla="*/ 317 h 111"/>
                <a:gd name="T24" fmla="*/ 0 w 38"/>
                <a:gd name="T25" fmla="*/ 0 h 111"/>
                <a:gd name="T26" fmla="*/ 0 w 38"/>
                <a:gd name="T27" fmla="*/ 3903 h 111"/>
                <a:gd name="T28" fmla="*/ 750 w 38"/>
                <a:gd name="T29" fmla="*/ 4429 h 111"/>
                <a:gd name="T30" fmla="*/ 863 w 38"/>
                <a:gd name="T31" fmla="*/ 4429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11">
                  <a:moveTo>
                    <a:pt x="25" y="10"/>
                  </a:moveTo>
                  <a:cubicBezTo>
                    <a:pt x="29" y="13"/>
                    <a:pt x="32" y="17"/>
                    <a:pt x="32" y="22"/>
                  </a:cubicBezTo>
                  <a:cubicBezTo>
                    <a:pt x="32" y="29"/>
                    <a:pt x="28" y="34"/>
                    <a:pt x="22" y="35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31" y="35"/>
                    <a:pt x="35" y="30"/>
                    <a:pt x="35" y="22"/>
                  </a:cubicBezTo>
                  <a:cubicBezTo>
                    <a:pt x="35" y="17"/>
                    <a:pt x="33" y="13"/>
                    <a:pt x="29" y="10"/>
                  </a:cubicBezTo>
                  <a:cubicBezTo>
                    <a:pt x="35" y="9"/>
                    <a:pt x="38" y="6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lose/>
                  <a:moveTo>
                    <a:pt x="22" y="111"/>
                  </a:moveTo>
                  <a:cubicBezTo>
                    <a:pt x="8" y="110"/>
                    <a:pt x="5" y="105"/>
                    <a:pt x="5" y="9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6"/>
                    <a:pt x="0" y="1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20" y="111"/>
                    <a:pt x="21" y="111"/>
                    <a:pt x="22" y="111"/>
                  </a:cubicBezTo>
                  <a:close/>
                </a:path>
              </a:pathLst>
            </a:custGeom>
            <a:solidFill>
              <a:srgbClr val="9DB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Freeform 470">
              <a:extLst>
                <a:ext uri="{FF2B5EF4-FFF2-40B4-BE49-F238E27FC236}">
                  <a16:creationId xmlns:a16="http://schemas.microsoft.com/office/drawing/2014/main" id="{7E336A74-9CB6-42E0-8D67-DFF245234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861"/>
              <a:ext cx="95" cy="279"/>
            </a:xfrm>
            <a:custGeom>
              <a:avLst/>
              <a:gdLst>
                <a:gd name="T0" fmla="*/ 1488 w 38"/>
                <a:gd name="T1" fmla="*/ 3903 h 111"/>
                <a:gd name="T2" fmla="*/ 1488 w 38"/>
                <a:gd name="T3" fmla="*/ 0 h 111"/>
                <a:gd name="T4" fmla="*/ 988 w 38"/>
                <a:gd name="T5" fmla="*/ 397 h 111"/>
                <a:gd name="T6" fmla="*/ 1250 w 38"/>
                <a:gd name="T7" fmla="*/ 872 h 111"/>
                <a:gd name="T8" fmla="*/ 750 w 38"/>
                <a:gd name="T9" fmla="*/ 1428 h 111"/>
                <a:gd name="T10" fmla="*/ 238 w 38"/>
                <a:gd name="T11" fmla="*/ 872 h 111"/>
                <a:gd name="T12" fmla="*/ 520 w 38"/>
                <a:gd name="T13" fmla="*/ 397 h 111"/>
                <a:gd name="T14" fmla="*/ 0 w 38"/>
                <a:gd name="T15" fmla="*/ 0 h 111"/>
                <a:gd name="T16" fmla="*/ 0 w 38"/>
                <a:gd name="T17" fmla="*/ 3903 h 111"/>
                <a:gd name="T18" fmla="*/ 750 w 38"/>
                <a:gd name="T19" fmla="*/ 4429 h 111"/>
                <a:gd name="T20" fmla="*/ 1488 w 38"/>
                <a:gd name="T21" fmla="*/ 3903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11">
                  <a:moveTo>
                    <a:pt x="38" y="9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6" y="9"/>
                    <a:pt x="25" y="10"/>
                  </a:cubicBezTo>
                  <a:cubicBezTo>
                    <a:pt x="29" y="13"/>
                    <a:pt x="32" y="17"/>
                    <a:pt x="32" y="22"/>
                  </a:cubicBezTo>
                  <a:cubicBezTo>
                    <a:pt x="32" y="30"/>
                    <a:pt x="26" y="36"/>
                    <a:pt x="19" y="36"/>
                  </a:cubicBezTo>
                  <a:cubicBezTo>
                    <a:pt x="11" y="36"/>
                    <a:pt x="6" y="30"/>
                    <a:pt x="6" y="22"/>
                  </a:cubicBezTo>
                  <a:cubicBezTo>
                    <a:pt x="6" y="17"/>
                    <a:pt x="9" y="13"/>
                    <a:pt x="13" y="10"/>
                  </a:cubicBezTo>
                  <a:cubicBezTo>
                    <a:pt x="1" y="9"/>
                    <a:pt x="0" y="3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4" y="111"/>
                    <a:pt x="19" y="111"/>
                  </a:cubicBezTo>
                  <a:cubicBezTo>
                    <a:pt x="34" y="111"/>
                    <a:pt x="38" y="105"/>
                    <a:pt x="38" y="98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A03B425-6AAB-4160-94CD-AF31708313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x-none" sz="5067"/>
              <a:t>Transcription</a:t>
            </a:r>
          </a:p>
        </p:txBody>
      </p:sp>
      <p:grpSp>
        <p:nvGrpSpPr>
          <p:cNvPr id="26627" name="Group 3">
            <a:extLst>
              <a:ext uri="{FF2B5EF4-FFF2-40B4-BE49-F238E27FC236}">
                <a16:creationId xmlns:a16="http://schemas.microsoft.com/office/drawing/2014/main" id="{246AABC4-FA25-4733-A4DE-933195172FA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752600"/>
            <a:ext cx="7161213" cy="3389313"/>
            <a:chOff x="720" y="1278"/>
            <a:chExt cx="4511" cy="2135"/>
          </a:xfrm>
        </p:grpSpPr>
        <p:sp>
          <p:nvSpPr>
            <p:cNvPr id="26654" name="Freeform 4">
              <a:extLst>
                <a:ext uri="{FF2B5EF4-FFF2-40B4-BE49-F238E27FC236}">
                  <a16:creationId xmlns:a16="http://schemas.microsoft.com/office/drawing/2014/main" id="{3918D984-4D67-4655-93F3-16AD9BF7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2229"/>
              <a:ext cx="50" cy="104"/>
            </a:xfrm>
            <a:custGeom>
              <a:avLst/>
              <a:gdLst>
                <a:gd name="T0" fmla="*/ 50 w 20"/>
                <a:gd name="T1" fmla="*/ 456 h 39"/>
                <a:gd name="T2" fmla="*/ 238 w 20"/>
                <a:gd name="T3" fmla="*/ 56 h 39"/>
                <a:gd name="T4" fmla="*/ 520 w 20"/>
                <a:gd name="T5" fmla="*/ 307 h 39"/>
                <a:gd name="T6" fmla="*/ 783 w 20"/>
                <a:gd name="T7" fmla="*/ 1821 h 39"/>
                <a:gd name="T8" fmla="*/ 520 w 20"/>
                <a:gd name="T9" fmla="*/ 1763 h 39"/>
                <a:gd name="T10" fmla="*/ 283 w 20"/>
                <a:gd name="T11" fmla="*/ 1971 h 39"/>
                <a:gd name="T12" fmla="*/ 50 w 20"/>
                <a:gd name="T13" fmla="*/ 45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39">
                  <a:moveTo>
                    <a:pt x="1" y="9"/>
                  </a:moveTo>
                  <a:cubicBezTo>
                    <a:pt x="0" y="5"/>
                    <a:pt x="2" y="2"/>
                    <a:pt x="6" y="1"/>
                  </a:cubicBezTo>
                  <a:cubicBezTo>
                    <a:pt x="9" y="0"/>
                    <a:pt x="12" y="3"/>
                    <a:pt x="13" y="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7" y="39"/>
                    <a:pt x="7" y="39"/>
                    <a:pt x="7" y="3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Freeform 5">
              <a:extLst>
                <a:ext uri="{FF2B5EF4-FFF2-40B4-BE49-F238E27FC236}">
                  <a16:creationId xmlns:a16="http://schemas.microsoft.com/office/drawing/2014/main" id="{C6E02A70-6F8F-4BED-998A-590A19783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2229"/>
              <a:ext cx="50" cy="104"/>
            </a:xfrm>
            <a:custGeom>
              <a:avLst/>
              <a:gdLst>
                <a:gd name="T0" fmla="*/ 50 w 20"/>
                <a:gd name="T1" fmla="*/ 456 h 39"/>
                <a:gd name="T2" fmla="*/ 238 w 20"/>
                <a:gd name="T3" fmla="*/ 56 h 39"/>
                <a:gd name="T4" fmla="*/ 520 w 20"/>
                <a:gd name="T5" fmla="*/ 307 h 39"/>
                <a:gd name="T6" fmla="*/ 783 w 20"/>
                <a:gd name="T7" fmla="*/ 1821 h 39"/>
                <a:gd name="T8" fmla="*/ 520 w 20"/>
                <a:gd name="T9" fmla="*/ 1763 h 39"/>
                <a:gd name="T10" fmla="*/ 283 w 20"/>
                <a:gd name="T11" fmla="*/ 1971 h 39"/>
                <a:gd name="T12" fmla="*/ 50 w 20"/>
                <a:gd name="T13" fmla="*/ 45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39">
                  <a:moveTo>
                    <a:pt x="1" y="9"/>
                  </a:moveTo>
                  <a:cubicBezTo>
                    <a:pt x="0" y="5"/>
                    <a:pt x="2" y="2"/>
                    <a:pt x="6" y="1"/>
                  </a:cubicBezTo>
                  <a:cubicBezTo>
                    <a:pt x="9" y="0"/>
                    <a:pt x="12" y="3"/>
                    <a:pt x="13" y="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7" y="39"/>
                    <a:pt x="7" y="39"/>
                    <a:pt x="7" y="39"/>
                  </a:cubicBezTo>
                  <a:lnTo>
                    <a:pt x="1" y="9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Freeform 6">
              <a:extLst>
                <a:ext uri="{FF2B5EF4-FFF2-40B4-BE49-F238E27FC236}">
                  <a16:creationId xmlns:a16="http://schemas.microsoft.com/office/drawing/2014/main" id="{FEC6A929-7256-4125-9677-703569B02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2235"/>
              <a:ext cx="22" cy="64"/>
            </a:xfrm>
            <a:custGeom>
              <a:avLst/>
              <a:gdLst>
                <a:gd name="T0" fmla="*/ 29 w 9"/>
                <a:gd name="T1" fmla="*/ 363 h 24"/>
                <a:gd name="T2" fmla="*/ 174 w 9"/>
                <a:gd name="T3" fmla="*/ 1216 h 24"/>
                <a:gd name="T4" fmla="*/ 252 w 9"/>
                <a:gd name="T5" fmla="*/ 93 h 24"/>
                <a:gd name="T6" fmla="*/ 29 w 9"/>
                <a:gd name="T7" fmla="*/ 363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4">
                  <a:moveTo>
                    <a:pt x="1" y="7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3" y="18"/>
                    <a:pt x="5" y="3"/>
                    <a:pt x="7" y="2"/>
                  </a:cubicBezTo>
                  <a:cubicBezTo>
                    <a:pt x="9" y="0"/>
                    <a:pt x="0" y="0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Freeform 7">
              <a:extLst>
                <a:ext uri="{FF2B5EF4-FFF2-40B4-BE49-F238E27FC236}">
                  <a16:creationId xmlns:a16="http://schemas.microsoft.com/office/drawing/2014/main" id="{69A54D35-E0E8-425A-9260-2EB374AA7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2616"/>
              <a:ext cx="50" cy="173"/>
            </a:xfrm>
            <a:custGeom>
              <a:avLst/>
              <a:gdLst>
                <a:gd name="T0" fmla="*/ 550 w 20"/>
                <a:gd name="T1" fmla="*/ 0 h 65"/>
                <a:gd name="T2" fmla="*/ 283 w 20"/>
                <a:gd name="T3" fmla="*/ 93 h 65"/>
                <a:gd name="T4" fmla="*/ 0 w 20"/>
                <a:gd name="T5" fmla="*/ 2904 h 65"/>
                <a:gd name="T6" fmla="*/ 238 w 20"/>
                <a:gd name="T7" fmla="*/ 3258 h 65"/>
                <a:gd name="T8" fmla="*/ 520 w 20"/>
                <a:gd name="T9" fmla="*/ 2962 h 65"/>
                <a:gd name="T10" fmla="*/ 783 w 20"/>
                <a:gd name="T11" fmla="*/ 149 h 65"/>
                <a:gd name="T12" fmla="*/ 550 w 20"/>
                <a:gd name="T13" fmla="*/ 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65">
                  <a:moveTo>
                    <a:pt x="14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5"/>
                  </a:cubicBezTo>
                  <a:cubicBezTo>
                    <a:pt x="9" y="65"/>
                    <a:pt x="12" y="62"/>
                    <a:pt x="13" y="59"/>
                  </a:cubicBezTo>
                  <a:cubicBezTo>
                    <a:pt x="20" y="3"/>
                    <a:pt x="20" y="3"/>
                    <a:pt x="20" y="3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Freeform 8">
              <a:extLst>
                <a:ext uri="{FF2B5EF4-FFF2-40B4-BE49-F238E27FC236}">
                  <a16:creationId xmlns:a16="http://schemas.microsoft.com/office/drawing/2014/main" id="{E23211EA-4362-4CC7-B35C-0597127DB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2616"/>
              <a:ext cx="50" cy="173"/>
            </a:xfrm>
            <a:custGeom>
              <a:avLst/>
              <a:gdLst>
                <a:gd name="T0" fmla="*/ 550 w 20"/>
                <a:gd name="T1" fmla="*/ 0 h 65"/>
                <a:gd name="T2" fmla="*/ 283 w 20"/>
                <a:gd name="T3" fmla="*/ 93 h 65"/>
                <a:gd name="T4" fmla="*/ 0 w 20"/>
                <a:gd name="T5" fmla="*/ 2904 h 65"/>
                <a:gd name="T6" fmla="*/ 238 w 20"/>
                <a:gd name="T7" fmla="*/ 3258 h 65"/>
                <a:gd name="T8" fmla="*/ 520 w 20"/>
                <a:gd name="T9" fmla="*/ 2962 h 65"/>
                <a:gd name="T10" fmla="*/ 783 w 20"/>
                <a:gd name="T11" fmla="*/ 149 h 65"/>
                <a:gd name="T12" fmla="*/ 550 w 20"/>
                <a:gd name="T13" fmla="*/ 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65">
                  <a:moveTo>
                    <a:pt x="14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5"/>
                  </a:cubicBezTo>
                  <a:cubicBezTo>
                    <a:pt x="9" y="65"/>
                    <a:pt x="12" y="62"/>
                    <a:pt x="13" y="59"/>
                  </a:cubicBezTo>
                  <a:cubicBezTo>
                    <a:pt x="20" y="3"/>
                    <a:pt x="20" y="3"/>
                    <a:pt x="20" y="3"/>
                  </a:cubicBezTo>
                  <a:lnTo>
                    <a:pt x="1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Freeform 9">
              <a:extLst>
                <a:ext uri="{FF2B5EF4-FFF2-40B4-BE49-F238E27FC236}">
                  <a16:creationId xmlns:a16="http://schemas.microsoft.com/office/drawing/2014/main" id="{131F18AB-1E04-4A66-96E1-9D15F3989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2621"/>
              <a:ext cx="27" cy="142"/>
            </a:xfrm>
            <a:custGeom>
              <a:avLst/>
              <a:gdLst>
                <a:gd name="T0" fmla="*/ 0 w 27"/>
                <a:gd name="T1" fmla="*/ 142 h 142"/>
                <a:gd name="T2" fmla="*/ 15 w 27"/>
                <a:gd name="T3" fmla="*/ 6 h 142"/>
                <a:gd name="T4" fmla="*/ 27 w 27"/>
                <a:gd name="T5" fmla="*/ 0 h 142"/>
                <a:gd name="T6" fmla="*/ 22 w 27"/>
                <a:gd name="T7" fmla="*/ 11 h 142"/>
                <a:gd name="T8" fmla="*/ 0 w 27"/>
                <a:gd name="T9" fmla="*/ 142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42">
                  <a:moveTo>
                    <a:pt x="0" y="142"/>
                  </a:moveTo>
                  <a:lnTo>
                    <a:pt x="15" y="6"/>
                  </a:lnTo>
                  <a:lnTo>
                    <a:pt x="27" y="0"/>
                  </a:lnTo>
                  <a:lnTo>
                    <a:pt x="22" y="11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Freeform 10">
              <a:extLst>
                <a:ext uri="{FF2B5EF4-FFF2-40B4-BE49-F238E27FC236}">
                  <a16:creationId xmlns:a16="http://schemas.microsoft.com/office/drawing/2014/main" id="{37293D04-363D-4E30-BA3B-E8E25DDC9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" y="2576"/>
              <a:ext cx="65" cy="171"/>
            </a:xfrm>
            <a:custGeom>
              <a:avLst/>
              <a:gdLst>
                <a:gd name="T0" fmla="*/ 833 w 26"/>
                <a:gd name="T1" fmla="*/ 0 h 64"/>
                <a:gd name="T2" fmla="*/ 550 w 26"/>
                <a:gd name="T3" fmla="*/ 56 h 64"/>
                <a:gd name="T4" fmla="*/ 50 w 26"/>
                <a:gd name="T5" fmla="*/ 2862 h 64"/>
                <a:gd name="T6" fmla="*/ 238 w 26"/>
                <a:gd name="T7" fmla="*/ 3262 h 64"/>
                <a:gd name="T8" fmla="*/ 520 w 26"/>
                <a:gd name="T9" fmla="*/ 3014 h 64"/>
                <a:gd name="T10" fmla="*/ 1020 w 26"/>
                <a:gd name="T11" fmla="*/ 206 h 64"/>
                <a:gd name="T12" fmla="*/ 833 w 26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4">
                  <a:moveTo>
                    <a:pt x="21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6" y="64"/>
                  </a:cubicBezTo>
                  <a:cubicBezTo>
                    <a:pt x="9" y="64"/>
                    <a:pt x="12" y="62"/>
                    <a:pt x="13" y="59"/>
                  </a:cubicBezTo>
                  <a:cubicBezTo>
                    <a:pt x="26" y="4"/>
                    <a:pt x="26" y="4"/>
                    <a:pt x="26" y="4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Freeform 11">
              <a:extLst>
                <a:ext uri="{FF2B5EF4-FFF2-40B4-BE49-F238E27FC236}">
                  <a16:creationId xmlns:a16="http://schemas.microsoft.com/office/drawing/2014/main" id="{629728E4-8FEB-4FFF-896A-7B507C1DF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" y="2576"/>
              <a:ext cx="65" cy="171"/>
            </a:xfrm>
            <a:custGeom>
              <a:avLst/>
              <a:gdLst>
                <a:gd name="T0" fmla="*/ 833 w 26"/>
                <a:gd name="T1" fmla="*/ 0 h 64"/>
                <a:gd name="T2" fmla="*/ 550 w 26"/>
                <a:gd name="T3" fmla="*/ 56 h 64"/>
                <a:gd name="T4" fmla="*/ 50 w 26"/>
                <a:gd name="T5" fmla="*/ 2862 h 64"/>
                <a:gd name="T6" fmla="*/ 238 w 26"/>
                <a:gd name="T7" fmla="*/ 3262 h 64"/>
                <a:gd name="T8" fmla="*/ 520 w 26"/>
                <a:gd name="T9" fmla="*/ 3014 h 64"/>
                <a:gd name="T10" fmla="*/ 1020 w 26"/>
                <a:gd name="T11" fmla="*/ 206 h 64"/>
                <a:gd name="T12" fmla="*/ 833 w 26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4">
                  <a:moveTo>
                    <a:pt x="21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6" y="64"/>
                  </a:cubicBezTo>
                  <a:cubicBezTo>
                    <a:pt x="9" y="64"/>
                    <a:pt x="12" y="62"/>
                    <a:pt x="13" y="59"/>
                  </a:cubicBezTo>
                  <a:cubicBezTo>
                    <a:pt x="26" y="4"/>
                    <a:pt x="26" y="4"/>
                    <a:pt x="26" y="4"/>
                  </a:cubicBezTo>
                  <a:lnTo>
                    <a:pt x="21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Freeform 12">
              <a:extLst>
                <a:ext uri="{FF2B5EF4-FFF2-40B4-BE49-F238E27FC236}">
                  <a16:creationId xmlns:a16="http://schemas.microsoft.com/office/drawing/2014/main" id="{CDF8D657-34E5-4F5A-9B13-8CF698D44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2581"/>
              <a:ext cx="40" cy="139"/>
            </a:xfrm>
            <a:custGeom>
              <a:avLst/>
              <a:gdLst>
                <a:gd name="T0" fmla="*/ 0 w 40"/>
                <a:gd name="T1" fmla="*/ 139 h 139"/>
                <a:gd name="T2" fmla="*/ 30 w 40"/>
                <a:gd name="T3" fmla="*/ 6 h 139"/>
                <a:gd name="T4" fmla="*/ 40 w 40"/>
                <a:gd name="T5" fmla="*/ 0 h 139"/>
                <a:gd name="T6" fmla="*/ 35 w 40"/>
                <a:gd name="T7" fmla="*/ 11 h 139"/>
                <a:gd name="T8" fmla="*/ 0 w 40"/>
                <a:gd name="T9" fmla="*/ 139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139">
                  <a:moveTo>
                    <a:pt x="0" y="139"/>
                  </a:moveTo>
                  <a:lnTo>
                    <a:pt x="30" y="6"/>
                  </a:lnTo>
                  <a:lnTo>
                    <a:pt x="40" y="0"/>
                  </a:lnTo>
                  <a:lnTo>
                    <a:pt x="35" y="1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Freeform 13">
              <a:extLst>
                <a:ext uri="{FF2B5EF4-FFF2-40B4-BE49-F238E27FC236}">
                  <a16:creationId xmlns:a16="http://schemas.microsoft.com/office/drawing/2014/main" id="{E3896A14-D98B-40E2-A394-DC36ED707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2517"/>
              <a:ext cx="77" cy="168"/>
            </a:xfrm>
            <a:custGeom>
              <a:avLst/>
              <a:gdLst>
                <a:gd name="T0" fmla="*/ 994 w 31"/>
                <a:gd name="T1" fmla="*/ 0 h 63"/>
                <a:gd name="T2" fmla="*/ 723 w 31"/>
                <a:gd name="T3" fmla="*/ 56 h 63"/>
                <a:gd name="T4" fmla="*/ 30 w 31"/>
                <a:gd name="T5" fmla="*/ 2731 h 63"/>
                <a:gd name="T6" fmla="*/ 186 w 31"/>
                <a:gd name="T7" fmla="*/ 3128 h 63"/>
                <a:gd name="T8" fmla="*/ 487 w 31"/>
                <a:gd name="T9" fmla="*/ 2936 h 63"/>
                <a:gd name="T10" fmla="*/ 1177 w 31"/>
                <a:gd name="T11" fmla="*/ 205 h 63"/>
                <a:gd name="T12" fmla="*/ 994 w 31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63">
                  <a:moveTo>
                    <a:pt x="26" y="0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7"/>
                    <a:pt x="2" y="61"/>
                    <a:pt x="5" y="62"/>
                  </a:cubicBezTo>
                  <a:cubicBezTo>
                    <a:pt x="9" y="63"/>
                    <a:pt x="12" y="61"/>
                    <a:pt x="13" y="58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Freeform 14">
              <a:extLst>
                <a:ext uri="{FF2B5EF4-FFF2-40B4-BE49-F238E27FC236}">
                  <a16:creationId xmlns:a16="http://schemas.microsoft.com/office/drawing/2014/main" id="{AA6F9B6A-6C15-4E2F-B10B-1D26167DF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2517"/>
              <a:ext cx="77" cy="168"/>
            </a:xfrm>
            <a:custGeom>
              <a:avLst/>
              <a:gdLst>
                <a:gd name="T0" fmla="*/ 994 w 31"/>
                <a:gd name="T1" fmla="*/ 0 h 63"/>
                <a:gd name="T2" fmla="*/ 723 w 31"/>
                <a:gd name="T3" fmla="*/ 56 h 63"/>
                <a:gd name="T4" fmla="*/ 30 w 31"/>
                <a:gd name="T5" fmla="*/ 2731 h 63"/>
                <a:gd name="T6" fmla="*/ 186 w 31"/>
                <a:gd name="T7" fmla="*/ 3128 h 63"/>
                <a:gd name="T8" fmla="*/ 487 w 31"/>
                <a:gd name="T9" fmla="*/ 2936 h 63"/>
                <a:gd name="T10" fmla="*/ 1177 w 31"/>
                <a:gd name="T11" fmla="*/ 205 h 63"/>
                <a:gd name="T12" fmla="*/ 994 w 31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63">
                  <a:moveTo>
                    <a:pt x="26" y="0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7"/>
                    <a:pt x="2" y="61"/>
                    <a:pt x="5" y="62"/>
                  </a:cubicBezTo>
                  <a:cubicBezTo>
                    <a:pt x="9" y="63"/>
                    <a:pt x="12" y="61"/>
                    <a:pt x="13" y="58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26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Freeform 15">
              <a:extLst>
                <a:ext uri="{FF2B5EF4-FFF2-40B4-BE49-F238E27FC236}">
                  <a16:creationId xmlns:a16="http://schemas.microsoft.com/office/drawing/2014/main" id="{362F3E25-A214-40C0-9881-1C070539F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" y="2523"/>
              <a:ext cx="55" cy="133"/>
            </a:xfrm>
            <a:custGeom>
              <a:avLst/>
              <a:gdLst>
                <a:gd name="T0" fmla="*/ 0 w 55"/>
                <a:gd name="T1" fmla="*/ 133 h 133"/>
                <a:gd name="T2" fmla="*/ 42 w 55"/>
                <a:gd name="T3" fmla="*/ 2 h 133"/>
                <a:gd name="T4" fmla="*/ 55 w 55"/>
                <a:gd name="T5" fmla="*/ 0 h 133"/>
                <a:gd name="T6" fmla="*/ 47 w 55"/>
                <a:gd name="T7" fmla="*/ 10 h 133"/>
                <a:gd name="T8" fmla="*/ 0 w 55"/>
                <a:gd name="T9" fmla="*/ 133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133">
                  <a:moveTo>
                    <a:pt x="0" y="133"/>
                  </a:moveTo>
                  <a:lnTo>
                    <a:pt x="42" y="2"/>
                  </a:lnTo>
                  <a:lnTo>
                    <a:pt x="55" y="0"/>
                  </a:lnTo>
                  <a:lnTo>
                    <a:pt x="47" y="1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Freeform 16">
              <a:extLst>
                <a:ext uri="{FF2B5EF4-FFF2-40B4-BE49-F238E27FC236}">
                  <a16:creationId xmlns:a16="http://schemas.microsoft.com/office/drawing/2014/main" id="{F0695FCB-B0DA-4B48-9F71-0A93FA944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2427"/>
              <a:ext cx="97" cy="157"/>
            </a:xfrm>
            <a:custGeom>
              <a:avLst/>
              <a:gdLst>
                <a:gd name="T0" fmla="*/ 1336 w 39"/>
                <a:gd name="T1" fmla="*/ 0 h 59"/>
                <a:gd name="T2" fmla="*/ 1077 w 39"/>
                <a:gd name="T3" fmla="*/ 0 h 59"/>
                <a:gd name="T4" fmla="*/ 75 w 39"/>
                <a:gd name="T5" fmla="*/ 2451 h 59"/>
                <a:gd name="T6" fmla="*/ 187 w 39"/>
                <a:gd name="T7" fmla="*/ 2903 h 59"/>
                <a:gd name="T8" fmla="*/ 495 w 39"/>
                <a:gd name="T9" fmla="*/ 2754 h 59"/>
                <a:gd name="T10" fmla="*/ 1490 w 39"/>
                <a:gd name="T11" fmla="*/ 247 h 59"/>
                <a:gd name="T12" fmla="*/ 1336 w 39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59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53"/>
                    <a:pt x="1" y="56"/>
                    <a:pt x="5" y="58"/>
                  </a:cubicBezTo>
                  <a:cubicBezTo>
                    <a:pt x="8" y="59"/>
                    <a:pt x="11" y="58"/>
                    <a:pt x="13" y="55"/>
                  </a:cubicBezTo>
                  <a:cubicBezTo>
                    <a:pt x="39" y="5"/>
                    <a:pt x="39" y="5"/>
                    <a:pt x="39" y="5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Freeform 17">
              <a:extLst>
                <a:ext uri="{FF2B5EF4-FFF2-40B4-BE49-F238E27FC236}">
                  <a16:creationId xmlns:a16="http://schemas.microsoft.com/office/drawing/2014/main" id="{602EA8B1-00EF-465E-8553-B238992F5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2427"/>
              <a:ext cx="97" cy="157"/>
            </a:xfrm>
            <a:custGeom>
              <a:avLst/>
              <a:gdLst>
                <a:gd name="T0" fmla="*/ 1336 w 39"/>
                <a:gd name="T1" fmla="*/ 0 h 59"/>
                <a:gd name="T2" fmla="*/ 1077 w 39"/>
                <a:gd name="T3" fmla="*/ 0 h 59"/>
                <a:gd name="T4" fmla="*/ 75 w 39"/>
                <a:gd name="T5" fmla="*/ 2451 h 59"/>
                <a:gd name="T6" fmla="*/ 187 w 39"/>
                <a:gd name="T7" fmla="*/ 2903 h 59"/>
                <a:gd name="T8" fmla="*/ 495 w 39"/>
                <a:gd name="T9" fmla="*/ 2754 h 59"/>
                <a:gd name="T10" fmla="*/ 1490 w 39"/>
                <a:gd name="T11" fmla="*/ 247 h 59"/>
                <a:gd name="T12" fmla="*/ 1336 w 39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59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53"/>
                    <a:pt x="1" y="56"/>
                    <a:pt x="5" y="58"/>
                  </a:cubicBezTo>
                  <a:cubicBezTo>
                    <a:pt x="8" y="59"/>
                    <a:pt x="11" y="58"/>
                    <a:pt x="13" y="55"/>
                  </a:cubicBezTo>
                  <a:cubicBezTo>
                    <a:pt x="39" y="5"/>
                    <a:pt x="39" y="5"/>
                    <a:pt x="39" y="5"/>
                  </a:cubicBezTo>
                  <a:lnTo>
                    <a:pt x="35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Freeform 18">
              <a:extLst>
                <a:ext uri="{FF2B5EF4-FFF2-40B4-BE49-F238E27FC236}">
                  <a16:creationId xmlns:a16="http://schemas.microsoft.com/office/drawing/2014/main" id="{D3EA3A83-39FF-425A-8D11-0846C6406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0" y="2432"/>
              <a:ext cx="73" cy="123"/>
            </a:xfrm>
            <a:custGeom>
              <a:avLst/>
              <a:gdLst>
                <a:gd name="T0" fmla="*/ 0 w 73"/>
                <a:gd name="T1" fmla="*/ 123 h 123"/>
                <a:gd name="T2" fmla="*/ 60 w 73"/>
                <a:gd name="T3" fmla="*/ 0 h 123"/>
                <a:gd name="T4" fmla="*/ 73 w 73"/>
                <a:gd name="T5" fmla="*/ 0 h 123"/>
                <a:gd name="T6" fmla="*/ 65 w 73"/>
                <a:gd name="T7" fmla="*/ 8 h 123"/>
                <a:gd name="T8" fmla="*/ 0 w 73"/>
                <a:gd name="T9" fmla="*/ 123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123">
                  <a:moveTo>
                    <a:pt x="0" y="123"/>
                  </a:moveTo>
                  <a:lnTo>
                    <a:pt x="60" y="0"/>
                  </a:lnTo>
                  <a:lnTo>
                    <a:pt x="73" y="0"/>
                  </a:lnTo>
                  <a:lnTo>
                    <a:pt x="65" y="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Freeform 19">
              <a:extLst>
                <a:ext uri="{FF2B5EF4-FFF2-40B4-BE49-F238E27FC236}">
                  <a16:creationId xmlns:a16="http://schemas.microsoft.com/office/drawing/2014/main" id="{696DEDE3-F77B-4413-8A85-A8D3C3F04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2288"/>
              <a:ext cx="118" cy="147"/>
            </a:xfrm>
            <a:custGeom>
              <a:avLst/>
              <a:gdLst>
                <a:gd name="T0" fmla="*/ 1740 w 47"/>
                <a:gd name="T1" fmla="*/ 94 h 55"/>
                <a:gd name="T2" fmla="*/ 1469 w 47"/>
                <a:gd name="T3" fmla="*/ 0 h 55"/>
                <a:gd name="T4" fmla="*/ 83 w 47"/>
                <a:gd name="T5" fmla="*/ 2250 h 55"/>
                <a:gd name="T6" fmla="*/ 126 w 47"/>
                <a:gd name="T7" fmla="*/ 2715 h 55"/>
                <a:gd name="T8" fmla="*/ 472 w 47"/>
                <a:gd name="T9" fmla="*/ 2657 h 55"/>
                <a:gd name="T10" fmla="*/ 1865 w 47"/>
                <a:gd name="T11" fmla="*/ 401 h 55"/>
                <a:gd name="T12" fmla="*/ 1740 w 47"/>
                <a:gd name="T13" fmla="*/ 94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55">
                  <a:moveTo>
                    <a:pt x="44" y="2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0" y="51"/>
                    <a:pt x="3" y="53"/>
                  </a:cubicBezTo>
                  <a:cubicBezTo>
                    <a:pt x="6" y="55"/>
                    <a:pt x="10" y="55"/>
                    <a:pt x="12" y="52"/>
                  </a:cubicBezTo>
                  <a:cubicBezTo>
                    <a:pt x="47" y="8"/>
                    <a:pt x="47" y="8"/>
                    <a:pt x="47" y="8"/>
                  </a:cubicBezTo>
                  <a:lnTo>
                    <a:pt x="44" y="2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Freeform 20">
              <a:extLst>
                <a:ext uri="{FF2B5EF4-FFF2-40B4-BE49-F238E27FC236}">
                  <a16:creationId xmlns:a16="http://schemas.microsoft.com/office/drawing/2014/main" id="{25EE18F6-B253-47CD-B309-30D81CBED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2288"/>
              <a:ext cx="118" cy="147"/>
            </a:xfrm>
            <a:custGeom>
              <a:avLst/>
              <a:gdLst>
                <a:gd name="T0" fmla="*/ 1740 w 47"/>
                <a:gd name="T1" fmla="*/ 94 h 55"/>
                <a:gd name="T2" fmla="*/ 1469 w 47"/>
                <a:gd name="T3" fmla="*/ 0 h 55"/>
                <a:gd name="T4" fmla="*/ 83 w 47"/>
                <a:gd name="T5" fmla="*/ 2250 h 55"/>
                <a:gd name="T6" fmla="*/ 126 w 47"/>
                <a:gd name="T7" fmla="*/ 2715 h 55"/>
                <a:gd name="T8" fmla="*/ 472 w 47"/>
                <a:gd name="T9" fmla="*/ 2657 h 55"/>
                <a:gd name="T10" fmla="*/ 1865 w 47"/>
                <a:gd name="T11" fmla="*/ 401 h 55"/>
                <a:gd name="T12" fmla="*/ 1740 w 47"/>
                <a:gd name="T13" fmla="*/ 94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55">
                  <a:moveTo>
                    <a:pt x="44" y="2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0" y="51"/>
                    <a:pt x="3" y="53"/>
                  </a:cubicBezTo>
                  <a:cubicBezTo>
                    <a:pt x="6" y="55"/>
                    <a:pt x="10" y="55"/>
                    <a:pt x="12" y="52"/>
                  </a:cubicBezTo>
                  <a:cubicBezTo>
                    <a:pt x="47" y="8"/>
                    <a:pt x="47" y="8"/>
                    <a:pt x="47" y="8"/>
                  </a:cubicBezTo>
                  <a:lnTo>
                    <a:pt x="44" y="2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Freeform 21">
              <a:extLst>
                <a:ext uri="{FF2B5EF4-FFF2-40B4-BE49-F238E27FC236}">
                  <a16:creationId xmlns:a16="http://schemas.microsoft.com/office/drawing/2014/main" id="{06F33928-1F8A-47EC-9A17-C82F037EB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2296"/>
              <a:ext cx="93" cy="107"/>
            </a:xfrm>
            <a:custGeom>
              <a:avLst/>
              <a:gdLst>
                <a:gd name="T0" fmla="*/ 0 w 93"/>
                <a:gd name="T1" fmla="*/ 107 h 107"/>
                <a:gd name="T2" fmla="*/ 80 w 93"/>
                <a:gd name="T3" fmla="*/ 0 h 107"/>
                <a:gd name="T4" fmla="*/ 93 w 93"/>
                <a:gd name="T5" fmla="*/ 3 h 107"/>
                <a:gd name="T6" fmla="*/ 83 w 93"/>
                <a:gd name="T7" fmla="*/ 8 h 107"/>
                <a:gd name="T8" fmla="*/ 0 w 93"/>
                <a:gd name="T9" fmla="*/ 107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107">
                  <a:moveTo>
                    <a:pt x="0" y="107"/>
                  </a:moveTo>
                  <a:lnTo>
                    <a:pt x="80" y="0"/>
                  </a:lnTo>
                  <a:lnTo>
                    <a:pt x="93" y="3"/>
                  </a:lnTo>
                  <a:lnTo>
                    <a:pt x="83" y="8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Freeform 22">
              <a:extLst>
                <a:ext uri="{FF2B5EF4-FFF2-40B4-BE49-F238E27FC236}">
                  <a16:creationId xmlns:a16="http://schemas.microsoft.com/office/drawing/2014/main" id="{6976C125-56E7-4D1E-B7EB-C6A1E6C61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2125"/>
              <a:ext cx="75" cy="139"/>
            </a:xfrm>
            <a:custGeom>
              <a:avLst/>
              <a:gdLst>
                <a:gd name="T0" fmla="*/ 988 w 30"/>
                <a:gd name="T1" fmla="*/ 0 h 52"/>
                <a:gd name="T2" fmla="*/ 708 w 30"/>
                <a:gd name="T3" fmla="*/ 56 h 52"/>
                <a:gd name="T4" fmla="*/ 50 w 30"/>
                <a:gd name="T5" fmla="*/ 2195 h 52"/>
                <a:gd name="T6" fmla="*/ 208 w 30"/>
                <a:gd name="T7" fmla="*/ 2601 h 52"/>
                <a:gd name="T8" fmla="*/ 520 w 30"/>
                <a:gd name="T9" fmla="*/ 2443 h 52"/>
                <a:gd name="T10" fmla="*/ 1175 w 30"/>
                <a:gd name="T11" fmla="*/ 251 h 52"/>
                <a:gd name="T12" fmla="*/ 988 w 30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52">
                  <a:moveTo>
                    <a:pt x="25" y="0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6"/>
                    <a:pt x="2" y="50"/>
                    <a:pt x="5" y="51"/>
                  </a:cubicBezTo>
                  <a:cubicBezTo>
                    <a:pt x="8" y="52"/>
                    <a:pt x="12" y="51"/>
                    <a:pt x="13" y="48"/>
                  </a:cubicBezTo>
                  <a:cubicBezTo>
                    <a:pt x="30" y="5"/>
                    <a:pt x="30" y="5"/>
                    <a:pt x="30" y="5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Freeform 23">
              <a:extLst>
                <a:ext uri="{FF2B5EF4-FFF2-40B4-BE49-F238E27FC236}">
                  <a16:creationId xmlns:a16="http://schemas.microsoft.com/office/drawing/2014/main" id="{2F3EDF48-5611-4893-A1F6-91FF6C22B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2125"/>
              <a:ext cx="75" cy="139"/>
            </a:xfrm>
            <a:custGeom>
              <a:avLst/>
              <a:gdLst>
                <a:gd name="T0" fmla="*/ 988 w 30"/>
                <a:gd name="T1" fmla="*/ 0 h 52"/>
                <a:gd name="T2" fmla="*/ 708 w 30"/>
                <a:gd name="T3" fmla="*/ 56 h 52"/>
                <a:gd name="T4" fmla="*/ 50 w 30"/>
                <a:gd name="T5" fmla="*/ 2195 h 52"/>
                <a:gd name="T6" fmla="*/ 208 w 30"/>
                <a:gd name="T7" fmla="*/ 2601 h 52"/>
                <a:gd name="T8" fmla="*/ 520 w 30"/>
                <a:gd name="T9" fmla="*/ 2443 h 52"/>
                <a:gd name="T10" fmla="*/ 1175 w 30"/>
                <a:gd name="T11" fmla="*/ 251 h 52"/>
                <a:gd name="T12" fmla="*/ 988 w 30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52">
                  <a:moveTo>
                    <a:pt x="25" y="0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6"/>
                    <a:pt x="2" y="50"/>
                    <a:pt x="5" y="51"/>
                  </a:cubicBezTo>
                  <a:cubicBezTo>
                    <a:pt x="8" y="52"/>
                    <a:pt x="12" y="51"/>
                    <a:pt x="13" y="48"/>
                  </a:cubicBezTo>
                  <a:cubicBezTo>
                    <a:pt x="30" y="5"/>
                    <a:pt x="30" y="5"/>
                    <a:pt x="30" y="5"/>
                  </a:cubicBezTo>
                  <a:lnTo>
                    <a:pt x="25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Freeform 24">
              <a:extLst>
                <a:ext uri="{FF2B5EF4-FFF2-40B4-BE49-F238E27FC236}">
                  <a16:creationId xmlns:a16="http://schemas.microsoft.com/office/drawing/2014/main" id="{71F61A19-07FF-4A8D-B0B2-775CC9D69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2133"/>
              <a:ext cx="50" cy="102"/>
            </a:xfrm>
            <a:custGeom>
              <a:avLst/>
              <a:gdLst>
                <a:gd name="T0" fmla="*/ 0 w 50"/>
                <a:gd name="T1" fmla="*/ 102 h 102"/>
                <a:gd name="T2" fmla="*/ 37 w 50"/>
                <a:gd name="T3" fmla="*/ 0 h 102"/>
                <a:gd name="T4" fmla="*/ 50 w 50"/>
                <a:gd name="T5" fmla="*/ 0 h 102"/>
                <a:gd name="T6" fmla="*/ 42 w 50"/>
                <a:gd name="T7" fmla="*/ 8 h 102"/>
                <a:gd name="T8" fmla="*/ 0 w 50"/>
                <a:gd name="T9" fmla="*/ 102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102">
                  <a:moveTo>
                    <a:pt x="0" y="102"/>
                  </a:moveTo>
                  <a:lnTo>
                    <a:pt x="37" y="0"/>
                  </a:lnTo>
                  <a:lnTo>
                    <a:pt x="50" y="0"/>
                  </a:lnTo>
                  <a:lnTo>
                    <a:pt x="42" y="8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Freeform 25">
              <a:extLst>
                <a:ext uri="{FF2B5EF4-FFF2-40B4-BE49-F238E27FC236}">
                  <a16:creationId xmlns:a16="http://schemas.microsoft.com/office/drawing/2014/main" id="{55E4B193-A403-4F76-B0F1-CEA33C9F4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627"/>
              <a:ext cx="38" cy="176"/>
            </a:xfrm>
            <a:custGeom>
              <a:avLst/>
              <a:gdLst>
                <a:gd name="T0" fmla="*/ 405 w 15"/>
                <a:gd name="T1" fmla="*/ 0 h 66"/>
                <a:gd name="T2" fmla="*/ 129 w 15"/>
                <a:gd name="T3" fmla="*/ 149 h 66"/>
                <a:gd name="T4" fmla="*/ 0 w 15"/>
                <a:gd name="T5" fmla="*/ 2979 h 66"/>
                <a:gd name="T6" fmla="*/ 243 w 15"/>
                <a:gd name="T7" fmla="*/ 3336 h 66"/>
                <a:gd name="T8" fmla="*/ 489 w 15"/>
                <a:gd name="T9" fmla="*/ 3037 h 66"/>
                <a:gd name="T10" fmla="*/ 616 w 15"/>
                <a:gd name="T11" fmla="*/ 205 h 66"/>
                <a:gd name="T12" fmla="*/ 405 w 15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66">
                  <a:moveTo>
                    <a:pt x="1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2" y="66"/>
                    <a:pt x="6" y="66"/>
                  </a:cubicBezTo>
                  <a:cubicBezTo>
                    <a:pt x="9" y="66"/>
                    <a:pt x="12" y="63"/>
                    <a:pt x="12" y="60"/>
                  </a:cubicBezTo>
                  <a:cubicBezTo>
                    <a:pt x="15" y="4"/>
                    <a:pt x="15" y="4"/>
                    <a:pt x="15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Freeform 26">
              <a:extLst>
                <a:ext uri="{FF2B5EF4-FFF2-40B4-BE49-F238E27FC236}">
                  <a16:creationId xmlns:a16="http://schemas.microsoft.com/office/drawing/2014/main" id="{273CED48-2906-4901-8ED2-180C607E1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627"/>
              <a:ext cx="38" cy="176"/>
            </a:xfrm>
            <a:custGeom>
              <a:avLst/>
              <a:gdLst>
                <a:gd name="T0" fmla="*/ 405 w 15"/>
                <a:gd name="T1" fmla="*/ 0 h 66"/>
                <a:gd name="T2" fmla="*/ 129 w 15"/>
                <a:gd name="T3" fmla="*/ 149 h 66"/>
                <a:gd name="T4" fmla="*/ 0 w 15"/>
                <a:gd name="T5" fmla="*/ 2979 h 66"/>
                <a:gd name="T6" fmla="*/ 243 w 15"/>
                <a:gd name="T7" fmla="*/ 3336 h 66"/>
                <a:gd name="T8" fmla="*/ 489 w 15"/>
                <a:gd name="T9" fmla="*/ 3037 h 66"/>
                <a:gd name="T10" fmla="*/ 616 w 15"/>
                <a:gd name="T11" fmla="*/ 205 h 66"/>
                <a:gd name="T12" fmla="*/ 405 w 15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66">
                  <a:moveTo>
                    <a:pt x="1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2" y="66"/>
                    <a:pt x="6" y="66"/>
                  </a:cubicBezTo>
                  <a:cubicBezTo>
                    <a:pt x="9" y="66"/>
                    <a:pt x="12" y="63"/>
                    <a:pt x="12" y="60"/>
                  </a:cubicBezTo>
                  <a:cubicBezTo>
                    <a:pt x="15" y="4"/>
                    <a:pt x="15" y="4"/>
                    <a:pt x="15" y="4"/>
                  </a:cubicBezTo>
                  <a:lnTo>
                    <a:pt x="10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Freeform 27">
              <a:extLst>
                <a:ext uri="{FF2B5EF4-FFF2-40B4-BE49-F238E27FC236}">
                  <a16:creationId xmlns:a16="http://schemas.microsoft.com/office/drawing/2014/main" id="{A602CE53-73DB-4DC6-97F9-F11E2971A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2635"/>
              <a:ext cx="20" cy="141"/>
            </a:xfrm>
            <a:custGeom>
              <a:avLst/>
              <a:gdLst>
                <a:gd name="T0" fmla="*/ 0 w 20"/>
                <a:gd name="T1" fmla="*/ 141 h 141"/>
                <a:gd name="T2" fmla="*/ 8 w 20"/>
                <a:gd name="T3" fmla="*/ 5 h 141"/>
                <a:gd name="T4" fmla="*/ 20 w 20"/>
                <a:gd name="T5" fmla="*/ 0 h 141"/>
                <a:gd name="T6" fmla="*/ 15 w 20"/>
                <a:gd name="T7" fmla="*/ 10 h 141"/>
                <a:gd name="T8" fmla="*/ 0 w 20"/>
                <a:gd name="T9" fmla="*/ 141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41">
                  <a:moveTo>
                    <a:pt x="0" y="141"/>
                  </a:moveTo>
                  <a:lnTo>
                    <a:pt x="8" y="5"/>
                  </a:lnTo>
                  <a:lnTo>
                    <a:pt x="20" y="0"/>
                  </a:lnTo>
                  <a:lnTo>
                    <a:pt x="15" y="1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Freeform 28">
              <a:extLst>
                <a:ext uri="{FF2B5EF4-FFF2-40B4-BE49-F238E27FC236}">
                  <a16:creationId xmlns:a16="http://schemas.microsoft.com/office/drawing/2014/main" id="{5CD979BA-4F00-44CF-92D2-6E63980FC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" y="2624"/>
              <a:ext cx="42" cy="176"/>
            </a:xfrm>
            <a:custGeom>
              <a:avLst/>
              <a:gdLst>
                <a:gd name="T0" fmla="*/ 225 w 17"/>
                <a:gd name="T1" fmla="*/ 0 h 66"/>
                <a:gd name="T2" fmla="*/ 0 w 17"/>
                <a:gd name="T3" fmla="*/ 205 h 66"/>
                <a:gd name="T4" fmla="*/ 153 w 17"/>
                <a:gd name="T5" fmla="*/ 3037 h 66"/>
                <a:gd name="T6" fmla="*/ 410 w 17"/>
                <a:gd name="T7" fmla="*/ 3336 h 66"/>
                <a:gd name="T8" fmla="*/ 605 w 17"/>
                <a:gd name="T9" fmla="*/ 2979 h 66"/>
                <a:gd name="T10" fmla="*/ 452 w 17"/>
                <a:gd name="T11" fmla="*/ 149 h 66"/>
                <a:gd name="T12" fmla="*/ 225 w 17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66">
                  <a:moveTo>
                    <a:pt x="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3"/>
                    <a:pt x="7" y="66"/>
                    <a:pt x="11" y="66"/>
                  </a:cubicBezTo>
                  <a:cubicBezTo>
                    <a:pt x="14" y="65"/>
                    <a:pt x="17" y="62"/>
                    <a:pt x="16" y="59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Freeform 29">
              <a:extLst>
                <a:ext uri="{FF2B5EF4-FFF2-40B4-BE49-F238E27FC236}">
                  <a16:creationId xmlns:a16="http://schemas.microsoft.com/office/drawing/2014/main" id="{5B48EB40-2FF0-41B8-850A-636692141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" y="2624"/>
              <a:ext cx="42" cy="176"/>
            </a:xfrm>
            <a:custGeom>
              <a:avLst/>
              <a:gdLst>
                <a:gd name="T0" fmla="*/ 225 w 17"/>
                <a:gd name="T1" fmla="*/ 0 h 66"/>
                <a:gd name="T2" fmla="*/ 0 w 17"/>
                <a:gd name="T3" fmla="*/ 205 h 66"/>
                <a:gd name="T4" fmla="*/ 153 w 17"/>
                <a:gd name="T5" fmla="*/ 3037 h 66"/>
                <a:gd name="T6" fmla="*/ 410 w 17"/>
                <a:gd name="T7" fmla="*/ 3336 h 66"/>
                <a:gd name="T8" fmla="*/ 605 w 17"/>
                <a:gd name="T9" fmla="*/ 2979 h 66"/>
                <a:gd name="T10" fmla="*/ 452 w 17"/>
                <a:gd name="T11" fmla="*/ 149 h 66"/>
                <a:gd name="T12" fmla="*/ 225 w 17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66">
                  <a:moveTo>
                    <a:pt x="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3"/>
                    <a:pt x="7" y="66"/>
                    <a:pt x="11" y="66"/>
                  </a:cubicBezTo>
                  <a:cubicBezTo>
                    <a:pt x="14" y="65"/>
                    <a:pt x="17" y="62"/>
                    <a:pt x="16" y="59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6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Freeform 30">
              <a:extLst>
                <a:ext uri="{FF2B5EF4-FFF2-40B4-BE49-F238E27FC236}">
                  <a16:creationId xmlns:a16="http://schemas.microsoft.com/office/drawing/2014/main" id="{300249A1-3118-4FD3-B083-52BF83CE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2632"/>
              <a:ext cx="12" cy="144"/>
            </a:xfrm>
            <a:custGeom>
              <a:avLst/>
              <a:gdLst>
                <a:gd name="T0" fmla="*/ 10 w 12"/>
                <a:gd name="T1" fmla="*/ 144 h 144"/>
                <a:gd name="T2" fmla="*/ 0 w 12"/>
                <a:gd name="T3" fmla="*/ 5 h 144"/>
                <a:gd name="T4" fmla="*/ 12 w 12"/>
                <a:gd name="T5" fmla="*/ 0 h 144"/>
                <a:gd name="T6" fmla="*/ 7 w 12"/>
                <a:gd name="T7" fmla="*/ 11 h 144"/>
                <a:gd name="T8" fmla="*/ 10 w 12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4">
                  <a:moveTo>
                    <a:pt x="10" y="144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7" y="11"/>
                  </a:lnTo>
                  <a:lnTo>
                    <a:pt x="1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Freeform 31">
              <a:extLst>
                <a:ext uri="{FF2B5EF4-FFF2-40B4-BE49-F238E27FC236}">
                  <a16:creationId xmlns:a16="http://schemas.microsoft.com/office/drawing/2014/main" id="{95260C67-33AA-41CA-AD0D-AF04DC365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2603"/>
              <a:ext cx="60" cy="173"/>
            </a:xfrm>
            <a:custGeom>
              <a:avLst/>
              <a:gdLst>
                <a:gd name="T0" fmla="*/ 238 w 24"/>
                <a:gd name="T1" fmla="*/ 0 h 65"/>
                <a:gd name="T2" fmla="*/ 0 w 24"/>
                <a:gd name="T3" fmla="*/ 205 h 65"/>
                <a:gd name="T4" fmla="*/ 438 w 24"/>
                <a:gd name="T5" fmla="*/ 3018 h 65"/>
                <a:gd name="T6" fmla="*/ 708 w 24"/>
                <a:gd name="T7" fmla="*/ 3258 h 65"/>
                <a:gd name="T8" fmla="*/ 908 w 24"/>
                <a:gd name="T9" fmla="*/ 2869 h 65"/>
                <a:gd name="T10" fmla="*/ 470 w 24"/>
                <a:gd name="T11" fmla="*/ 93 h 65"/>
                <a:gd name="T12" fmla="*/ 238 w 24"/>
                <a:gd name="T13" fmla="*/ 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65">
                  <a:moveTo>
                    <a:pt x="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3"/>
                    <a:pt x="15" y="65"/>
                    <a:pt x="18" y="65"/>
                  </a:cubicBezTo>
                  <a:cubicBezTo>
                    <a:pt x="22" y="64"/>
                    <a:pt x="24" y="61"/>
                    <a:pt x="23" y="57"/>
                  </a:cubicBezTo>
                  <a:cubicBezTo>
                    <a:pt x="12" y="2"/>
                    <a:pt x="12" y="2"/>
                    <a:pt x="12" y="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Freeform 32">
              <a:extLst>
                <a:ext uri="{FF2B5EF4-FFF2-40B4-BE49-F238E27FC236}">
                  <a16:creationId xmlns:a16="http://schemas.microsoft.com/office/drawing/2014/main" id="{CA00781F-9620-4A81-9C10-DCF9B441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2603"/>
              <a:ext cx="60" cy="173"/>
            </a:xfrm>
            <a:custGeom>
              <a:avLst/>
              <a:gdLst>
                <a:gd name="T0" fmla="*/ 238 w 24"/>
                <a:gd name="T1" fmla="*/ 0 h 65"/>
                <a:gd name="T2" fmla="*/ 0 w 24"/>
                <a:gd name="T3" fmla="*/ 205 h 65"/>
                <a:gd name="T4" fmla="*/ 438 w 24"/>
                <a:gd name="T5" fmla="*/ 3018 h 65"/>
                <a:gd name="T6" fmla="*/ 708 w 24"/>
                <a:gd name="T7" fmla="*/ 3258 h 65"/>
                <a:gd name="T8" fmla="*/ 908 w 24"/>
                <a:gd name="T9" fmla="*/ 2869 h 65"/>
                <a:gd name="T10" fmla="*/ 470 w 24"/>
                <a:gd name="T11" fmla="*/ 93 h 65"/>
                <a:gd name="T12" fmla="*/ 238 w 24"/>
                <a:gd name="T13" fmla="*/ 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65">
                  <a:moveTo>
                    <a:pt x="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3"/>
                    <a:pt x="15" y="65"/>
                    <a:pt x="18" y="65"/>
                  </a:cubicBezTo>
                  <a:cubicBezTo>
                    <a:pt x="22" y="64"/>
                    <a:pt x="24" y="61"/>
                    <a:pt x="23" y="57"/>
                  </a:cubicBezTo>
                  <a:cubicBezTo>
                    <a:pt x="12" y="2"/>
                    <a:pt x="12" y="2"/>
                    <a:pt x="12" y="2"/>
                  </a:cubicBezTo>
                  <a:lnTo>
                    <a:pt x="6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Freeform 33">
              <a:extLst>
                <a:ext uri="{FF2B5EF4-FFF2-40B4-BE49-F238E27FC236}">
                  <a16:creationId xmlns:a16="http://schemas.microsoft.com/office/drawing/2014/main" id="{10480DEB-347C-4A66-921A-AB7D319B0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608"/>
              <a:ext cx="23" cy="144"/>
            </a:xfrm>
            <a:custGeom>
              <a:avLst/>
              <a:gdLst>
                <a:gd name="T0" fmla="*/ 23 w 23"/>
                <a:gd name="T1" fmla="*/ 144 h 144"/>
                <a:gd name="T2" fmla="*/ 0 w 23"/>
                <a:gd name="T3" fmla="*/ 11 h 144"/>
                <a:gd name="T4" fmla="*/ 10 w 23"/>
                <a:gd name="T5" fmla="*/ 0 h 144"/>
                <a:gd name="T6" fmla="*/ 8 w 23"/>
                <a:gd name="T7" fmla="*/ 13 h 144"/>
                <a:gd name="T8" fmla="*/ 23 w 23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44">
                  <a:moveTo>
                    <a:pt x="23" y="144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8" y="13"/>
                  </a:lnTo>
                  <a:lnTo>
                    <a:pt x="23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Freeform 34">
              <a:extLst>
                <a:ext uri="{FF2B5EF4-FFF2-40B4-BE49-F238E27FC236}">
                  <a16:creationId xmlns:a16="http://schemas.microsoft.com/office/drawing/2014/main" id="{D03B1A2F-A6D0-4416-9126-B259A39D8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552"/>
              <a:ext cx="70" cy="171"/>
            </a:xfrm>
            <a:custGeom>
              <a:avLst/>
              <a:gdLst>
                <a:gd name="T0" fmla="*/ 208 w 28"/>
                <a:gd name="T1" fmla="*/ 0 h 64"/>
                <a:gd name="T2" fmla="*/ 0 w 28"/>
                <a:gd name="T3" fmla="*/ 206 h 64"/>
                <a:gd name="T4" fmla="*/ 595 w 28"/>
                <a:gd name="T5" fmla="*/ 2955 h 64"/>
                <a:gd name="T6" fmla="*/ 908 w 28"/>
                <a:gd name="T7" fmla="*/ 3206 h 64"/>
                <a:gd name="T8" fmla="*/ 1063 w 28"/>
                <a:gd name="T9" fmla="*/ 2805 h 64"/>
                <a:gd name="T10" fmla="*/ 470 w 28"/>
                <a:gd name="T11" fmla="*/ 56 h 64"/>
                <a:gd name="T12" fmla="*/ 208 w 28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62"/>
                    <a:pt x="19" y="64"/>
                    <a:pt x="23" y="63"/>
                  </a:cubicBezTo>
                  <a:cubicBezTo>
                    <a:pt x="26" y="62"/>
                    <a:pt x="28" y="58"/>
                    <a:pt x="27" y="55"/>
                  </a:cubicBezTo>
                  <a:cubicBezTo>
                    <a:pt x="12" y="1"/>
                    <a:pt x="12" y="1"/>
                    <a:pt x="12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Freeform 35">
              <a:extLst>
                <a:ext uri="{FF2B5EF4-FFF2-40B4-BE49-F238E27FC236}">
                  <a16:creationId xmlns:a16="http://schemas.microsoft.com/office/drawing/2014/main" id="{D843534C-3411-4178-B4C6-F00976CF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552"/>
              <a:ext cx="70" cy="171"/>
            </a:xfrm>
            <a:custGeom>
              <a:avLst/>
              <a:gdLst>
                <a:gd name="T0" fmla="*/ 208 w 28"/>
                <a:gd name="T1" fmla="*/ 0 h 64"/>
                <a:gd name="T2" fmla="*/ 0 w 28"/>
                <a:gd name="T3" fmla="*/ 206 h 64"/>
                <a:gd name="T4" fmla="*/ 595 w 28"/>
                <a:gd name="T5" fmla="*/ 2955 h 64"/>
                <a:gd name="T6" fmla="*/ 908 w 28"/>
                <a:gd name="T7" fmla="*/ 3206 h 64"/>
                <a:gd name="T8" fmla="*/ 1063 w 28"/>
                <a:gd name="T9" fmla="*/ 2805 h 64"/>
                <a:gd name="T10" fmla="*/ 470 w 28"/>
                <a:gd name="T11" fmla="*/ 56 h 64"/>
                <a:gd name="T12" fmla="*/ 208 w 28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62"/>
                    <a:pt x="19" y="64"/>
                    <a:pt x="23" y="63"/>
                  </a:cubicBezTo>
                  <a:cubicBezTo>
                    <a:pt x="26" y="62"/>
                    <a:pt x="28" y="58"/>
                    <a:pt x="27" y="55"/>
                  </a:cubicBezTo>
                  <a:cubicBezTo>
                    <a:pt x="12" y="1"/>
                    <a:pt x="12" y="1"/>
                    <a:pt x="12" y="1"/>
                  </a:cubicBezTo>
                  <a:lnTo>
                    <a:pt x="5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Freeform 36">
              <a:extLst>
                <a:ext uri="{FF2B5EF4-FFF2-40B4-BE49-F238E27FC236}">
                  <a16:creationId xmlns:a16="http://schemas.microsoft.com/office/drawing/2014/main" id="{74E7B567-FE67-4946-9B65-B7CEC4533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2557"/>
              <a:ext cx="35" cy="142"/>
            </a:xfrm>
            <a:custGeom>
              <a:avLst/>
              <a:gdLst>
                <a:gd name="T0" fmla="*/ 35 w 35"/>
                <a:gd name="T1" fmla="*/ 142 h 142"/>
                <a:gd name="T2" fmla="*/ 0 w 35"/>
                <a:gd name="T3" fmla="*/ 8 h 142"/>
                <a:gd name="T4" fmla="*/ 10 w 35"/>
                <a:gd name="T5" fmla="*/ 0 h 142"/>
                <a:gd name="T6" fmla="*/ 10 w 35"/>
                <a:gd name="T7" fmla="*/ 14 h 142"/>
                <a:gd name="T8" fmla="*/ 35 w 35"/>
                <a:gd name="T9" fmla="*/ 142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42">
                  <a:moveTo>
                    <a:pt x="35" y="142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10" y="14"/>
                  </a:lnTo>
                  <a:lnTo>
                    <a:pt x="35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Freeform 37">
              <a:extLst>
                <a:ext uri="{FF2B5EF4-FFF2-40B4-BE49-F238E27FC236}">
                  <a16:creationId xmlns:a16="http://schemas.microsoft.com/office/drawing/2014/main" id="{4A280D92-38A6-40B0-B647-2939D43A6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" y="2475"/>
              <a:ext cx="75" cy="165"/>
            </a:xfrm>
            <a:custGeom>
              <a:avLst/>
              <a:gdLst>
                <a:gd name="T0" fmla="*/ 208 w 30"/>
                <a:gd name="T1" fmla="*/ 0 h 62"/>
                <a:gd name="T2" fmla="*/ 0 w 30"/>
                <a:gd name="T3" fmla="*/ 248 h 62"/>
                <a:gd name="T4" fmla="*/ 675 w 30"/>
                <a:gd name="T5" fmla="*/ 2869 h 62"/>
                <a:gd name="T6" fmla="*/ 988 w 30"/>
                <a:gd name="T7" fmla="*/ 3053 h 62"/>
                <a:gd name="T8" fmla="*/ 1145 w 30"/>
                <a:gd name="T9" fmla="*/ 2656 h 62"/>
                <a:gd name="T10" fmla="*/ 470 w 30"/>
                <a:gd name="T11" fmla="*/ 56 h 62"/>
                <a:gd name="T12" fmla="*/ 208 w 30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62">
                  <a:moveTo>
                    <a:pt x="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60"/>
                    <a:pt x="22" y="62"/>
                    <a:pt x="25" y="61"/>
                  </a:cubicBezTo>
                  <a:cubicBezTo>
                    <a:pt x="28" y="60"/>
                    <a:pt x="30" y="56"/>
                    <a:pt x="29" y="53"/>
                  </a:cubicBezTo>
                  <a:cubicBezTo>
                    <a:pt x="12" y="1"/>
                    <a:pt x="12" y="1"/>
                    <a:pt x="12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Freeform 38">
              <a:extLst>
                <a:ext uri="{FF2B5EF4-FFF2-40B4-BE49-F238E27FC236}">
                  <a16:creationId xmlns:a16="http://schemas.microsoft.com/office/drawing/2014/main" id="{D5C88FCD-59A7-4968-BECD-ED962D9D0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" y="2475"/>
              <a:ext cx="75" cy="165"/>
            </a:xfrm>
            <a:custGeom>
              <a:avLst/>
              <a:gdLst>
                <a:gd name="T0" fmla="*/ 208 w 30"/>
                <a:gd name="T1" fmla="*/ 0 h 62"/>
                <a:gd name="T2" fmla="*/ 0 w 30"/>
                <a:gd name="T3" fmla="*/ 248 h 62"/>
                <a:gd name="T4" fmla="*/ 675 w 30"/>
                <a:gd name="T5" fmla="*/ 2869 h 62"/>
                <a:gd name="T6" fmla="*/ 988 w 30"/>
                <a:gd name="T7" fmla="*/ 3053 h 62"/>
                <a:gd name="T8" fmla="*/ 1145 w 30"/>
                <a:gd name="T9" fmla="*/ 2656 h 62"/>
                <a:gd name="T10" fmla="*/ 470 w 30"/>
                <a:gd name="T11" fmla="*/ 56 h 62"/>
                <a:gd name="T12" fmla="*/ 208 w 30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62">
                  <a:moveTo>
                    <a:pt x="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60"/>
                    <a:pt x="22" y="62"/>
                    <a:pt x="25" y="61"/>
                  </a:cubicBezTo>
                  <a:cubicBezTo>
                    <a:pt x="28" y="60"/>
                    <a:pt x="30" y="56"/>
                    <a:pt x="29" y="53"/>
                  </a:cubicBezTo>
                  <a:cubicBezTo>
                    <a:pt x="12" y="1"/>
                    <a:pt x="12" y="1"/>
                    <a:pt x="12" y="1"/>
                  </a:cubicBezTo>
                  <a:lnTo>
                    <a:pt x="5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Freeform 39">
              <a:extLst>
                <a:ext uri="{FF2B5EF4-FFF2-40B4-BE49-F238E27FC236}">
                  <a16:creationId xmlns:a16="http://schemas.microsoft.com/office/drawing/2014/main" id="{F6859D94-B465-4A6C-924B-9B5D8C0DE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2483"/>
              <a:ext cx="38" cy="133"/>
            </a:xfrm>
            <a:custGeom>
              <a:avLst/>
              <a:gdLst>
                <a:gd name="T0" fmla="*/ 38 w 38"/>
                <a:gd name="T1" fmla="*/ 133 h 133"/>
                <a:gd name="T2" fmla="*/ 0 w 38"/>
                <a:gd name="T3" fmla="*/ 8 h 133"/>
                <a:gd name="T4" fmla="*/ 8 w 38"/>
                <a:gd name="T5" fmla="*/ 0 h 133"/>
                <a:gd name="T6" fmla="*/ 8 w 38"/>
                <a:gd name="T7" fmla="*/ 10 h 133"/>
                <a:gd name="T8" fmla="*/ 38 w 38"/>
                <a:gd name="T9" fmla="*/ 133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133">
                  <a:moveTo>
                    <a:pt x="38" y="133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10"/>
                  </a:lnTo>
                  <a:lnTo>
                    <a:pt x="38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Freeform 40">
              <a:extLst>
                <a:ext uri="{FF2B5EF4-FFF2-40B4-BE49-F238E27FC236}">
                  <a16:creationId xmlns:a16="http://schemas.microsoft.com/office/drawing/2014/main" id="{A9B15A50-C089-4C46-BC60-7923C3B4C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2397"/>
              <a:ext cx="65" cy="134"/>
            </a:xfrm>
            <a:custGeom>
              <a:avLst/>
              <a:gdLst>
                <a:gd name="T0" fmla="*/ 208 w 26"/>
                <a:gd name="T1" fmla="*/ 0 h 50"/>
                <a:gd name="T2" fmla="*/ 0 w 26"/>
                <a:gd name="T3" fmla="*/ 252 h 50"/>
                <a:gd name="T4" fmla="*/ 520 w 26"/>
                <a:gd name="T5" fmla="*/ 2326 h 50"/>
                <a:gd name="T6" fmla="*/ 833 w 26"/>
                <a:gd name="T7" fmla="*/ 2522 h 50"/>
                <a:gd name="T8" fmla="*/ 988 w 26"/>
                <a:gd name="T9" fmla="*/ 2120 h 50"/>
                <a:gd name="T10" fmla="*/ 470 w 26"/>
                <a:gd name="T11" fmla="*/ 56 h 50"/>
                <a:gd name="T12" fmla="*/ 208 w 2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50">
                  <a:moveTo>
                    <a:pt x="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4" y="48"/>
                    <a:pt x="18" y="50"/>
                    <a:pt x="21" y="49"/>
                  </a:cubicBezTo>
                  <a:cubicBezTo>
                    <a:pt x="25" y="48"/>
                    <a:pt x="26" y="44"/>
                    <a:pt x="25" y="41"/>
                  </a:cubicBezTo>
                  <a:cubicBezTo>
                    <a:pt x="12" y="1"/>
                    <a:pt x="12" y="1"/>
                    <a:pt x="12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Freeform 41">
              <a:extLst>
                <a:ext uri="{FF2B5EF4-FFF2-40B4-BE49-F238E27FC236}">
                  <a16:creationId xmlns:a16="http://schemas.microsoft.com/office/drawing/2014/main" id="{C835C4C3-7668-413D-830C-F791E410F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2397"/>
              <a:ext cx="65" cy="134"/>
            </a:xfrm>
            <a:custGeom>
              <a:avLst/>
              <a:gdLst>
                <a:gd name="T0" fmla="*/ 208 w 26"/>
                <a:gd name="T1" fmla="*/ 0 h 50"/>
                <a:gd name="T2" fmla="*/ 0 w 26"/>
                <a:gd name="T3" fmla="*/ 252 h 50"/>
                <a:gd name="T4" fmla="*/ 520 w 26"/>
                <a:gd name="T5" fmla="*/ 2326 h 50"/>
                <a:gd name="T6" fmla="*/ 833 w 26"/>
                <a:gd name="T7" fmla="*/ 2522 h 50"/>
                <a:gd name="T8" fmla="*/ 988 w 26"/>
                <a:gd name="T9" fmla="*/ 2120 h 50"/>
                <a:gd name="T10" fmla="*/ 470 w 26"/>
                <a:gd name="T11" fmla="*/ 56 h 50"/>
                <a:gd name="T12" fmla="*/ 208 w 2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50">
                  <a:moveTo>
                    <a:pt x="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4" y="48"/>
                    <a:pt x="18" y="50"/>
                    <a:pt x="21" y="49"/>
                  </a:cubicBezTo>
                  <a:cubicBezTo>
                    <a:pt x="25" y="48"/>
                    <a:pt x="26" y="44"/>
                    <a:pt x="25" y="41"/>
                  </a:cubicBezTo>
                  <a:cubicBezTo>
                    <a:pt x="12" y="1"/>
                    <a:pt x="12" y="1"/>
                    <a:pt x="12" y="1"/>
                  </a:cubicBezTo>
                  <a:lnTo>
                    <a:pt x="5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Freeform 42">
              <a:extLst>
                <a:ext uri="{FF2B5EF4-FFF2-40B4-BE49-F238E27FC236}">
                  <a16:creationId xmlns:a16="http://schemas.microsoft.com/office/drawing/2014/main" id="{69DE908D-2841-4E7B-A43E-C160E9759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2403"/>
              <a:ext cx="27" cy="104"/>
            </a:xfrm>
            <a:custGeom>
              <a:avLst/>
              <a:gdLst>
                <a:gd name="T0" fmla="*/ 27 w 27"/>
                <a:gd name="T1" fmla="*/ 104 h 104"/>
                <a:gd name="T2" fmla="*/ 0 w 27"/>
                <a:gd name="T3" fmla="*/ 10 h 104"/>
                <a:gd name="T4" fmla="*/ 10 w 27"/>
                <a:gd name="T5" fmla="*/ 0 h 104"/>
                <a:gd name="T6" fmla="*/ 7 w 27"/>
                <a:gd name="T7" fmla="*/ 13 h 104"/>
                <a:gd name="T8" fmla="*/ 27 w 27"/>
                <a:gd name="T9" fmla="*/ 10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04">
                  <a:moveTo>
                    <a:pt x="27" y="104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7" y="13"/>
                  </a:lnTo>
                  <a:lnTo>
                    <a:pt x="27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Freeform 43">
              <a:extLst>
                <a:ext uri="{FF2B5EF4-FFF2-40B4-BE49-F238E27FC236}">
                  <a16:creationId xmlns:a16="http://schemas.microsoft.com/office/drawing/2014/main" id="{D184E3A8-95D6-4D7D-B579-4F790738C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2323"/>
              <a:ext cx="53" cy="133"/>
            </a:xfrm>
            <a:custGeom>
              <a:avLst/>
              <a:gdLst>
                <a:gd name="T0" fmla="*/ 242 w 21"/>
                <a:gd name="T1" fmla="*/ 0 h 50"/>
                <a:gd name="T2" fmla="*/ 0 w 21"/>
                <a:gd name="T3" fmla="*/ 205 h 50"/>
                <a:gd name="T4" fmla="*/ 318 w 21"/>
                <a:gd name="T5" fmla="*/ 2200 h 50"/>
                <a:gd name="T6" fmla="*/ 644 w 21"/>
                <a:gd name="T7" fmla="*/ 2447 h 50"/>
                <a:gd name="T8" fmla="*/ 853 w 21"/>
                <a:gd name="T9" fmla="*/ 2051 h 50"/>
                <a:gd name="T10" fmla="*/ 527 w 21"/>
                <a:gd name="T11" fmla="*/ 56 h 50"/>
                <a:gd name="T12" fmla="*/ 242 w 21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50">
                  <a:moveTo>
                    <a:pt x="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8"/>
                    <a:pt x="12" y="50"/>
                    <a:pt x="16" y="49"/>
                  </a:cubicBezTo>
                  <a:cubicBezTo>
                    <a:pt x="19" y="48"/>
                    <a:pt x="21" y="45"/>
                    <a:pt x="21" y="41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Freeform 44">
              <a:extLst>
                <a:ext uri="{FF2B5EF4-FFF2-40B4-BE49-F238E27FC236}">
                  <a16:creationId xmlns:a16="http://schemas.microsoft.com/office/drawing/2014/main" id="{3FC0F375-9036-4A7C-8819-391544DC6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2323"/>
              <a:ext cx="53" cy="133"/>
            </a:xfrm>
            <a:custGeom>
              <a:avLst/>
              <a:gdLst>
                <a:gd name="T0" fmla="*/ 242 w 21"/>
                <a:gd name="T1" fmla="*/ 0 h 50"/>
                <a:gd name="T2" fmla="*/ 0 w 21"/>
                <a:gd name="T3" fmla="*/ 205 h 50"/>
                <a:gd name="T4" fmla="*/ 318 w 21"/>
                <a:gd name="T5" fmla="*/ 2200 h 50"/>
                <a:gd name="T6" fmla="*/ 644 w 21"/>
                <a:gd name="T7" fmla="*/ 2447 h 50"/>
                <a:gd name="T8" fmla="*/ 853 w 21"/>
                <a:gd name="T9" fmla="*/ 2051 h 50"/>
                <a:gd name="T10" fmla="*/ 527 w 21"/>
                <a:gd name="T11" fmla="*/ 56 h 50"/>
                <a:gd name="T12" fmla="*/ 242 w 21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50">
                  <a:moveTo>
                    <a:pt x="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8"/>
                    <a:pt x="12" y="50"/>
                    <a:pt x="16" y="49"/>
                  </a:cubicBezTo>
                  <a:cubicBezTo>
                    <a:pt x="19" y="48"/>
                    <a:pt x="21" y="45"/>
                    <a:pt x="21" y="41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6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Freeform 45">
              <a:extLst>
                <a:ext uri="{FF2B5EF4-FFF2-40B4-BE49-F238E27FC236}">
                  <a16:creationId xmlns:a16="http://schemas.microsoft.com/office/drawing/2014/main" id="{82EC06F3-BF3B-4E58-8F1C-8840401C5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" y="2328"/>
              <a:ext cx="17" cy="104"/>
            </a:xfrm>
            <a:custGeom>
              <a:avLst/>
              <a:gdLst>
                <a:gd name="T0" fmla="*/ 17 w 17"/>
                <a:gd name="T1" fmla="*/ 104 h 104"/>
                <a:gd name="T2" fmla="*/ 0 w 17"/>
                <a:gd name="T3" fmla="*/ 8 h 104"/>
                <a:gd name="T4" fmla="*/ 10 w 17"/>
                <a:gd name="T5" fmla="*/ 0 h 104"/>
                <a:gd name="T6" fmla="*/ 7 w 17"/>
                <a:gd name="T7" fmla="*/ 13 h 104"/>
                <a:gd name="T8" fmla="*/ 17 w 17"/>
                <a:gd name="T9" fmla="*/ 10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04">
                  <a:moveTo>
                    <a:pt x="17" y="104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7" y="13"/>
                  </a:lnTo>
                  <a:lnTo>
                    <a:pt x="17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Freeform 46">
              <a:extLst>
                <a:ext uri="{FF2B5EF4-FFF2-40B4-BE49-F238E27FC236}">
                  <a16:creationId xmlns:a16="http://schemas.microsoft.com/office/drawing/2014/main" id="{F8D9EAB7-B257-42B5-A951-4E17E8B41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2456"/>
              <a:ext cx="160" cy="144"/>
            </a:xfrm>
            <a:custGeom>
              <a:avLst/>
              <a:gdLst>
                <a:gd name="T0" fmla="*/ 0 w 64"/>
                <a:gd name="T1" fmla="*/ 0 h 54"/>
                <a:gd name="T2" fmla="*/ 2500 w 64"/>
                <a:gd name="T3" fmla="*/ 2731 h 54"/>
                <a:gd name="T4" fmla="*/ 1488 w 64"/>
                <a:gd name="T5" fmla="*/ 1515 h 54"/>
                <a:gd name="T6" fmla="*/ 0 w 64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54">
                  <a:moveTo>
                    <a:pt x="0" y="0"/>
                  </a:moveTo>
                  <a:cubicBezTo>
                    <a:pt x="8" y="5"/>
                    <a:pt x="57" y="40"/>
                    <a:pt x="64" y="54"/>
                  </a:cubicBezTo>
                  <a:cubicBezTo>
                    <a:pt x="58" y="49"/>
                    <a:pt x="42" y="34"/>
                    <a:pt x="38" y="30"/>
                  </a:cubicBezTo>
                  <a:cubicBezTo>
                    <a:pt x="34" y="2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Freeform 47">
              <a:extLst>
                <a:ext uri="{FF2B5EF4-FFF2-40B4-BE49-F238E27FC236}">
                  <a16:creationId xmlns:a16="http://schemas.microsoft.com/office/drawing/2014/main" id="{14C362B4-B1A2-49EA-B457-308C2804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2685"/>
              <a:ext cx="17" cy="46"/>
            </a:xfrm>
            <a:custGeom>
              <a:avLst/>
              <a:gdLst>
                <a:gd name="T0" fmla="*/ 211 w 7"/>
                <a:gd name="T1" fmla="*/ 0 h 17"/>
                <a:gd name="T2" fmla="*/ 0 w 7"/>
                <a:gd name="T3" fmla="*/ 909 h 17"/>
                <a:gd name="T4" fmla="*/ 211 w 7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7">
                  <a:moveTo>
                    <a:pt x="6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6" y="12"/>
                    <a:pt x="7" y="6"/>
                    <a:pt x="6" y="0"/>
                  </a:cubicBezTo>
                  <a:close/>
                </a:path>
              </a:pathLst>
            </a:custGeom>
            <a:solidFill>
              <a:srgbClr val="00ACE5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Freeform 48">
              <a:extLst>
                <a:ext uri="{FF2B5EF4-FFF2-40B4-BE49-F238E27FC236}">
                  <a16:creationId xmlns:a16="http://schemas.microsoft.com/office/drawing/2014/main" id="{0EDF2306-4409-4713-B385-4A11BCE11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1560"/>
              <a:ext cx="183" cy="688"/>
            </a:xfrm>
            <a:custGeom>
              <a:avLst/>
              <a:gdLst>
                <a:gd name="T0" fmla="*/ 2885 w 73"/>
                <a:gd name="T1" fmla="*/ 0 h 258"/>
                <a:gd name="T2" fmla="*/ 1735 w 73"/>
                <a:gd name="T3" fmla="*/ 661 h 258"/>
                <a:gd name="T4" fmla="*/ 1547 w 73"/>
                <a:gd name="T5" fmla="*/ 6733 h 258"/>
                <a:gd name="T6" fmla="*/ 709 w 73"/>
                <a:gd name="T7" fmla="*/ 11741 h 258"/>
                <a:gd name="T8" fmla="*/ 0 w 73"/>
                <a:gd name="T9" fmla="*/ 13048 h 258"/>
                <a:gd name="T10" fmla="*/ 2093 w 73"/>
                <a:gd name="T11" fmla="*/ 9045 h 258"/>
                <a:gd name="T12" fmla="*/ 2173 w 73"/>
                <a:gd name="T13" fmla="*/ 8648 h 258"/>
                <a:gd name="T14" fmla="*/ 2414 w 73"/>
                <a:gd name="T15" fmla="*/ 5917 h 258"/>
                <a:gd name="T16" fmla="*/ 2885 w 73"/>
                <a:gd name="T17" fmla="*/ 0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258">
                  <a:moveTo>
                    <a:pt x="73" y="0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26" y="21"/>
                    <a:pt x="36" y="95"/>
                    <a:pt x="39" y="133"/>
                  </a:cubicBezTo>
                  <a:cubicBezTo>
                    <a:pt x="42" y="160"/>
                    <a:pt x="32" y="205"/>
                    <a:pt x="18" y="232"/>
                  </a:cubicBezTo>
                  <a:cubicBezTo>
                    <a:pt x="14" y="241"/>
                    <a:pt x="7" y="249"/>
                    <a:pt x="0" y="258"/>
                  </a:cubicBezTo>
                  <a:cubicBezTo>
                    <a:pt x="28" y="232"/>
                    <a:pt x="42" y="213"/>
                    <a:pt x="53" y="179"/>
                  </a:cubicBezTo>
                  <a:cubicBezTo>
                    <a:pt x="54" y="176"/>
                    <a:pt x="54" y="174"/>
                    <a:pt x="55" y="171"/>
                  </a:cubicBezTo>
                  <a:cubicBezTo>
                    <a:pt x="59" y="157"/>
                    <a:pt x="61" y="132"/>
                    <a:pt x="61" y="117"/>
                  </a:cubicBezTo>
                  <a:cubicBezTo>
                    <a:pt x="61" y="79"/>
                    <a:pt x="53" y="8"/>
                    <a:pt x="73" y="0"/>
                  </a:cubicBezTo>
                  <a:close/>
                </a:path>
              </a:pathLst>
            </a:custGeom>
            <a:solidFill>
              <a:srgbClr val="258F48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Freeform 49">
              <a:extLst>
                <a:ext uri="{FF2B5EF4-FFF2-40B4-BE49-F238E27FC236}">
                  <a16:creationId xmlns:a16="http://schemas.microsoft.com/office/drawing/2014/main" id="{BB7B8214-A6D7-45F2-AB5B-D74942552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" y="2163"/>
              <a:ext cx="88" cy="112"/>
            </a:xfrm>
            <a:custGeom>
              <a:avLst/>
              <a:gdLst>
                <a:gd name="T0" fmla="*/ 158 w 35"/>
                <a:gd name="T1" fmla="*/ 93 h 42"/>
                <a:gd name="T2" fmla="*/ 0 w 35"/>
                <a:gd name="T3" fmla="*/ 397 h 42"/>
                <a:gd name="T4" fmla="*/ 923 w 35"/>
                <a:gd name="T5" fmla="*/ 1971 h 42"/>
                <a:gd name="T6" fmla="*/ 1270 w 35"/>
                <a:gd name="T7" fmla="*/ 2027 h 42"/>
                <a:gd name="T8" fmla="*/ 1320 w 35"/>
                <a:gd name="T9" fmla="*/ 1571 h 42"/>
                <a:gd name="T10" fmla="*/ 397 w 35"/>
                <a:gd name="T11" fmla="*/ 0 h 42"/>
                <a:gd name="T12" fmla="*/ 158 w 35"/>
                <a:gd name="T13" fmla="*/ 93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2">
                  <a:moveTo>
                    <a:pt x="4" y="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5" y="41"/>
                    <a:pt x="29" y="42"/>
                    <a:pt x="32" y="40"/>
                  </a:cubicBezTo>
                  <a:cubicBezTo>
                    <a:pt x="34" y="38"/>
                    <a:pt x="35" y="34"/>
                    <a:pt x="33" y="31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FF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Freeform 50">
              <a:extLst>
                <a:ext uri="{FF2B5EF4-FFF2-40B4-BE49-F238E27FC236}">
                  <a16:creationId xmlns:a16="http://schemas.microsoft.com/office/drawing/2014/main" id="{3F22B20D-66E7-4120-9E6B-97F32C1D3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" y="2163"/>
              <a:ext cx="88" cy="112"/>
            </a:xfrm>
            <a:custGeom>
              <a:avLst/>
              <a:gdLst>
                <a:gd name="T0" fmla="*/ 158 w 35"/>
                <a:gd name="T1" fmla="*/ 93 h 42"/>
                <a:gd name="T2" fmla="*/ 0 w 35"/>
                <a:gd name="T3" fmla="*/ 397 h 42"/>
                <a:gd name="T4" fmla="*/ 923 w 35"/>
                <a:gd name="T5" fmla="*/ 1971 h 42"/>
                <a:gd name="T6" fmla="*/ 1270 w 35"/>
                <a:gd name="T7" fmla="*/ 2027 h 42"/>
                <a:gd name="T8" fmla="*/ 1320 w 35"/>
                <a:gd name="T9" fmla="*/ 1571 h 42"/>
                <a:gd name="T10" fmla="*/ 397 w 35"/>
                <a:gd name="T11" fmla="*/ 0 h 42"/>
                <a:gd name="T12" fmla="*/ 158 w 35"/>
                <a:gd name="T13" fmla="*/ 93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2">
                  <a:moveTo>
                    <a:pt x="4" y="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5" y="41"/>
                    <a:pt x="29" y="42"/>
                    <a:pt x="32" y="40"/>
                  </a:cubicBezTo>
                  <a:cubicBezTo>
                    <a:pt x="34" y="38"/>
                    <a:pt x="35" y="34"/>
                    <a:pt x="33" y="31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4" y="2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Freeform 51">
              <a:extLst>
                <a:ext uri="{FF2B5EF4-FFF2-40B4-BE49-F238E27FC236}">
                  <a16:creationId xmlns:a16="http://schemas.microsoft.com/office/drawing/2014/main" id="{28775263-8DC8-4B88-BE07-AA12C578D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2171"/>
              <a:ext cx="50" cy="85"/>
            </a:xfrm>
            <a:custGeom>
              <a:avLst/>
              <a:gdLst>
                <a:gd name="T0" fmla="*/ 50 w 50"/>
                <a:gd name="T1" fmla="*/ 85 h 85"/>
                <a:gd name="T2" fmla="*/ 0 w 50"/>
                <a:gd name="T3" fmla="*/ 13 h 85"/>
                <a:gd name="T4" fmla="*/ 5 w 50"/>
                <a:gd name="T5" fmla="*/ 0 h 85"/>
                <a:gd name="T6" fmla="*/ 7 w 50"/>
                <a:gd name="T7" fmla="*/ 13 h 85"/>
                <a:gd name="T8" fmla="*/ 50 w 50"/>
                <a:gd name="T9" fmla="*/ 8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85">
                  <a:moveTo>
                    <a:pt x="50" y="85"/>
                  </a:moveTo>
                  <a:lnTo>
                    <a:pt x="0" y="13"/>
                  </a:lnTo>
                  <a:lnTo>
                    <a:pt x="5" y="0"/>
                  </a:lnTo>
                  <a:lnTo>
                    <a:pt x="7" y="13"/>
                  </a:lnTo>
                  <a:lnTo>
                    <a:pt x="5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Freeform 52">
              <a:extLst>
                <a:ext uri="{FF2B5EF4-FFF2-40B4-BE49-F238E27FC236}">
                  <a16:creationId xmlns:a16="http://schemas.microsoft.com/office/drawing/2014/main" id="{6399CE72-70A9-4ED0-803F-C40719C8A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" y="1712"/>
              <a:ext cx="105" cy="117"/>
            </a:xfrm>
            <a:custGeom>
              <a:avLst/>
              <a:gdLst>
                <a:gd name="T0" fmla="*/ 0 w 42"/>
                <a:gd name="T1" fmla="*/ 2199 h 44"/>
                <a:gd name="T2" fmla="*/ 1145 w 42"/>
                <a:gd name="T3" fmla="*/ 1542 h 44"/>
                <a:gd name="T4" fmla="*/ 1645 w 42"/>
                <a:gd name="T5" fmla="*/ 750 h 44"/>
                <a:gd name="T6" fmla="*/ 708 w 42"/>
                <a:gd name="T7" fmla="*/ 0 h 44"/>
                <a:gd name="T8" fmla="*/ 0 w 42"/>
                <a:gd name="T9" fmla="*/ 2199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4">
                  <a:moveTo>
                    <a:pt x="0" y="44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35" y="29"/>
                    <a:pt x="39" y="23"/>
                    <a:pt x="42" y="15"/>
                  </a:cubicBezTo>
                  <a:cubicBezTo>
                    <a:pt x="34" y="12"/>
                    <a:pt x="26" y="7"/>
                    <a:pt x="18" y="0"/>
                  </a:cubicBezTo>
                  <a:cubicBezTo>
                    <a:pt x="16" y="22"/>
                    <a:pt x="11" y="39"/>
                    <a:pt x="0" y="44"/>
                  </a:cubicBezTo>
                  <a:close/>
                </a:path>
              </a:pathLst>
            </a:custGeom>
            <a:solidFill>
              <a:srgbClr val="258F48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Freeform 53">
              <a:extLst>
                <a:ext uri="{FF2B5EF4-FFF2-40B4-BE49-F238E27FC236}">
                  <a16:creationId xmlns:a16="http://schemas.microsoft.com/office/drawing/2014/main" id="{E36B1F05-66BF-4D60-A9A2-6F93894DC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1568"/>
              <a:ext cx="127" cy="168"/>
            </a:xfrm>
            <a:custGeom>
              <a:avLst/>
              <a:gdLst>
                <a:gd name="T0" fmla="*/ 0 w 51"/>
                <a:gd name="T1" fmla="*/ 968 h 63"/>
                <a:gd name="T2" fmla="*/ 540 w 51"/>
                <a:gd name="T3" fmla="*/ 3187 h 63"/>
                <a:gd name="T4" fmla="*/ 1960 w 51"/>
                <a:gd name="T5" fmla="*/ 0 h 63"/>
                <a:gd name="T6" fmla="*/ 725 w 51"/>
                <a:gd name="T7" fmla="*/ 0 h 63"/>
                <a:gd name="T8" fmla="*/ 0 w 51"/>
                <a:gd name="T9" fmla="*/ 968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63">
                  <a:moveTo>
                    <a:pt x="0" y="19"/>
                  </a:moveTo>
                  <a:cubicBezTo>
                    <a:pt x="5" y="31"/>
                    <a:pt x="9" y="46"/>
                    <a:pt x="14" y="63"/>
                  </a:cubicBezTo>
                  <a:cubicBezTo>
                    <a:pt x="25" y="31"/>
                    <a:pt x="38" y="0"/>
                    <a:pt x="5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6" y="8"/>
                    <a:pt x="0" y="19"/>
                  </a:cubicBezTo>
                  <a:close/>
                </a:path>
              </a:pathLst>
            </a:custGeom>
            <a:solidFill>
              <a:srgbClr val="258F48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Freeform 54">
              <a:extLst>
                <a:ext uri="{FF2B5EF4-FFF2-40B4-BE49-F238E27FC236}">
                  <a16:creationId xmlns:a16="http://schemas.microsoft.com/office/drawing/2014/main" id="{288CDDF2-8DC5-4B36-91BF-DD32CBD3D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" y="1568"/>
              <a:ext cx="390" cy="600"/>
            </a:xfrm>
            <a:custGeom>
              <a:avLst/>
              <a:gdLst>
                <a:gd name="T0" fmla="*/ 4845 w 156"/>
                <a:gd name="T1" fmla="*/ 0 h 225"/>
                <a:gd name="T2" fmla="*/ 2658 w 156"/>
                <a:gd name="T3" fmla="*/ 5917 h 225"/>
                <a:gd name="T4" fmla="*/ 0 w 156"/>
                <a:gd name="T5" fmla="*/ 11379 h 225"/>
                <a:gd name="T6" fmla="*/ 1250 w 156"/>
                <a:gd name="T7" fmla="*/ 11379 h 225"/>
                <a:gd name="T8" fmla="*/ 3988 w 156"/>
                <a:gd name="T9" fmla="*/ 5917 h 225"/>
                <a:gd name="T10" fmla="*/ 6095 w 156"/>
                <a:gd name="T11" fmla="*/ 0 h 225"/>
                <a:gd name="T12" fmla="*/ 4845 w 156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225">
                  <a:moveTo>
                    <a:pt x="124" y="0"/>
                  </a:moveTo>
                  <a:cubicBezTo>
                    <a:pt x="103" y="0"/>
                    <a:pt x="80" y="86"/>
                    <a:pt x="68" y="117"/>
                  </a:cubicBezTo>
                  <a:cubicBezTo>
                    <a:pt x="57" y="147"/>
                    <a:pt x="28" y="225"/>
                    <a:pt x="0" y="225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60" y="225"/>
                    <a:pt x="90" y="147"/>
                    <a:pt x="102" y="117"/>
                  </a:cubicBezTo>
                  <a:cubicBezTo>
                    <a:pt x="114" y="86"/>
                    <a:pt x="135" y="0"/>
                    <a:pt x="156" y="0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rgbClr val="258F48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Freeform 55">
              <a:extLst>
                <a:ext uri="{FF2B5EF4-FFF2-40B4-BE49-F238E27FC236}">
                  <a16:creationId xmlns:a16="http://schemas.microsoft.com/office/drawing/2014/main" id="{B56373BD-B094-4925-8E9C-03A556DC0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" y="1568"/>
              <a:ext cx="392" cy="600"/>
            </a:xfrm>
            <a:custGeom>
              <a:avLst/>
              <a:gdLst>
                <a:gd name="T0" fmla="*/ 4856 w 157"/>
                <a:gd name="T1" fmla="*/ 0 h 225"/>
                <a:gd name="T2" fmla="*/ 2674 w 157"/>
                <a:gd name="T3" fmla="*/ 5917 h 225"/>
                <a:gd name="T4" fmla="*/ 0 w 157"/>
                <a:gd name="T5" fmla="*/ 11379 h 225"/>
                <a:gd name="T6" fmla="*/ 1246 w 157"/>
                <a:gd name="T7" fmla="*/ 11379 h 225"/>
                <a:gd name="T8" fmla="*/ 3970 w 157"/>
                <a:gd name="T9" fmla="*/ 5917 h 225"/>
                <a:gd name="T10" fmla="*/ 6102 w 157"/>
                <a:gd name="T11" fmla="*/ 0 h 225"/>
                <a:gd name="T12" fmla="*/ 4856 w 157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" h="225">
                  <a:moveTo>
                    <a:pt x="125" y="0"/>
                  </a:moveTo>
                  <a:cubicBezTo>
                    <a:pt x="103" y="0"/>
                    <a:pt x="81" y="86"/>
                    <a:pt x="69" y="117"/>
                  </a:cubicBezTo>
                  <a:cubicBezTo>
                    <a:pt x="57" y="147"/>
                    <a:pt x="28" y="225"/>
                    <a:pt x="0" y="225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60" y="225"/>
                    <a:pt x="90" y="147"/>
                    <a:pt x="102" y="117"/>
                  </a:cubicBezTo>
                  <a:cubicBezTo>
                    <a:pt x="114" y="86"/>
                    <a:pt x="135" y="0"/>
                    <a:pt x="157" y="0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258F48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Freeform 56">
              <a:extLst>
                <a:ext uri="{FF2B5EF4-FFF2-40B4-BE49-F238E27FC236}">
                  <a16:creationId xmlns:a16="http://schemas.microsoft.com/office/drawing/2014/main" id="{BE90A79C-A693-46D3-8972-A97C75F8C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" y="1371"/>
              <a:ext cx="135" cy="720"/>
            </a:xfrm>
            <a:custGeom>
              <a:avLst/>
              <a:gdLst>
                <a:gd name="T0" fmla="*/ 833 w 54"/>
                <a:gd name="T1" fmla="*/ 661 h 270"/>
                <a:gd name="T2" fmla="*/ 708 w 54"/>
                <a:gd name="T3" fmla="*/ 7224 h 270"/>
                <a:gd name="T4" fmla="*/ 0 w 54"/>
                <a:gd name="T5" fmla="*/ 13653 h 270"/>
                <a:gd name="T6" fmla="*/ 1145 w 54"/>
                <a:gd name="T7" fmla="*/ 12992 h 270"/>
                <a:gd name="T8" fmla="*/ 1875 w 54"/>
                <a:gd name="T9" fmla="*/ 6520 h 270"/>
                <a:gd name="T10" fmla="*/ 2000 w 54"/>
                <a:gd name="T11" fmla="*/ 0 h 270"/>
                <a:gd name="T12" fmla="*/ 833 w 54"/>
                <a:gd name="T13" fmla="*/ 661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270">
                  <a:moveTo>
                    <a:pt x="21" y="13"/>
                  </a:moveTo>
                  <a:cubicBezTo>
                    <a:pt x="2" y="22"/>
                    <a:pt x="16" y="110"/>
                    <a:pt x="18" y="143"/>
                  </a:cubicBezTo>
                  <a:cubicBezTo>
                    <a:pt x="20" y="176"/>
                    <a:pt x="25" y="259"/>
                    <a:pt x="0" y="270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54" y="246"/>
                    <a:pt x="50" y="162"/>
                    <a:pt x="48" y="129"/>
                  </a:cubicBezTo>
                  <a:cubicBezTo>
                    <a:pt x="47" y="96"/>
                    <a:pt x="31" y="9"/>
                    <a:pt x="51" y="0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rgbClr val="258F48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Freeform 57">
              <a:extLst>
                <a:ext uri="{FF2B5EF4-FFF2-40B4-BE49-F238E27FC236}">
                  <a16:creationId xmlns:a16="http://schemas.microsoft.com/office/drawing/2014/main" id="{7B8067A8-2746-4985-973B-F994DC85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1299"/>
              <a:ext cx="138" cy="717"/>
            </a:xfrm>
            <a:custGeom>
              <a:avLst/>
              <a:gdLst>
                <a:gd name="T0" fmla="*/ 868 w 55"/>
                <a:gd name="T1" fmla="*/ 661 h 269"/>
                <a:gd name="T2" fmla="*/ 755 w 55"/>
                <a:gd name="T3" fmla="*/ 7162 h 269"/>
                <a:gd name="T4" fmla="*/ 0 w 55"/>
                <a:gd name="T5" fmla="*/ 13578 h 269"/>
                <a:gd name="T6" fmla="*/ 1184 w 55"/>
                <a:gd name="T7" fmla="*/ 12917 h 269"/>
                <a:gd name="T8" fmla="*/ 1945 w 55"/>
                <a:gd name="T9" fmla="*/ 6514 h 269"/>
                <a:gd name="T10" fmla="*/ 2020 w 55"/>
                <a:gd name="T11" fmla="*/ 0 h 269"/>
                <a:gd name="T12" fmla="*/ 868 w 55"/>
                <a:gd name="T13" fmla="*/ 661 h 2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269">
                  <a:moveTo>
                    <a:pt x="22" y="13"/>
                  </a:moveTo>
                  <a:cubicBezTo>
                    <a:pt x="2" y="22"/>
                    <a:pt x="17" y="109"/>
                    <a:pt x="19" y="142"/>
                  </a:cubicBezTo>
                  <a:cubicBezTo>
                    <a:pt x="20" y="175"/>
                    <a:pt x="25" y="258"/>
                    <a:pt x="0" y="269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55" y="245"/>
                    <a:pt x="51" y="162"/>
                    <a:pt x="49" y="129"/>
                  </a:cubicBezTo>
                  <a:cubicBezTo>
                    <a:pt x="47" y="96"/>
                    <a:pt x="32" y="9"/>
                    <a:pt x="51" y="0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258F48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Freeform 58">
              <a:extLst>
                <a:ext uri="{FF2B5EF4-FFF2-40B4-BE49-F238E27FC236}">
                  <a16:creationId xmlns:a16="http://schemas.microsoft.com/office/drawing/2014/main" id="{FEB1A40C-4635-4DE0-8C90-F2315C160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1584"/>
              <a:ext cx="65" cy="69"/>
            </a:xfrm>
            <a:custGeom>
              <a:avLst/>
              <a:gdLst>
                <a:gd name="T0" fmla="*/ 988 w 26"/>
                <a:gd name="T1" fmla="*/ 1290 h 26"/>
                <a:gd name="T2" fmla="*/ 988 w 26"/>
                <a:gd name="T3" fmla="*/ 507 h 26"/>
                <a:gd name="T4" fmla="*/ 283 w 26"/>
                <a:gd name="T5" fmla="*/ 295 h 26"/>
                <a:gd name="T6" fmla="*/ 908 w 26"/>
                <a:gd name="T7" fmla="*/ 894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6">
                  <a:moveTo>
                    <a:pt x="25" y="26"/>
                  </a:moveTo>
                  <a:cubicBezTo>
                    <a:pt x="25" y="24"/>
                    <a:pt x="24" y="11"/>
                    <a:pt x="25" y="10"/>
                  </a:cubicBezTo>
                  <a:cubicBezTo>
                    <a:pt x="26" y="8"/>
                    <a:pt x="14" y="0"/>
                    <a:pt x="7" y="6"/>
                  </a:cubicBezTo>
                  <a:cubicBezTo>
                    <a:pt x="0" y="11"/>
                    <a:pt x="20" y="4"/>
                    <a:pt x="23" y="18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Freeform 59">
              <a:extLst>
                <a:ext uri="{FF2B5EF4-FFF2-40B4-BE49-F238E27FC236}">
                  <a16:creationId xmlns:a16="http://schemas.microsoft.com/office/drawing/2014/main" id="{7049C434-DF76-45B7-BFC4-D6B40A4A5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" y="1883"/>
              <a:ext cx="163" cy="290"/>
            </a:xfrm>
            <a:custGeom>
              <a:avLst/>
              <a:gdLst>
                <a:gd name="T0" fmla="*/ 83 w 65"/>
                <a:gd name="T1" fmla="*/ 4800 h 109"/>
                <a:gd name="T2" fmla="*/ 1076 w 65"/>
                <a:gd name="T3" fmla="*/ 3014 h 109"/>
                <a:gd name="T4" fmla="*/ 1264 w 65"/>
                <a:gd name="T5" fmla="*/ 3653 h 109"/>
                <a:gd name="T6" fmla="*/ 1969 w 65"/>
                <a:gd name="T7" fmla="*/ 2655 h 109"/>
                <a:gd name="T8" fmla="*/ 2051 w 65"/>
                <a:gd name="T9" fmla="*/ 0 h 109"/>
                <a:gd name="T10" fmla="*/ 2207 w 65"/>
                <a:gd name="T11" fmla="*/ 1658 h 109"/>
                <a:gd name="T12" fmla="*/ 2573 w 65"/>
                <a:gd name="T13" fmla="*/ 1961 h 109"/>
                <a:gd name="T14" fmla="*/ 2132 w 65"/>
                <a:gd name="T15" fmla="*/ 3108 h 109"/>
                <a:gd name="T16" fmla="*/ 1655 w 65"/>
                <a:gd name="T17" fmla="*/ 4198 h 109"/>
                <a:gd name="T18" fmla="*/ 993 w 65"/>
                <a:gd name="T19" fmla="*/ 5068 h 109"/>
                <a:gd name="T20" fmla="*/ 0 w 65"/>
                <a:gd name="T21" fmla="*/ 4954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109">
                  <a:moveTo>
                    <a:pt x="2" y="96"/>
                  </a:moveTo>
                  <a:cubicBezTo>
                    <a:pt x="21" y="98"/>
                    <a:pt x="23" y="71"/>
                    <a:pt x="27" y="60"/>
                  </a:cubicBezTo>
                  <a:cubicBezTo>
                    <a:pt x="31" y="61"/>
                    <a:pt x="27" y="71"/>
                    <a:pt x="32" y="73"/>
                  </a:cubicBezTo>
                  <a:cubicBezTo>
                    <a:pt x="37" y="75"/>
                    <a:pt x="50" y="60"/>
                    <a:pt x="50" y="53"/>
                  </a:cubicBezTo>
                  <a:cubicBezTo>
                    <a:pt x="50" y="44"/>
                    <a:pt x="50" y="8"/>
                    <a:pt x="52" y="0"/>
                  </a:cubicBezTo>
                  <a:cubicBezTo>
                    <a:pt x="52" y="3"/>
                    <a:pt x="54" y="30"/>
                    <a:pt x="56" y="33"/>
                  </a:cubicBezTo>
                  <a:cubicBezTo>
                    <a:pt x="59" y="36"/>
                    <a:pt x="61" y="39"/>
                    <a:pt x="65" y="39"/>
                  </a:cubicBezTo>
                  <a:cubicBezTo>
                    <a:pt x="64" y="47"/>
                    <a:pt x="58" y="54"/>
                    <a:pt x="54" y="62"/>
                  </a:cubicBezTo>
                  <a:cubicBezTo>
                    <a:pt x="51" y="69"/>
                    <a:pt x="46" y="78"/>
                    <a:pt x="42" y="84"/>
                  </a:cubicBezTo>
                  <a:cubicBezTo>
                    <a:pt x="37" y="91"/>
                    <a:pt x="31" y="97"/>
                    <a:pt x="25" y="101"/>
                  </a:cubicBezTo>
                  <a:cubicBezTo>
                    <a:pt x="20" y="105"/>
                    <a:pt x="10" y="109"/>
                    <a:pt x="0" y="99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Freeform 60">
              <a:extLst>
                <a:ext uri="{FF2B5EF4-FFF2-40B4-BE49-F238E27FC236}">
                  <a16:creationId xmlns:a16="http://schemas.microsoft.com/office/drawing/2014/main" id="{5A4DA90E-6058-4068-8A47-B354CC6F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" y="1763"/>
              <a:ext cx="58" cy="237"/>
            </a:xfrm>
            <a:custGeom>
              <a:avLst/>
              <a:gdLst>
                <a:gd name="T0" fmla="*/ 83 w 23"/>
                <a:gd name="T1" fmla="*/ 4474 h 89"/>
                <a:gd name="T2" fmla="*/ 928 w 23"/>
                <a:gd name="T3" fmla="*/ 1659 h 89"/>
                <a:gd name="T4" fmla="*/ 885 w 23"/>
                <a:gd name="T5" fmla="*/ 0 h 89"/>
                <a:gd name="T6" fmla="*/ 560 w 23"/>
                <a:gd name="T7" fmla="*/ 2170 h 89"/>
                <a:gd name="T8" fmla="*/ 285 w 23"/>
                <a:gd name="T9" fmla="*/ 2418 h 89"/>
                <a:gd name="T10" fmla="*/ 0 w 23"/>
                <a:gd name="T11" fmla="*/ 4175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89">
                  <a:moveTo>
                    <a:pt x="2" y="89"/>
                  </a:moveTo>
                  <a:cubicBezTo>
                    <a:pt x="6" y="80"/>
                    <a:pt x="23" y="33"/>
                    <a:pt x="23" y="3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9" y="72"/>
                    <a:pt x="0" y="83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Freeform 61">
              <a:extLst>
                <a:ext uri="{FF2B5EF4-FFF2-40B4-BE49-F238E27FC236}">
                  <a16:creationId xmlns:a16="http://schemas.microsoft.com/office/drawing/2014/main" id="{E518C849-B55C-4917-8234-1C8D12CCB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2003"/>
              <a:ext cx="28" cy="45"/>
            </a:xfrm>
            <a:custGeom>
              <a:avLst/>
              <a:gdLst>
                <a:gd name="T0" fmla="*/ 415 w 11"/>
                <a:gd name="T1" fmla="*/ 744 h 17"/>
                <a:gd name="T2" fmla="*/ 382 w 11"/>
                <a:gd name="T3" fmla="*/ 294 h 17"/>
                <a:gd name="T4" fmla="*/ 0 w 11"/>
                <a:gd name="T5" fmla="*/ 148 h 17"/>
                <a:gd name="T6" fmla="*/ 298 w 11"/>
                <a:gd name="T7" fmla="*/ 83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7">
                  <a:moveTo>
                    <a:pt x="10" y="15"/>
                  </a:moveTo>
                  <a:cubicBezTo>
                    <a:pt x="11" y="12"/>
                    <a:pt x="11" y="9"/>
                    <a:pt x="9" y="6"/>
                  </a:cubicBezTo>
                  <a:cubicBezTo>
                    <a:pt x="8" y="4"/>
                    <a:pt x="3" y="0"/>
                    <a:pt x="0" y="3"/>
                  </a:cubicBezTo>
                  <a:cubicBezTo>
                    <a:pt x="7" y="4"/>
                    <a:pt x="7" y="11"/>
                    <a:pt x="7" y="17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Freeform 62">
              <a:extLst>
                <a:ext uri="{FF2B5EF4-FFF2-40B4-BE49-F238E27FC236}">
                  <a16:creationId xmlns:a16="http://schemas.microsoft.com/office/drawing/2014/main" id="{4B546B43-BD2B-409F-922B-61DAAB286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1880"/>
              <a:ext cx="38" cy="16"/>
            </a:xfrm>
            <a:custGeom>
              <a:avLst/>
              <a:gdLst>
                <a:gd name="T0" fmla="*/ 0 w 15"/>
                <a:gd name="T1" fmla="*/ 205 h 6"/>
                <a:gd name="T2" fmla="*/ 616 w 15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6">
                  <a:moveTo>
                    <a:pt x="0" y="4"/>
                  </a:moveTo>
                  <a:cubicBezTo>
                    <a:pt x="5" y="0"/>
                    <a:pt x="11" y="1"/>
                    <a:pt x="15" y="6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Freeform 63">
              <a:extLst>
                <a:ext uri="{FF2B5EF4-FFF2-40B4-BE49-F238E27FC236}">
                  <a16:creationId xmlns:a16="http://schemas.microsoft.com/office/drawing/2014/main" id="{D24F36CA-2277-4BA4-BA13-3814B941C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1709"/>
              <a:ext cx="30" cy="64"/>
            </a:xfrm>
            <a:custGeom>
              <a:avLst/>
              <a:gdLst>
                <a:gd name="T0" fmla="*/ 363 w 12"/>
                <a:gd name="T1" fmla="*/ 1216 h 24"/>
                <a:gd name="T2" fmla="*/ 470 w 12"/>
                <a:gd name="T3" fmla="*/ 456 h 24"/>
                <a:gd name="T4" fmla="*/ 363 w 12"/>
                <a:gd name="T5" fmla="*/ 56 h 24"/>
                <a:gd name="T6" fmla="*/ 0 w 12"/>
                <a:gd name="T7" fmla="*/ 93 h 24"/>
                <a:gd name="T8" fmla="*/ 238 w 12"/>
                <a:gd name="T9" fmla="*/ 363 h 24"/>
                <a:gd name="T10" fmla="*/ 283 w 12"/>
                <a:gd name="T11" fmla="*/ 547 h 24"/>
                <a:gd name="T12" fmla="*/ 283 w 12"/>
                <a:gd name="T13" fmla="*/ 96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24">
                  <a:moveTo>
                    <a:pt x="9" y="24"/>
                  </a:moveTo>
                  <a:cubicBezTo>
                    <a:pt x="10" y="19"/>
                    <a:pt x="12" y="14"/>
                    <a:pt x="12" y="9"/>
                  </a:cubicBezTo>
                  <a:cubicBezTo>
                    <a:pt x="12" y="6"/>
                    <a:pt x="12" y="3"/>
                    <a:pt x="9" y="1"/>
                  </a:cubicBezTo>
                  <a:cubicBezTo>
                    <a:pt x="7" y="0"/>
                    <a:pt x="2" y="0"/>
                    <a:pt x="0" y="2"/>
                  </a:cubicBezTo>
                  <a:cubicBezTo>
                    <a:pt x="2" y="4"/>
                    <a:pt x="5" y="2"/>
                    <a:pt x="6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4"/>
                    <a:pt x="7" y="17"/>
                    <a:pt x="7" y="19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Freeform 64">
              <a:extLst>
                <a:ext uri="{FF2B5EF4-FFF2-40B4-BE49-F238E27FC236}">
                  <a16:creationId xmlns:a16="http://schemas.microsoft.com/office/drawing/2014/main" id="{5C01FA0D-0595-4C39-8B0C-EA6E057A5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" y="1883"/>
              <a:ext cx="157" cy="285"/>
            </a:xfrm>
            <a:custGeom>
              <a:avLst/>
              <a:gdLst>
                <a:gd name="T0" fmla="*/ 0 w 63"/>
                <a:gd name="T1" fmla="*/ 4840 h 107"/>
                <a:gd name="T2" fmla="*/ 932 w 63"/>
                <a:gd name="T3" fmla="*/ 3023 h 107"/>
                <a:gd name="T4" fmla="*/ 1111 w 63"/>
                <a:gd name="T5" fmla="*/ 3668 h 107"/>
                <a:gd name="T6" fmla="*/ 1857 w 63"/>
                <a:gd name="T7" fmla="*/ 2666 h 107"/>
                <a:gd name="T8" fmla="*/ 1939 w 63"/>
                <a:gd name="T9" fmla="*/ 0 h 107"/>
                <a:gd name="T10" fmla="*/ 2086 w 63"/>
                <a:gd name="T11" fmla="*/ 1659 h 107"/>
                <a:gd name="T12" fmla="*/ 2427 w 63"/>
                <a:gd name="T13" fmla="*/ 1966 h 107"/>
                <a:gd name="T14" fmla="*/ 2011 w 63"/>
                <a:gd name="T15" fmla="*/ 3114 h 107"/>
                <a:gd name="T16" fmla="*/ 1503 w 63"/>
                <a:gd name="T17" fmla="*/ 4235 h 107"/>
                <a:gd name="T18" fmla="*/ 882 w 63"/>
                <a:gd name="T19" fmla="*/ 5178 h 107"/>
                <a:gd name="T20" fmla="*/ 0 w 63"/>
                <a:gd name="T21" fmla="*/ 5178 h 1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" h="107">
                  <a:moveTo>
                    <a:pt x="0" y="96"/>
                  </a:moveTo>
                  <a:cubicBezTo>
                    <a:pt x="18" y="98"/>
                    <a:pt x="20" y="71"/>
                    <a:pt x="24" y="60"/>
                  </a:cubicBezTo>
                  <a:cubicBezTo>
                    <a:pt x="29" y="61"/>
                    <a:pt x="25" y="71"/>
                    <a:pt x="29" y="73"/>
                  </a:cubicBezTo>
                  <a:cubicBezTo>
                    <a:pt x="34" y="75"/>
                    <a:pt x="48" y="60"/>
                    <a:pt x="48" y="53"/>
                  </a:cubicBezTo>
                  <a:cubicBezTo>
                    <a:pt x="48" y="44"/>
                    <a:pt x="47" y="8"/>
                    <a:pt x="50" y="0"/>
                  </a:cubicBezTo>
                  <a:cubicBezTo>
                    <a:pt x="49" y="3"/>
                    <a:pt x="51" y="30"/>
                    <a:pt x="54" y="33"/>
                  </a:cubicBezTo>
                  <a:cubicBezTo>
                    <a:pt x="57" y="36"/>
                    <a:pt x="59" y="39"/>
                    <a:pt x="63" y="39"/>
                  </a:cubicBezTo>
                  <a:cubicBezTo>
                    <a:pt x="61" y="47"/>
                    <a:pt x="56" y="54"/>
                    <a:pt x="52" y="62"/>
                  </a:cubicBezTo>
                  <a:cubicBezTo>
                    <a:pt x="48" y="69"/>
                    <a:pt x="44" y="78"/>
                    <a:pt x="39" y="84"/>
                  </a:cubicBezTo>
                  <a:cubicBezTo>
                    <a:pt x="35" y="91"/>
                    <a:pt x="29" y="98"/>
                    <a:pt x="23" y="103"/>
                  </a:cubicBezTo>
                  <a:cubicBezTo>
                    <a:pt x="18" y="106"/>
                    <a:pt x="5" y="107"/>
                    <a:pt x="0" y="103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Freeform 65">
              <a:extLst>
                <a:ext uri="{FF2B5EF4-FFF2-40B4-BE49-F238E27FC236}">
                  <a16:creationId xmlns:a16="http://schemas.microsoft.com/office/drawing/2014/main" id="{513AFE3C-8E59-49FA-B614-4E9F8BE6A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1795"/>
              <a:ext cx="58" cy="205"/>
            </a:xfrm>
            <a:custGeom>
              <a:avLst/>
              <a:gdLst>
                <a:gd name="T0" fmla="*/ 83 w 23"/>
                <a:gd name="T1" fmla="*/ 3871 h 77"/>
                <a:gd name="T2" fmla="*/ 928 w 23"/>
                <a:gd name="T3" fmla="*/ 1057 h 77"/>
                <a:gd name="T4" fmla="*/ 610 w 23"/>
                <a:gd name="T5" fmla="*/ 0 h 77"/>
                <a:gd name="T6" fmla="*/ 610 w 23"/>
                <a:gd name="T7" fmla="*/ 1565 h 77"/>
                <a:gd name="T8" fmla="*/ 285 w 23"/>
                <a:gd name="T9" fmla="*/ 1816 h 77"/>
                <a:gd name="T10" fmla="*/ 0 w 23"/>
                <a:gd name="T11" fmla="*/ 3565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77">
                  <a:moveTo>
                    <a:pt x="2" y="77"/>
                  </a:moveTo>
                  <a:cubicBezTo>
                    <a:pt x="6" y="68"/>
                    <a:pt x="23" y="21"/>
                    <a:pt x="23" y="2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9" y="60"/>
                    <a:pt x="0" y="71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Freeform 66">
              <a:extLst>
                <a:ext uri="{FF2B5EF4-FFF2-40B4-BE49-F238E27FC236}">
                  <a16:creationId xmlns:a16="http://schemas.microsoft.com/office/drawing/2014/main" id="{11B3CD23-3B47-4FD7-BF86-A455ED283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1565"/>
              <a:ext cx="62" cy="78"/>
            </a:xfrm>
            <a:custGeom>
              <a:avLst/>
              <a:gdLst>
                <a:gd name="T0" fmla="*/ 640 w 25"/>
                <a:gd name="T1" fmla="*/ 1520 h 29"/>
                <a:gd name="T2" fmla="*/ 918 w 25"/>
                <a:gd name="T3" fmla="*/ 737 h 29"/>
                <a:gd name="T4" fmla="*/ 337 w 25"/>
                <a:gd name="T5" fmla="*/ 159 h 29"/>
                <a:gd name="T6" fmla="*/ 689 w 25"/>
                <a:gd name="T7" fmla="*/ 1049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29">
                  <a:moveTo>
                    <a:pt x="17" y="29"/>
                  </a:moveTo>
                  <a:cubicBezTo>
                    <a:pt x="17" y="27"/>
                    <a:pt x="22" y="15"/>
                    <a:pt x="24" y="14"/>
                  </a:cubicBezTo>
                  <a:cubicBezTo>
                    <a:pt x="25" y="13"/>
                    <a:pt x="17" y="0"/>
                    <a:pt x="9" y="3"/>
                  </a:cubicBezTo>
                  <a:cubicBezTo>
                    <a:pt x="0" y="5"/>
                    <a:pt x="21" y="7"/>
                    <a:pt x="18" y="20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Freeform 67">
              <a:extLst>
                <a:ext uri="{FF2B5EF4-FFF2-40B4-BE49-F238E27FC236}">
                  <a16:creationId xmlns:a16="http://schemas.microsoft.com/office/drawing/2014/main" id="{92A04911-DBD6-4ADC-8E5B-BA5302208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" y="1883"/>
              <a:ext cx="165" cy="290"/>
            </a:xfrm>
            <a:custGeom>
              <a:avLst/>
              <a:gdLst>
                <a:gd name="T0" fmla="*/ 125 w 66"/>
                <a:gd name="T1" fmla="*/ 4800 h 109"/>
                <a:gd name="T2" fmla="*/ 1063 w 66"/>
                <a:gd name="T3" fmla="*/ 3014 h 109"/>
                <a:gd name="T4" fmla="*/ 1250 w 66"/>
                <a:gd name="T5" fmla="*/ 3653 h 109"/>
                <a:gd name="T6" fmla="*/ 2000 w 66"/>
                <a:gd name="T7" fmla="*/ 2655 h 109"/>
                <a:gd name="T8" fmla="*/ 2083 w 66"/>
                <a:gd name="T9" fmla="*/ 0 h 109"/>
                <a:gd name="T10" fmla="*/ 2238 w 66"/>
                <a:gd name="T11" fmla="*/ 1658 h 109"/>
                <a:gd name="T12" fmla="*/ 2583 w 66"/>
                <a:gd name="T13" fmla="*/ 1961 h 109"/>
                <a:gd name="T14" fmla="*/ 2158 w 66"/>
                <a:gd name="T15" fmla="*/ 3108 h 109"/>
                <a:gd name="T16" fmla="*/ 1645 w 66"/>
                <a:gd name="T17" fmla="*/ 4198 h 109"/>
                <a:gd name="T18" fmla="*/ 988 w 66"/>
                <a:gd name="T19" fmla="*/ 5068 h 109"/>
                <a:gd name="T20" fmla="*/ 0 w 66"/>
                <a:gd name="T21" fmla="*/ 4954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09">
                  <a:moveTo>
                    <a:pt x="3" y="96"/>
                  </a:moveTo>
                  <a:cubicBezTo>
                    <a:pt x="21" y="98"/>
                    <a:pt x="23" y="71"/>
                    <a:pt x="27" y="60"/>
                  </a:cubicBezTo>
                  <a:cubicBezTo>
                    <a:pt x="32" y="61"/>
                    <a:pt x="28" y="71"/>
                    <a:pt x="32" y="73"/>
                  </a:cubicBezTo>
                  <a:cubicBezTo>
                    <a:pt x="37" y="75"/>
                    <a:pt x="51" y="60"/>
                    <a:pt x="51" y="53"/>
                  </a:cubicBezTo>
                  <a:cubicBezTo>
                    <a:pt x="51" y="44"/>
                    <a:pt x="50" y="8"/>
                    <a:pt x="53" y="0"/>
                  </a:cubicBezTo>
                  <a:cubicBezTo>
                    <a:pt x="52" y="3"/>
                    <a:pt x="54" y="30"/>
                    <a:pt x="57" y="33"/>
                  </a:cubicBezTo>
                  <a:cubicBezTo>
                    <a:pt x="60" y="36"/>
                    <a:pt x="62" y="39"/>
                    <a:pt x="66" y="39"/>
                  </a:cubicBezTo>
                  <a:cubicBezTo>
                    <a:pt x="64" y="47"/>
                    <a:pt x="59" y="54"/>
                    <a:pt x="55" y="62"/>
                  </a:cubicBezTo>
                  <a:cubicBezTo>
                    <a:pt x="51" y="69"/>
                    <a:pt x="47" y="78"/>
                    <a:pt x="42" y="84"/>
                  </a:cubicBezTo>
                  <a:cubicBezTo>
                    <a:pt x="38" y="91"/>
                    <a:pt x="31" y="97"/>
                    <a:pt x="25" y="101"/>
                  </a:cubicBezTo>
                  <a:cubicBezTo>
                    <a:pt x="20" y="105"/>
                    <a:pt x="10" y="109"/>
                    <a:pt x="0" y="99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8" name="Freeform 68">
              <a:extLst>
                <a:ext uri="{FF2B5EF4-FFF2-40B4-BE49-F238E27FC236}">
                  <a16:creationId xmlns:a16="http://schemas.microsoft.com/office/drawing/2014/main" id="{059A74B1-9715-4FF3-A212-51122E3E5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1763"/>
              <a:ext cx="57" cy="237"/>
            </a:xfrm>
            <a:custGeom>
              <a:avLst/>
              <a:gdLst>
                <a:gd name="T0" fmla="*/ 74 w 23"/>
                <a:gd name="T1" fmla="*/ 4474 h 89"/>
                <a:gd name="T2" fmla="*/ 865 w 23"/>
                <a:gd name="T3" fmla="*/ 1659 h 89"/>
                <a:gd name="T4" fmla="*/ 835 w 23"/>
                <a:gd name="T5" fmla="*/ 0 h 89"/>
                <a:gd name="T6" fmla="*/ 565 w 23"/>
                <a:gd name="T7" fmla="*/ 2170 h 89"/>
                <a:gd name="T8" fmla="*/ 258 w 23"/>
                <a:gd name="T9" fmla="*/ 2418 h 89"/>
                <a:gd name="T10" fmla="*/ 0 w 23"/>
                <a:gd name="T11" fmla="*/ 4175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89">
                  <a:moveTo>
                    <a:pt x="2" y="89"/>
                  </a:moveTo>
                  <a:cubicBezTo>
                    <a:pt x="6" y="80"/>
                    <a:pt x="23" y="33"/>
                    <a:pt x="23" y="3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9" y="72"/>
                    <a:pt x="0" y="83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Freeform 69">
              <a:extLst>
                <a:ext uri="{FF2B5EF4-FFF2-40B4-BE49-F238E27FC236}">
                  <a16:creationId xmlns:a16="http://schemas.microsoft.com/office/drawing/2014/main" id="{1242AB1A-620F-4275-B6F7-1C4117F4F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1565"/>
              <a:ext cx="63" cy="78"/>
            </a:xfrm>
            <a:custGeom>
              <a:avLst/>
              <a:gdLst>
                <a:gd name="T0" fmla="*/ 685 w 25"/>
                <a:gd name="T1" fmla="*/ 1520 h 29"/>
                <a:gd name="T2" fmla="*/ 960 w 25"/>
                <a:gd name="T3" fmla="*/ 737 h 29"/>
                <a:gd name="T4" fmla="*/ 368 w 25"/>
                <a:gd name="T5" fmla="*/ 159 h 29"/>
                <a:gd name="T6" fmla="*/ 718 w 25"/>
                <a:gd name="T7" fmla="*/ 1049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29">
                  <a:moveTo>
                    <a:pt x="17" y="29"/>
                  </a:moveTo>
                  <a:cubicBezTo>
                    <a:pt x="17" y="27"/>
                    <a:pt x="22" y="15"/>
                    <a:pt x="24" y="14"/>
                  </a:cubicBezTo>
                  <a:cubicBezTo>
                    <a:pt x="25" y="13"/>
                    <a:pt x="17" y="0"/>
                    <a:pt x="9" y="3"/>
                  </a:cubicBezTo>
                  <a:cubicBezTo>
                    <a:pt x="0" y="5"/>
                    <a:pt x="21" y="7"/>
                    <a:pt x="18" y="20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0" name="Freeform 70">
              <a:extLst>
                <a:ext uri="{FF2B5EF4-FFF2-40B4-BE49-F238E27FC236}">
                  <a16:creationId xmlns:a16="http://schemas.microsoft.com/office/drawing/2014/main" id="{DB9F4D6C-3B60-4E12-A997-8F9AFFDB8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" y="2003"/>
              <a:ext cx="28" cy="45"/>
            </a:xfrm>
            <a:custGeom>
              <a:avLst/>
              <a:gdLst>
                <a:gd name="T0" fmla="*/ 415 w 11"/>
                <a:gd name="T1" fmla="*/ 744 h 17"/>
                <a:gd name="T2" fmla="*/ 382 w 11"/>
                <a:gd name="T3" fmla="*/ 294 h 17"/>
                <a:gd name="T4" fmla="*/ 0 w 11"/>
                <a:gd name="T5" fmla="*/ 148 h 17"/>
                <a:gd name="T6" fmla="*/ 247 w 11"/>
                <a:gd name="T7" fmla="*/ 83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7">
                  <a:moveTo>
                    <a:pt x="10" y="15"/>
                  </a:moveTo>
                  <a:cubicBezTo>
                    <a:pt x="11" y="12"/>
                    <a:pt x="10" y="9"/>
                    <a:pt x="9" y="6"/>
                  </a:cubicBezTo>
                  <a:cubicBezTo>
                    <a:pt x="7" y="4"/>
                    <a:pt x="2" y="0"/>
                    <a:pt x="0" y="3"/>
                  </a:cubicBezTo>
                  <a:cubicBezTo>
                    <a:pt x="7" y="4"/>
                    <a:pt x="6" y="11"/>
                    <a:pt x="6" y="17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1" name="Freeform 71">
              <a:extLst>
                <a:ext uri="{FF2B5EF4-FFF2-40B4-BE49-F238E27FC236}">
                  <a16:creationId xmlns:a16="http://schemas.microsoft.com/office/drawing/2014/main" id="{D50AEAC6-4A86-4B04-9352-6861FD6D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880"/>
              <a:ext cx="35" cy="16"/>
            </a:xfrm>
            <a:custGeom>
              <a:avLst/>
              <a:gdLst>
                <a:gd name="T0" fmla="*/ 0 w 14"/>
                <a:gd name="T1" fmla="*/ 205 h 6"/>
                <a:gd name="T2" fmla="*/ 550 w 14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6">
                  <a:moveTo>
                    <a:pt x="0" y="4"/>
                  </a:moveTo>
                  <a:cubicBezTo>
                    <a:pt x="5" y="0"/>
                    <a:pt x="11" y="1"/>
                    <a:pt x="14" y="6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2" name="Freeform 72">
              <a:extLst>
                <a:ext uri="{FF2B5EF4-FFF2-40B4-BE49-F238E27FC236}">
                  <a16:creationId xmlns:a16="http://schemas.microsoft.com/office/drawing/2014/main" id="{53A2D761-C8C3-453F-99F8-ACC8F7AD8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709"/>
              <a:ext cx="30" cy="64"/>
            </a:xfrm>
            <a:custGeom>
              <a:avLst/>
              <a:gdLst>
                <a:gd name="T0" fmla="*/ 363 w 12"/>
                <a:gd name="T1" fmla="*/ 1216 h 24"/>
                <a:gd name="T2" fmla="*/ 470 w 12"/>
                <a:gd name="T3" fmla="*/ 456 h 24"/>
                <a:gd name="T4" fmla="*/ 395 w 12"/>
                <a:gd name="T5" fmla="*/ 56 h 24"/>
                <a:gd name="T6" fmla="*/ 0 w 12"/>
                <a:gd name="T7" fmla="*/ 93 h 24"/>
                <a:gd name="T8" fmla="*/ 283 w 12"/>
                <a:gd name="T9" fmla="*/ 363 h 24"/>
                <a:gd name="T10" fmla="*/ 283 w 12"/>
                <a:gd name="T11" fmla="*/ 547 h 24"/>
                <a:gd name="T12" fmla="*/ 283 w 12"/>
                <a:gd name="T13" fmla="*/ 96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24">
                  <a:moveTo>
                    <a:pt x="9" y="24"/>
                  </a:moveTo>
                  <a:cubicBezTo>
                    <a:pt x="11" y="19"/>
                    <a:pt x="12" y="14"/>
                    <a:pt x="12" y="9"/>
                  </a:cubicBezTo>
                  <a:cubicBezTo>
                    <a:pt x="12" y="6"/>
                    <a:pt x="12" y="3"/>
                    <a:pt x="10" y="1"/>
                  </a:cubicBezTo>
                  <a:cubicBezTo>
                    <a:pt x="7" y="0"/>
                    <a:pt x="2" y="0"/>
                    <a:pt x="0" y="2"/>
                  </a:cubicBezTo>
                  <a:cubicBezTo>
                    <a:pt x="3" y="4"/>
                    <a:pt x="6" y="2"/>
                    <a:pt x="7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4"/>
                    <a:pt x="8" y="17"/>
                    <a:pt x="7" y="19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3" name="Freeform 73">
              <a:extLst>
                <a:ext uri="{FF2B5EF4-FFF2-40B4-BE49-F238E27FC236}">
                  <a16:creationId xmlns:a16="http://schemas.microsoft.com/office/drawing/2014/main" id="{8231DB95-F981-441E-BFB7-3485EF26A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1680"/>
              <a:ext cx="93" cy="309"/>
            </a:xfrm>
            <a:custGeom>
              <a:avLst/>
              <a:gdLst>
                <a:gd name="T0" fmla="*/ 0 w 37"/>
                <a:gd name="T1" fmla="*/ 5442 h 116"/>
                <a:gd name="T2" fmla="*/ 367 w 37"/>
                <a:gd name="T3" fmla="*/ 3271 h 116"/>
                <a:gd name="T4" fmla="*/ 714 w 37"/>
                <a:gd name="T5" fmla="*/ 3783 h 116"/>
                <a:gd name="T6" fmla="*/ 1081 w 37"/>
                <a:gd name="T7" fmla="*/ 2477 h 116"/>
                <a:gd name="T8" fmla="*/ 284 w 37"/>
                <a:gd name="T9" fmla="*/ 0 h 116"/>
                <a:gd name="T10" fmla="*/ 955 w 37"/>
                <a:gd name="T11" fmla="*/ 1420 h 116"/>
                <a:gd name="T12" fmla="*/ 1395 w 37"/>
                <a:gd name="T13" fmla="*/ 1510 h 116"/>
                <a:gd name="T14" fmla="*/ 1352 w 37"/>
                <a:gd name="T15" fmla="*/ 2818 h 116"/>
                <a:gd name="T16" fmla="*/ 1269 w 37"/>
                <a:gd name="T17" fmla="*/ 4081 h 116"/>
                <a:gd name="T18" fmla="*/ 998 w 37"/>
                <a:gd name="T19" fmla="*/ 5293 h 116"/>
                <a:gd name="T20" fmla="*/ 158 w 37"/>
                <a:gd name="T21" fmla="*/ 574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116">
                  <a:moveTo>
                    <a:pt x="0" y="108"/>
                  </a:moveTo>
                  <a:cubicBezTo>
                    <a:pt x="18" y="102"/>
                    <a:pt x="9" y="77"/>
                    <a:pt x="9" y="65"/>
                  </a:cubicBezTo>
                  <a:cubicBezTo>
                    <a:pt x="13" y="65"/>
                    <a:pt x="13" y="75"/>
                    <a:pt x="18" y="75"/>
                  </a:cubicBezTo>
                  <a:cubicBezTo>
                    <a:pt x="24" y="75"/>
                    <a:pt x="30" y="55"/>
                    <a:pt x="27" y="49"/>
                  </a:cubicBezTo>
                  <a:cubicBezTo>
                    <a:pt x="24" y="41"/>
                    <a:pt x="8" y="8"/>
                    <a:pt x="7" y="0"/>
                  </a:cubicBezTo>
                  <a:cubicBezTo>
                    <a:pt x="8" y="3"/>
                    <a:pt x="21" y="27"/>
                    <a:pt x="24" y="28"/>
                  </a:cubicBezTo>
                  <a:cubicBezTo>
                    <a:pt x="28" y="30"/>
                    <a:pt x="32" y="32"/>
                    <a:pt x="35" y="30"/>
                  </a:cubicBezTo>
                  <a:cubicBezTo>
                    <a:pt x="37" y="38"/>
                    <a:pt x="35" y="47"/>
                    <a:pt x="34" y="56"/>
                  </a:cubicBezTo>
                  <a:cubicBezTo>
                    <a:pt x="34" y="64"/>
                    <a:pt x="34" y="74"/>
                    <a:pt x="32" y="81"/>
                  </a:cubicBezTo>
                  <a:cubicBezTo>
                    <a:pt x="31" y="89"/>
                    <a:pt x="28" y="98"/>
                    <a:pt x="25" y="105"/>
                  </a:cubicBezTo>
                  <a:cubicBezTo>
                    <a:pt x="21" y="110"/>
                    <a:pt x="10" y="116"/>
                    <a:pt x="4" y="114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4" name="Freeform 74">
              <a:extLst>
                <a:ext uri="{FF2B5EF4-FFF2-40B4-BE49-F238E27FC236}">
                  <a16:creationId xmlns:a16="http://schemas.microsoft.com/office/drawing/2014/main" id="{4EA7CABF-851B-4FC5-A5E5-E663878CA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1573"/>
              <a:ext cx="50" cy="200"/>
            </a:xfrm>
            <a:custGeom>
              <a:avLst/>
              <a:gdLst>
                <a:gd name="T0" fmla="*/ 783 w 20"/>
                <a:gd name="T1" fmla="*/ 3789 h 75"/>
                <a:gd name="T2" fmla="*/ 625 w 20"/>
                <a:gd name="T3" fmla="*/ 819 h 75"/>
                <a:gd name="T4" fmla="*/ 0 w 20"/>
                <a:gd name="T5" fmla="*/ 0 h 75"/>
                <a:gd name="T6" fmla="*/ 470 w 20"/>
                <a:gd name="T7" fmla="*/ 1421 h 75"/>
                <a:gd name="T8" fmla="*/ 313 w 20"/>
                <a:gd name="T9" fmla="*/ 1821 h 75"/>
                <a:gd name="T10" fmla="*/ 595 w 20"/>
                <a:gd name="T11" fmla="*/ 3549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75">
                  <a:moveTo>
                    <a:pt x="20" y="75"/>
                  </a:moveTo>
                  <a:cubicBezTo>
                    <a:pt x="20" y="66"/>
                    <a:pt x="16" y="16"/>
                    <a:pt x="16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19" y="57"/>
                    <a:pt x="15" y="70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5" name="Freeform 75">
              <a:extLst>
                <a:ext uri="{FF2B5EF4-FFF2-40B4-BE49-F238E27FC236}">
                  <a16:creationId xmlns:a16="http://schemas.microsoft.com/office/drawing/2014/main" id="{563A2FF6-7DD4-432B-83FB-5EAE920E2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" y="1323"/>
              <a:ext cx="66" cy="72"/>
            </a:xfrm>
            <a:custGeom>
              <a:avLst/>
              <a:gdLst>
                <a:gd name="T0" fmla="*/ 998 w 26"/>
                <a:gd name="T1" fmla="*/ 1365 h 27"/>
                <a:gd name="T2" fmla="*/ 1031 w 26"/>
                <a:gd name="T3" fmla="*/ 512 h 27"/>
                <a:gd name="T4" fmla="*/ 244 w 26"/>
                <a:gd name="T5" fmla="*/ 307 h 27"/>
                <a:gd name="T6" fmla="*/ 914 w 26"/>
                <a:gd name="T7" fmla="*/ 909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7">
                  <a:moveTo>
                    <a:pt x="24" y="27"/>
                  </a:moveTo>
                  <a:cubicBezTo>
                    <a:pt x="24" y="25"/>
                    <a:pt x="24" y="12"/>
                    <a:pt x="25" y="10"/>
                  </a:cubicBezTo>
                  <a:cubicBezTo>
                    <a:pt x="26" y="8"/>
                    <a:pt x="13" y="0"/>
                    <a:pt x="6" y="6"/>
                  </a:cubicBezTo>
                  <a:cubicBezTo>
                    <a:pt x="0" y="12"/>
                    <a:pt x="19" y="5"/>
                    <a:pt x="22" y="18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6" name="Freeform 76">
              <a:extLst>
                <a:ext uri="{FF2B5EF4-FFF2-40B4-BE49-F238E27FC236}">
                  <a16:creationId xmlns:a16="http://schemas.microsoft.com/office/drawing/2014/main" id="{C89E7C23-F0E6-493E-9D6C-7ABE3135A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1752"/>
              <a:ext cx="92" cy="312"/>
            </a:xfrm>
            <a:custGeom>
              <a:avLst/>
              <a:gdLst>
                <a:gd name="T0" fmla="*/ 0 w 37"/>
                <a:gd name="T1" fmla="*/ 5461 h 117"/>
                <a:gd name="T2" fmla="*/ 308 w 37"/>
                <a:gd name="T3" fmla="*/ 3336 h 117"/>
                <a:gd name="T4" fmla="*/ 691 w 37"/>
                <a:gd name="T5" fmla="*/ 3789 h 117"/>
                <a:gd name="T6" fmla="*/ 1032 w 37"/>
                <a:gd name="T7" fmla="*/ 2525 h 117"/>
                <a:gd name="T8" fmla="*/ 259 w 37"/>
                <a:gd name="T9" fmla="*/ 0 h 117"/>
                <a:gd name="T10" fmla="*/ 920 w 37"/>
                <a:gd name="T11" fmla="*/ 1459 h 117"/>
                <a:gd name="T12" fmla="*/ 1335 w 37"/>
                <a:gd name="T13" fmla="*/ 1515 h 117"/>
                <a:gd name="T14" fmla="*/ 1305 w 37"/>
                <a:gd name="T15" fmla="*/ 2824 h 117"/>
                <a:gd name="T16" fmla="*/ 1231 w 37"/>
                <a:gd name="T17" fmla="*/ 4152 h 117"/>
                <a:gd name="T18" fmla="*/ 878 w 37"/>
                <a:gd name="T19" fmla="*/ 5256 h 117"/>
                <a:gd name="T20" fmla="*/ 0 w 37"/>
                <a:gd name="T21" fmla="*/ 566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117">
                  <a:moveTo>
                    <a:pt x="0" y="108"/>
                  </a:moveTo>
                  <a:cubicBezTo>
                    <a:pt x="18" y="103"/>
                    <a:pt x="9" y="77"/>
                    <a:pt x="8" y="66"/>
                  </a:cubicBezTo>
                  <a:cubicBezTo>
                    <a:pt x="13" y="65"/>
                    <a:pt x="13" y="75"/>
                    <a:pt x="18" y="75"/>
                  </a:cubicBezTo>
                  <a:cubicBezTo>
                    <a:pt x="24" y="75"/>
                    <a:pt x="30" y="56"/>
                    <a:pt x="27" y="50"/>
                  </a:cubicBezTo>
                  <a:cubicBezTo>
                    <a:pt x="23" y="42"/>
                    <a:pt x="8" y="8"/>
                    <a:pt x="7" y="0"/>
                  </a:cubicBezTo>
                  <a:cubicBezTo>
                    <a:pt x="8" y="3"/>
                    <a:pt x="21" y="27"/>
                    <a:pt x="24" y="29"/>
                  </a:cubicBezTo>
                  <a:cubicBezTo>
                    <a:pt x="28" y="31"/>
                    <a:pt x="32" y="32"/>
                    <a:pt x="35" y="30"/>
                  </a:cubicBezTo>
                  <a:cubicBezTo>
                    <a:pt x="37" y="39"/>
                    <a:pt x="35" y="47"/>
                    <a:pt x="34" y="56"/>
                  </a:cubicBezTo>
                  <a:cubicBezTo>
                    <a:pt x="34" y="64"/>
                    <a:pt x="33" y="74"/>
                    <a:pt x="32" y="82"/>
                  </a:cubicBezTo>
                  <a:cubicBezTo>
                    <a:pt x="30" y="89"/>
                    <a:pt x="27" y="97"/>
                    <a:pt x="23" y="104"/>
                  </a:cubicBezTo>
                  <a:cubicBezTo>
                    <a:pt x="20" y="110"/>
                    <a:pt x="13" y="117"/>
                    <a:pt x="0" y="112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Freeform 77">
              <a:extLst>
                <a:ext uri="{FF2B5EF4-FFF2-40B4-BE49-F238E27FC236}">
                  <a16:creationId xmlns:a16="http://schemas.microsoft.com/office/drawing/2014/main" id="{146337DC-D058-4C51-9D0B-2E37A77C0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" y="1608"/>
              <a:ext cx="45" cy="237"/>
            </a:xfrm>
            <a:custGeom>
              <a:avLst/>
              <a:gdLst>
                <a:gd name="T0" fmla="*/ 675 w 18"/>
                <a:gd name="T1" fmla="*/ 4474 h 89"/>
                <a:gd name="T2" fmla="*/ 550 w 18"/>
                <a:gd name="T3" fmla="*/ 1510 h 89"/>
                <a:gd name="T4" fmla="*/ 0 w 18"/>
                <a:gd name="T5" fmla="*/ 0 h 89"/>
                <a:gd name="T6" fmla="*/ 395 w 18"/>
                <a:gd name="T7" fmla="*/ 2114 h 89"/>
                <a:gd name="T8" fmla="*/ 208 w 18"/>
                <a:gd name="T9" fmla="*/ 2511 h 89"/>
                <a:gd name="T10" fmla="*/ 520 w 18"/>
                <a:gd name="T11" fmla="*/ 4269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89">
                  <a:moveTo>
                    <a:pt x="17" y="89"/>
                  </a:moveTo>
                  <a:cubicBezTo>
                    <a:pt x="18" y="80"/>
                    <a:pt x="14" y="30"/>
                    <a:pt x="14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17" y="71"/>
                    <a:pt x="13" y="85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8" name="Freeform 78">
              <a:extLst>
                <a:ext uri="{FF2B5EF4-FFF2-40B4-BE49-F238E27FC236}">
                  <a16:creationId xmlns:a16="http://schemas.microsoft.com/office/drawing/2014/main" id="{0E56C893-D2F5-4479-BBEA-8C3F68DE4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" y="1398"/>
              <a:ext cx="65" cy="69"/>
            </a:xfrm>
            <a:custGeom>
              <a:avLst/>
              <a:gdLst>
                <a:gd name="T0" fmla="*/ 988 w 26"/>
                <a:gd name="T1" fmla="*/ 1290 h 26"/>
                <a:gd name="T2" fmla="*/ 988 w 26"/>
                <a:gd name="T3" fmla="*/ 451 h 26"/>
                <a:gd name="T4" fmla="*/ 283 w 26"/>
                <a:gd name="T5" fmla="*/ 247 h 26"/>
                <a:gd name="T6" fmla="*/ 908 w 26"/>
                <a:gd name="T7" fmla="*/ 894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6">
                  <a:moveTo>
                    <a:pt x="25" y="26"/>
                  </a:moveTo>
                  <a:cubicBezTo>
                    <a:pt x="25" y="24"/>
                    <a:pt x="24" y="11"/>
                    <a:pt x="25" y="9"/>
                  </a:cubicBezTo>
                  <a:cubicBezTo>
                    <a:pt x="26" y="8"/>
                    <a:pt x="14" y="0"/>
                    <a:pt x="7" y="5"/>
                  </a:cubicBezTo>
                  <a:cubicBezTo>
                    <a:pt x="0" y="11"/>
                    <a:pt x="20" y="4"/>
                    <a:pt x="23" y="18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9" name="Freeform 79">
              <a:extLst>
                <a:ext uri="{FF2B5EF4-FFF2-40B4-BE49-F238E27FC236}">
                  <a16:creationId xmlns:a16="http://schemas.microsoft.com/office/drawing/2014/main" id="{0E9E7B7E-5E21-4D44-9383-C93C299DD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" y="1872"/>
              <a:ext cx="35" cy="37"/>
            </a:xfrm>
            <a:custGeom>
              <a:avLst/>
              <a:gdLst>
                <a:gd name="T0" fmla="*/ 550 w 14"/>
                <a:gd name="T1" fmla="*/ 539 h 14"/>
                <a:gd name="T2" fmla="*/ 363 w 14"/>
                <a:gd name="T3" fmla="*/ 148 h 14"/>
                <a:gd name="T4" fmla="*/ 0 w 14"/>
                <a:gd name="T5" fmla="*/ 204 h 14"/>
                <a:gd name="T6" fmla="*/ 438 w 14"/>
                <a:gd name="T7" fmla="*/ 685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4">
                  <a:moveTo>
                    <a:pt x="14" y="11"/>
                  </a:moveTo>
                  <a:cubicBezTo>
                    <a:pt x="14" y="8"/>
                    <a:pt x="12" y="5"/>
                    <a:pt x="9" y="3"/>
                  </a:cubicBezTo>
                  <a:cubicBezTo>
                    <a:pt x="7" y="2"/>
                    <a:pt x="1" y="0"/>
                    <a:pt x="0" y="4"/>
                  </a:cubicBezTo>
                  <a:cubicBezTo>
                    <a:pt x="7" y="2"/>
                    <a:pt x="9" y="9"/>
                    <a:pt x="11" y="14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0" name="Freeform 80">
              <a:extLst>
                <a:ext uri="{FF2B5EF4-FFF2-40B4-BE49-F238E27FC236}">
                  <a16:creationId xmlns:a16="http://schemas.microsoft.com/office/drawing/2014/main" id="{C1AB9197-DD12-42E7-8358-DA8C0CAD0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" y="1731"/>
              <a:ext cx="32" cy="21"/>
            </a:xfrm>
            <a:custGeom>
              <a:avLst/>
              <a:gdLst>
                <a:gd name="T0" fmla="*/ 0 w 13"/>
                <a:gd name="T1" fmla="*/ 378 h 8"/>
                <a:gd name="T2" fmla="*/ 478 w 13"/>
                <a:gd name="T3" fmla="*/ 20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8">
                  <a:moveTo>
                    <a:pt x="0" y="8"/>
                  </a:moveTo>
                  <a:cubicBezTo>
                    <a:pt x="3" y="2"/>
                    <a:pt x="9" y="0"/>
                    <a:pt x="13" y="4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Freeform 81">
              <a:extLst>
                <a:ext uri="{FF2B5EF4-FFF2-40B4-BE49-F238E27FC236}">
                  <a16:creationId xmlns:a16="http://schemas.microsoft.com/office/drawing/2014/main" id="{DA1C9F0F-ECBA-48AC-B935-06644EA50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549"/>
              <a:ext cx="43" cy="56"/>
            </a:xfrm>
            <a:custGeom>
              <a:avLst/>
              <a:gdLst>
                <a:gd name="T0" fmla="*/ 698 w 17"/>
                <a:gd name="T1" fmla="*/ 1059 h 21"/>
                <a:gd name="T2" fmla="*/ 569 w 17"/>
                <a:gd name="T3" fmla="*/ 307 h 21"/>
                <a:gd name="T4" fmla="*/ 326 w 17"/>
                <a:gd name="T5" fmla="*/ 0 h 21"/>
                <a:gd name="T6" fmla="*/ 0 w 17"/>
                <a:gd name="T7" fmla="*/ 248 h 21"/>
                <a:gd name="T8" fmla="*/ 326 w 17"/>
                <a:gd name="T9" fmla="*/ 307 h 21"/>
                <a:gd name="T10" fmla="*/ 402 w 17"/>
                <a:gd name="T11" fmla="*/ 512 h 21"/>
                <a:gd name="T12" fmla="*/ 531 w 17"/>
                <a:gd name="T13" fmla="*/ 853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21">
                  <a:moveTo>
                    <a:pt x="17" y="21"/>
                  </a:moveTo>
                  <a:cubicBezTo>
                    <a:pt x="16" y="16"/>
                    <a:pt x="16" y="11"/>
                    <a:pt x="14" y="6"/>
                  </a:cubicBezTo>
                  <a:cubicBezTo>
                    <a:pt x="13" y="3"/>
                    <a:pt x="11" y="0"/>
                    <a:pt x="8" y="0"/>
                  </a:cubicBezTo>
                  <a:cubicBezTo>
                    <a:pt x="6" y="0"/>
                    <a:pt x="1" y="2"/>
                    <a:pt x="0" y="5"/>
                  </a:cubicBezTo>
                  <a:cubicBezTo>
                    <a:pt x="3" y="6"/>
                    <a:pt x="5" y="3"/>
                    <a:pt x="8" y="6"/>
                  </a:cubicBezTo>
                  <a:cubicBezTo>
                    <a:pt x="9" y="8"/>
                    <a:pt x="9" y="9"/>
                    <a:pt x="10" y="10"/>
                  </a:cubicBezTo>
                  <a:cubicBezTo>
                    <a:pt x="11" y="13"/>
                    <a:pt x="13" y="15"/>
                    <a:pt x="13" y="17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2" name="Freeform 82">
              <a:extLst>
                <a:ext uri="{FF2B5EF4-FFF2-40B4-BE49-F238E27FC236}">
                  <a16:creationId xmlns:a16="http://schemas.microsoft.com/office/drawing/2014/main" id="{F82DA001-14B7-47C7-BF2B-3215D50FA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744"/>
              <a:ext cx="62" cy="67"/>
            </a:xfrm>
            <a:custGeom>
              <a:avLst/>
              <a:gdLst>
                <a:gd name="T0" fmla="*/ 0 w 25"/>
                <a:gd name="T1" fmla="*/ 884 h 25"/>
                <a:gd name="T2" fmla="*/ 947 w 25"/>
                <a:gd name="T3" fmla="*/ 252 h 25"/>
                <a:gd name="T4" fmla="*/ 640 w 25"/>
                <a:gd name="T5" fmla="*/ 252 h 25"/>
                <a:gd name="T6" fmla="*/ 228 w 25"/>
                <a:gd name="T7" fmla="*/ 0 h 25"/>
                <a:gd name="T8" fmla="*/ 337 w 25"/>
                <a:gd name="T9" fmla="*/ 461 h 25"/>
                <a:gd name="T10" fmla="*/ 30 w 25"/>
                <a:gd name="T11" fmla="*/ 8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6" y="25"/>
                    <a:pt x="22" y="11"/>
                    <a:pt x="25" y="5"/>
                  </a:cubicBezTo>
                  <a:cubicBezTo>
                    <a:pt x="22" y="5"/>
                    <a:pt x="20" y="6"/>
                    <a:pt x="17" y="5"/>
                  </a:cubicBezTo>
                  <a:cubicBezTo>
                    <a:pt x="13" y="4"/>
                    <a:pt x="10" y="0"/>
                    <a:pt x="6" y="0"/>
                  </a:cubicBezTo>
                  <a:cubicBezTo>
                    <a:pt x="4" y="3"/>
                    <a:pt x="9" y="5"/>
                    <a:pt x="9" y="9"/>
                  </a:cubicBezTo>
                  <a:cubicBezTo>
                    <a:pt x="8" y="14"/>
                    <a:pt x="4" y="14"/>
                    <a:pt x="1" y="16"/>
                  </a:cubicBezTo>
                </a:path>
              </a:pathLst>
            </a:custGeom>
            <a:solidFill>
              <a:srgbClr val="007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Freeform 83">
              <a:extLst>
                <a:ext uri="{FF2B5EF4-FFF2-40B4-BE49-F238E27FC236}">
                  <a16:creationId xmlns:a16="http://schemas.microsoft.com/office/drawing/2014/main" id="{578F1D27-2A0F-4393-8A65-15059E867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011"/>
              <a:ext cx="25" cy="64"/>
            </a:xfrm>
            <a:custGeom>
              <a:avLst/>
              <a:gdLst>
                <a:gd name="T0" fmla="*/ 395 w 10"/>
                <a:gd name="T1" fmla="*/ 1216 h 24"/>
                <a:gd name="T2" fmla="*/ 395 w 10"/>
                <a:gd name="T3" fmla="*/ 363 h 24"/>
                <a:gd name="T4" fmla="*/ 158 w 10"/>
                <a:gd name="T5" fmla="*/ 0 h 24"/>
                <a:gd name="T6" fmla="*/ 0 w 10"/>
                <a:gd name="T7" fmla="*/ 93 h 24"/>
                <a:gd name="T8" fmla="*/ 395 w 10"/>
                <a:gd name="T9" fmla="*/ 121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7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3" y="10"/>
                    <a:pt x="7" y="17"/>
                    <a:pt x="10" y="24"/>
                  </a:cubicBez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4" name="Freeform 84">
              <a:extLst>
                <a:ext uri="{FF2B5EF4-FFF2-40B4-BE49-F238E27FC236}">
                  <a16:creationId xmlns:a16="http://schemas.microsoft.com/office/drawing/2014/main" id="{16B94C73-139F-402D-BF6A-EDCD36C4A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1715"/>
              <a:ext cx="53" cy="194"/>
            </a:xfrm>
            <a:custGeom>
              <a:avLst/>
              <a:gdLst>
                <a:gd name="T0" fmla="*/ 527 w 21"/>
                <a:gd name="T1" fmla="*/ 303 h 73"/>
                <a:gd name="T2" fmla="*/ 242 w 21"/>
                <a:gd name="T3" fmla="*/ 56 h 73"/>
                <a:gd name="T4" fmla="*/ 50 w 21"/>
                <a:gd name="T5" fmla="*/ 396 h 73"/>
                <a:gd name="T6" fmla="*/ 368 w 21"/>
                <a:gd name="T7" fmla="*/ 3643 h 73"/>
                <a:gd name="T8" fmla="*/ 560 w 21"/>
                <a:gd name="T9" fmla="*/ 3434 h 73"/>
                <a:gd name="T10" fmla="*/ 853 w 21"/>
                <a:gd name="T11" fmla="*/ 3545 h 73"/>
                <a:gd name="T12" fmla="*/ 527 w 21"/>
                <a:gd name="T13" fmla="*/ 303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73">
                  <a:moveTo>
                    <a:pt x="13" y="6"/>
                  </a:moveTo>
                  <a:cubicBezTo>
                    <a:pt x="12" y="3"/>
                    <a:pt x="9" y="0"/>
                    <a:pt x="6" y="1"/>
                  </a:cubicBezTo>
                  <a:cubicBezTo>
                    <a:pt x="3" y="1"/>
                    <a:pt x="0" y="4"/>
                    <a:pt x="1" y="8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21" y="71"/>
                    <a:pt x="21" y="71"/>
                    <a:pt x="21" y="71"/>
                  </a:cubicBezTo>
                  <a:lnTo>
                    <a:pt x="13" y="6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5" name="Freeform 85">
              <a:extLst>
                <a:ext uri="{FF2B5EF4-FFF2-40B4-BE49-F238E27FC236}">
                  <a16:creationId xmlns:a16="http://schemas.microsoft.com/office/drawing/2014/main" id="{504C7A15-8029-460F-9AE7-DC2BECD5B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589"/>
              <a:ext cx="60" cy="176"/>
            </a:xfrm>
            <a:custGeom>
              <a:avLst/>
              <a:gdLst>
                <a:gd name="T0" fmla="*/ 470 w 24"/>
                <a:gd name="T1" fmla="*/ 3336 h 66"/>
                <a:gd name="T2" fmla="*/ 675 w 24"/>
                <a:gd name="T3" fmla="*/ 3128 h 66"/>
                <a:gd name="T4" fmla="*/ 938 w 24"/>
                <a:gd name="T5" fmla="*/ 3243 h 66"/>
                <a:gd name="T6" fmla="*/ 520 w 24"/>
                <a:gd name="T7" fmla="*/ 248 h 66"/>
                <a:gd name="T8" fmla="*/ 238 w 24"/>
                <a:gd name="T9" fmla="*/ 0 h 66"/>
                <a:gd name="T10" fmla="*/ 50 w 24"/>
                <a:gd name="T11" fmla="*/ 397 h 66"/>
                <a:gd name="T12" fmla="*/ 470 w 24"/>
                <a:gd name="T13" fmla="*/ 3336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66">
                  <a:moveTo>
                    <a:pt x="12" y="66"/>
                  </a:moveTo>
                  <a:cubicBezTo>
                    <a:pt x="17" y="62"/>
                    <a:pt x="17" y="62"/>
                    <a:pt x="17" y="62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2"/>
                    <a:pt x="9" y="0"/>
                    <a:pt x="6" y="0"/>
                  </a:cubicBezTo>
                  <a:cubicBezTo>
                    <a:pt x="3" y="1"/>
                    <a:pt x="0" y="4"/>
                    <a:pt x="1" y="8"/>
                  </a:cubicBezTo>
                  <a:lnTo>
                    <a:pt x="12" y="66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6" name="Freeform 86">
              <a:extLst>
                <a:ext uri="{FF2B5EF4-FFF2-40B4-BE49-F238E27FC236}">
                  <a16:creationId xmlns:a16="http://schemas.microsoft.com/office/drawing/2014/main" id="{9E0BF7B9-1439-4801-879F-4E3DF539D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" y="1896"/>
              <a:ext cx="52" cy="147"/>
            </a:xfrm>
            <a:custGeom>
              <a:avLst/>
              <a:gdLst>
                <a:gd name="T0" fmla="*/ 532 w 21"/>
                <a:gd name="T1" fmla="*/ 2593 h 55"/>
                <a:gd name="T2" fmla="*/ 790 w 21"/>
                <a:gd name="T3" fmla="*/ 2715 h 55"/>
                <a:gd name="T4" fmla="*/ 485 w 21"/>
                <a:gd name="T5" fmla="*/ 307 h 55"/>
                <a:gd name="T6" fmla="*/ 228 w 21"/>
                <a:gd name="T7" fmla="*/ 56 h 55"/>
                <a:gd name="T8" fmla="*/ 0 w 21"/>
                <a:gd name="T9" fmla="*/ 401 h 55"/>
                <a:gd name="T10" fmla="*/ 332 w 21"/>
                <a:gd name="T11" fmla="*/ 2806 h 55"/>
                <a:gd name="T12" fmla="*/ 532 w 21"/>
                <a:gd name="T13" fmla="*/ 2593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55">
                  <a:moveTo>
                    <a:pt x="14" y="51"/>
                  </a:moveTo>
                  <a:cubicBezTo>
                    <a:pt x="21" y="53"/>
                    <a:pt x="21" y="53"/>
                    <a:pt x="21" y="5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2"/>
                    <a:pt x="9" y="0"/>
                    <a:pt x="6" y="1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9" y="55"/>
                    <a:pt x="9" y="55"/>
                    <a:pt x="9" y="55"/>
                  </a:cubicBezTo>
                  <a:lnTo>
                    <a:pt x="14" y="51"/>
                  </a:lnTo>
                  <a:close/>
                </a:path>
              </a:pathLst>
            </a:custGeom>
            <a:solidFill>
              <a:srgbClr val="FF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Freeform 87">
              <a:extLst>
                <a:ext uri="{FF2B5EF4-FFF2-40B4-BE49-F238E27FC236}">
                  <a16:creationId xmlns:a16="http://schemas.microsoft.com/office/drawing/2014/main" id="{AFDF6CDE-240A-40F7-A40C-0EF6CFF31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1715"/>
              <a:ext cx="53" cy="194"/>
            </a:xfrm>
            <a:custGeom>
              <a:avLst/>
              <a:gdLst>
                <a:gd name="T0" fmla="*/ 527 w 21"/>
                <a:gd name="T1" fmla="*/ 303 h 73"/>
                <a:gd name="T2" fmla="*/ 242 w 21"/>
                <a:gd name="T3" fmla="*/ 56 h 73"/>
                <a:gd name="T4" fmla="*/ 50 w 21"/>
                <a:gd name="T5" fmla="*/ 396 h 73"/>
                <a:gd name="T6" fmla="*/ 368 w 21"/>
                <a:gd name="T7" fmla="*/ 3643 h 73"/>
                <a:gd name="T8" fmla="*/ 560 w 21"/>
                <a:gd name="T9" fmla="*/ 3434 h 73"/>
                <a:gd name="T10" fmla="*/ 853 w 21"/>
                <a:gd name="T11" fmla="*/ 3545 h 73"/>
                <a:gd name="T12" fmla="*/ 527 w 21"/>
                <a:gd name="T13" fmla="*/ 303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73">
                  <a:moveTo>
                    <a:pt x="13" y="6"/>
                  </a:moveTo>
                  <a:cubicBezTo>
                    <a:pt x="12" y="3"/>
                    <a:pt x="9" y="0"/>
                    <a:pt x="6" y="1"/>
                  </a:cubicBezTo>
                  <a:cubicBezTo>
                    <a:pt x="3" y="1"/>
                    <a:pt x="0" y="4"/>
                    <a:pt x="1" y="8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21" y="71"/>
                    <a:pt x="21" y="71"/>
                    <a:pt x="21" y="71"/>
                  </a:cubicBezTo>
                  <a:lnTo>
                    <a:pt x="13" y="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Freeform 88">
              <a:extLst>
                <a:ext uri="{FF2B5EF4-FFF2-40B4-BE49-F238E27FC236}">
                  <a16:creationId xmlns:a16="http://schemas.microsoft.com/office/drawing/2014/main" id="{AF747EB8-A207-4132-8931-664983149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589"/>
              <a:ext cx="60" cy="176"/>
            </a:xfrm>
            <a:custGeom>
              <a:avLst/>
              <a:gdLst>
                <a:gd name="T0" fmla="*/ 470 w 24"/>
                <a:gd name="T1" fmla="*/ 3336 h 66"/>
                <a:gd name="T2" fmla="*/ 675 w 24"/>
                <a:gd name="T3" fmla="*/ 3128 h 66"/>
                <a:gd name="T4" fmla="*/ 938 w 24"/>
                <a:gd name="T5" fmla="*/ 3243 h 66"/>
                <a:gd name="T6" fmla="*/ 520 w 24"/>
                <a:gd name="T7" fmla="*/ 248 h 66"/>
                <a:gd name="T8" fmla="*/ 238 w 24"/>
                <a:gd name="T9" fmla="*/ 0 h 66"/>
                <a:gd name="T10" fmla="*/ 50 w 24"/>
                <a:gd name="T11" fmla="*/ 397 h 66"/>
                <a:gd name="T12" fmla="*/ 470 w 24"/>
                <a:gd name="T13" fmla="*/ 3336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66">
                  <a:moveTo>
                    <a:pt x="12" y="66"/>
                  </a:moveTo>
                  <a:cubicBezTo>
                    <a:pt x="17" y="62"/>
                    <a:pt x="17" y="62"/>
                    <a:pt x="17" y="62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2"/>
                    <a:pt x="9" y="0"/>
                    <a:pt x="6" y="0"/>
                  </a:cubicBezTo>
                  <a:cubicBezTo>
                    <a:pt x="3" y="1"/>
                    <a:pt x="0" y="4"/>
                    <a:pt x="1" y="8"/>
                  </a:cubicBezTo>
                  <a:lnTo>
                    <a:pt x="12" y="6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9" name="Freeform 89">
              <a:extLst>
                <a:ext uri="{FF2B5EF4-FFF2-40B4-BE49-F238E27FC236}">
                  <a16:creationId xmlns:a16="http://schemas.microsoft.com/office/drawing/2014/main" id="{CD816345-98F6-4FFD-A706-DD55DDB9A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" y="1896"/>
              <a:ext cx="52" cy="147"/>
            </a:xfrm>
            <a:custGeom>
              <a:avLst/>
              <a:gdLst>
                <a:gd name="T0" fmla="*/ 532 w 21"/>
                <a:gd name="T1" fmla="*/ 2593 h 55"/>
                <a:gd name="T2" fmla="*/ 790 w 21"/>
                <a:gd name="T3" fmla="*/ 2715 h 55"/>
                <a:gd name="T4" fmla="*/ 485 w 21"/>
                <a:gd name="T5" fmla="*/ 307 h 55"/>
                <a:gd name="T6" fmla="*/ 228 w 21"/>
                <a:gd name="T7" fmla="*/ 56 h 55"/>
                <a:gd name="T8" fmla="*/ 0 w 21"/>
                <a:gd name="T9" fmla="*/ 401 h 55"/>
                <a:gd name="T10" fmla="*/ 332 w 21"/>
                <a:gd name="T11" fmla="*/ 2806 h 55"/>
                <a:gd name="T12" fmla="*/ 532 w 21"/>
                <a:gd name="T13" fmla="*/ 2593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55">
                  <a:moveTo>
                    <a:pt x="14" y="51"/>
                  </a:moveTo>
                  <a:cubicBezTo>
                    <a:pt x="21" y="53"/>
                    <a:pt x="21" y="53"/>
                    <a:pt x="21" y="5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2"/>
                    <a:pt x="9" y="0"/>
                    <a:pt x="6" y="1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9" y="55"/>
                    <a:pt x="9" y="55"/>
                    <a:pt x="9" y="55"/>
                  </a:cubicBezTo>
                  <a:lnTo>
                    <a:pt x="14" y="51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0" name="Freeform 90">
              <a:extLst>
                <a:ext uri="{FF2B5EF4-FFF2-40B4-BE49-F238E27FC236}">
                  <a16:creationId xmlns:a16="http://schemas.microsoft.com/office/drawing/2014/main" id="{0FE955C0-0E05-4124-AEAE-AF70BDC39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1576"/>
              <a:ext cx="42" cy="101"/>
            </a:xfrm>
            <a:custGeom>
              <a:avLst/>
              <a:gdLst>
                <a:gd name="T0" fmla="*/ 0 w 17"/>
                <a:gd name="T1" fmla="*/ 1539 h 38"/>
                <a:gd name="T2" fmla="*/ 225 w 17"/>
                <a:gd name="T3" fmla="*/ 1892 h 38"/>
                <a:gd name="T4" fmla="*/ 482 w 17"/>
                <a:gd name="T5" fmla="*/ 1597 h 38"/>
                <a:gd name="T6" fmla="*/ 635 w 17"/>
                <a:gd name="T7" fmla="*/ 56 h 38"/>
                <a:gd name="T8" fmla="*/ 410 w 17"/>
                <a:gd name="T9" fmla="*/ 205 h 38"/>
                <a:gd name="T10" fmla="*/ 183 w 17"/>
                <a:gd name="T11" fmla="*/ 0 h 38"/>
                <a:gd name="T12" fmla="*/ 0 w 17"/>
                <a:gd name="T13" fmla="*/ 1539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38">
                  <a:moveTo>
                    <a:pt x="0" y="31"/>
                  </a:moveTo>
                  <a:cubicBezTo>
                    <a:pt x="0" y="34"/>
                    <a:pt x="2" y="37"/>
                    <a:pt x="6" y="38"/>
                  </a:cubicBezTo>
                  <a:cubicBezTo>
                    <a:pt x="9" y="38"/>
                    <a:pt x="12" y="36"/>
                    <a:pt x="13" y="3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Freeform 91">
              <a:extLst>
                <a:ext uri="{FF2B5EF4-FFF2-40B4-BE49-F238E27FC236}">
                  <a16:creationId xmlns:a16="http://schemas.microsoft.com/office/drawing/2014/main" id="{B6286710-FDAC-4083-BE94-3F0ACD8EC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1576"/>
              <a:ext cx="42" cy="101"/>
            </a:xfrm>
            <a:custGeom>
              <a:avLst/>
              <a:gdLst>
                <a:gd name="T0" fmla="*/ 0 w 17"/>
                <a:gd name="T1" fmla="*/ 1539 h 38"/>
                <a:gd name="T2" fmla="*/ 225 w 17"/>
                <a:gd name="T3" fmla="*/ 1892 h 38"/>
                <a:gd name="T4" fmla="*/ 482 w 17"/>
                <a:gd name="T5" fmla="*/ 1597 h 38"/>
                <a:gd name="T6" fmla="*/ 635 w 17"/>
                <a:gd name="T7" fmla="*/ 56 h 38"/>
                <a:gd name="T8" fmla="*/ 410 w 17"/>
                <a:gd name="T9" fmla="*/ 205 h 38"/>
                <a:gd name="T10" fmla="*/ 183 w 17"/>
                <a:gd name="T11" fmla="*/ 0 h 38"/>
                <a:gd name="T12" fmla="*/ 0 w 17"/>
                <a:gd name="T13" fmla="*/ 1539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38">
                  <a:moveTo>
                    <a:pt x="0" y="31"/>
                  </a:moveTo>
                  <a:cubicBezTo>
                    <a:pt x="0" y="34"/>
                    <a:pt x="2" y="37"/>
                    <a:pt x="6" y="38"/>
                  </a:cubicBezTo>
                  <a:cubicBezTo>
                    <a:pt x="9" y="38"/>
                    <a:pt x="12" y="36"/>
                    <a:pt x="13" y="3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31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Freeform 92">
              <a:extLst>
                <a:ext uri="{FF2B5EF4-FFF2-40B4-BE49-F238E27FC236}">
                  <a16:creationId xmlns:a16="http://schemas.microsoft.com/office/drawing/2014/main" id="{F205D1D4-E868-466F-9F4F-D7139AD52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1525"/>
              <a:ext cx="38" cy="62"/>
            </a:xfrm>
            <a:custGeom>
              <a:avLst/>
              <a:gdLst>
                <a:gd name="T0" fmla="*/ 570 w 15"/>
                <a:gd name="T1" fmla="*/ 369 h 23"/>
                <a:gd name="T2" fmla="*/ 372 w 15"/>
                <a:gd name="T3" fmla="*/ 0 h 23"/>
                <a:gd name="T4" fmla="*/ 84 w 15"/>
                <a:gd name="T5" fmla="*/ 313 h 23"/>
                <a:gd name="T6" fmla="*/ 0 w 15"/>
                <a:gd name="T7" fmla="*/ 1156 h 23"/>
                <a:gd name="T8" fmla="*/ 243 w 15"/>
                <a:gd name="T9" fmla="*/ 1062 h 23"/>
                <a:gd name="T10" fmla="*/ 489 w 15"/>
                <a:gd name="T11" fmla="*/ 1213 h 23"/>
                <a:gd name="T12" fmla="*/ 570 w 15"/>
                <a:gd name="T13" fmla="*/ 369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23">
                  <a:moveTo>
                    <a:pt x="14" y="7"/>
                  </a:moveTo>
                  <a:cubicBezTo>
                    <a:pt x="15" y="4"/>
                    <a:pt x="12" y="1"/>
                    <a:pt x="9" y="0"/>
                  </a:cubicBezTo>
                  <a:cubicBezTo>
                    <a:pt x="5" y="0"/>
                    <a:pt x="2" y="3"/>
                    <a:pt x="2" y="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2" y="23"/>
                    <a:pt x="12" y="23"/>
                    <a:pt x="12" y="23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Freeform 93">
              <a:extLst>
                <a:ext uri="{FF2B5EF4-FFF2-40B4-BE49-F238E27FC236}">
                  <a16:creationId xmlns:a16="http://schemas.microsoft.com/office/drawing/2014/main" id="{902E5F5D-8023-4F31-9C5F-0665676DB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1525"/>
              <a:ext cx="38" cy="62"/>
            </a:xfrm>
            <a:custGeom>
              <a:avLst/>
              <a:gdLst>
                <a:gd name="T0" fmla="*/ 570 w 15"/>
                <a:gd name="T1" fmla="*/ 369 h 23"/>
                <a:gd name="T2" fmla="*/ 372 w 15"/>
                <a:gd name="T3" fmla="*/ 0 h 23"/>
                <a:gd name="T4" fmla="*/ 84 w 15"/>
                <a:gd name="T5" fmla="*/ 313 h 23"/>
                <a:gd name="T6" fmla="*/ 0 w 15"/>
                <a:gd name="T7" fmla="*/ 1156 h 23"/>
                <a:gd name="T8" fmla="*/ 243 w 15"/>
                <a:gd name="T9" fmla="*/ 1062 h 23"/>
                <a:gd name="T10" fmla="*/ 489 w 15"/>
                <a:gd name="T11" fmla="*/ 1213 h 23"/>
                <a:gd name="T12" fmla="*/ 570 w 15"/>
                <a:gd name="T13" fmla="*/ 369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23">
                  <a:moveTo>
                    <a:pt x="14" y="7"/>
                  </a:moveTo>
                  <a:cubicBezTo>
                    <a:pt x="15" y="4"/>
                    <a:pt x="12" y="1"/>
                    <a:pt x="9" y="0"/>
                  </a:cubicBezTo>
                  <a:cubicBezTo>
                    <a:pt x="5" y="0"/>
                    <a:pt x="2" y="3"/>
                    <a:pt x="2" y="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2" y="23"/>
                    <a:pt x="12" y="23"/>
                    <a:pt x="12" y="23"/>
                  </a:cubicBezTo>
                  <a:lnTo>
                    <a:pt x="14" y="7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4" name="Freeform 94">
              <a:extLst>
                <a:ext uri="{FF2B5EF4-FFF2-40B4-BE49-F238E27FC236}">
                  <a16:creationId xmlns:a16="http://schemas.microsoft.com/office/drawing/2014/main" id="{D3877F7C-78FD-43CB-8DBE-D8EAAC646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011"/>
              <a:ext cx="25" cy="64"/>
            </a:xfrm>
            <a:custGeom>
              <a:avLst/>
              <a:gdLst>
                <a:gd name="T0" fmla="*/ 395 w 10"/>
                <a:gd name="T1" fmla="*/ 1216 h 24"/>
                <a:gd name="T2" fmla="*/ 395 w 10"/>
                <a:gd name="T3" fmla="*/ 363 h 24"/>
                <a:gd name="T4" fmla="*/ 158 w 10"/>
                <a:gd name="T5" fmla="*/ 0 h 24"/>
                <a:gd name="T6" fmla="*/ 0 w 10"/>
                <a:gd name="T7" fmla="*/ 93 h 24"/>
                <a:gd name="T8" fmla="*/ 395 w 10"/>
                <a:gd name="T9" fmla="*/ 121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7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3" y="10"/>
                    <a:pt x="7" y="17"/>
                    <a:pt x="10" y="24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5" name="Freeform 95">
              <a:extLst>
                <a:ext uri="{FF2B5EF4-FFF2-40B4-BE49-F238E27FC236}">
                  <a16:creationId xmlns:a16="http://schemas.microsoft.com/office/drawing/2014/main" id="{D1E8ECB0-364E-4C58-A18B-22ED6B807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1704"/>
              <a:ext cx="33" cy="451"/>
            </a:xfrm>
            <a:custGeom>
              <a:avLst/>
              <a:gdLst>
                <a:gd name="T0" fmla="*/ 0 w 13"/>
                <a:gd name="T1" fmla="*/ 4259 h 169"/>
                <a:gd name="T2" fmla="*/ 0 w 13"/>
                <a:gd name="T3" fmla="*/ 8211 h 169"/>
                <a:gd name="T4" fmla="*/ 297 w 13"/>
                <a:gd name="T5" fmla="*/ 8574 h 169"/>
                <a:gd name="T6" fmla="*/ 541 w 13"/>
                <a:gd name="T7" fmla="*/ 8211 h 169"/>
                <a:gd name="T8" fmla="*/ 541 w 13"/>
                <a:gd name="T9" fmla="*/ 307 h 169"/>
                <a:gd name="T10" fmla="*/ 297 w 13"/>
                <a:gd name="T11" fmla="*/ 0 h 169"/>
                <a:gd name="T12" fmla="*/ 0 w 13"/>
                <a:gd name="T13" fmla="*/ 307 h 169"/>
                <a:gd name="T14" fmla="*/ 0 w 13"/>
                <a:gd name="T15" fmla="*/ 4259 h 1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69">
                  <a:moveTo>
                    <a:pt x="0" y="84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0" y="166"/>
                    <a:pt x="3" y="169"/>
                    <a:pt x="7" y="169"/>
                  </a:cubicBezTo>
                  <a:cubicBezTo>
                    <a:pt x="10" y="169"/>
                    <a:pt x="13" y="166"/>
                    <a:pt x="13" y="16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Freeform 96">
              <a:extLst>
                <a:ext uri="{FF2B5EF4-FFF2-40B4-BE49-F238E27FC236}">
                  <a16:creationId xmlns:a16="http://schemas.microsoft.com/office/drawing/2014/main" id="{21B8227B-AF51-4FA4-8456-37DD66AB1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1600"/>
              <a:ext cx="30" cy="421"/>
            </a:xfrm>
            <a:custGeom>
              <a:avLst/>
              <a:gdLst>
                <a:gd name="T0" fmla="*/ 0 w 12"/>
                <a:gd name="T1" fmla="*/ 3989 h 158"/>
                <a:gd name="T2" fmla="*/ 0 w 12"/>
                <a:gd name="T3" fmla="*/ 7661 h 158"/>
                <a:gd name="T4" fmla="*/ 238 w 12"/>
                <a:gd name="T5" fmla="*/ 7967 h 158"/>
                <a:gd name="T6" fmla="*/ 470 w 12"/>
                <a:gd name="T7" fmla="*/ 7661 h 158"/>
                <a:gd name="T8" fmla="*/ 470 w 12"/>
                <a:gd name="T9" fmla="*/ 306 h 158"/>
                <a:gd name="T10" fmla="*/ 238 w 12"/>
                <a:gd name="T11" fmla="*/ 0 h 158"/>
                <a:gd name="T12" fmla="*/ 0 w 12"/>
                <a:gd name="T13" fmla="*/ 306 h 158"/>
                <a:gd name="T14" fmla="*/ 0 w 12"/>
                <a:gd name="T15" fmla="*/ 3989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58">
                  <a:moveTo>
                    <a:pt x="0" y="79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5"/>
                    <a:pt x="2" y="158"/>
                    <a:pt x="6" y="158"/>
                  </a:cubicBezTo>
                  <a:cubicBezTo>
                    <a:pt x="9" y="158"/>
                    <a:pt x="12" y="155"/>
                    <a:pt x="12" y="15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FF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7" name="Freeform 97">
              <a:extLst>
                <a:ext uri="{FF2B5EF4-FFF2-40B4-BE49-F238E27FC236}">
                  <a16:creationId xmlns:a16="http://schemas.microsoft.com/office/drawing/2014/main" id="{5409D0B4-C071-4829-9906-D435A4AFB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" y="1595"/>
              <a:ext cx="30" cy="272"/>
            </a:xfrm>
            <a:custGeom>
              <a:avLst/>
              <a:gdLst>
                <a:gd name="T0" fmla="*/ 0 w 12"/>
                <a:gd name="T1" fmla="*/ 363 h 102"/>
                <a:gd name="T2" fmla="*/ 0 w 12"/>
                <a:gd name="T3" fmla="*/ 2787 h 102"/>
                <a:gd name="T4" fmla="*/ 0 w 12"/>
                <a:gd name="T5" fmla="*/ 4493 h 102"/>
                <a:gd name="T6" fmla="*/ 470 w 12"/>
                <a:gd name="T7" fmla="*/ 5155 h 102"/>
                <a:gd name="T8" fmla="*/ 470 w 12"/>
                <a:gd name="T9" fmla="*/ 363 h 102"/>
                <a:gd name="T10" fmla="*/ 238 w 12"/>
                <a:gd name="T11" fmla="*/ 0 h 102"/>
                <a:gd name="T12" fmla="*/ 0 w 12"/>
                <a:gd name="T13" fmla="*/ 363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2">
                  <a:moveTo>
                    <a:pt x="0" y="7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4" y="94"/>
                    <a:pt x="8" y="99"/>
                    <a:pt x="12" y="10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Freeform 98">
              <a:extLst>
                <a:ext uri="{FF2B5EF4-FFF2-40B4-BE49-F238E27FC236}">
                  <a16:creationId xmlns:a16="http://schemas.microsoft.com/office/drawing/2014/main" id="{2E29E267-E977-475A-96D9-C966F346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" y="1909"/>
              <a:ext cx="30" cy="238"/>
            </a:xfrm>
            <a:custGeom>
              <a:avLst/>
              <a:gdLst>
                <a:gd name="T0" fmla="*/ 470 w 12"/>
                <a:gd name="T1" fmla="*/ 4247 h 89"/>
                <a:gd name="T2" fmla="*/ 470 w 12"/>
                <a:gd name="T3" fmla="*/ 2046 h 89"/>
                <a:gd name="T4" fmla="*/ 0 w 12"/>
                <a:gd name="T5" fmla="*/ 0 h 89"/>
                <a:gd name="T6" fmla="*/ 0 w 12"/>
                <a:gd name="T7" fmla="*/ 1530 h 89"/>
                <a:gd name="T8" fmla="*/ 0 w 12"/>
                <a:gd name="T9" fmla="*/ 4247 h 89"/>
                <a:gd name="T10" fmla="*/ 238 w 12"/>
                <a:gd name="T11" fmla="*/ 4549 h 89"/>
                <a:gd name="T12" fmla="*/ 470 w 12"/>
                <a:gd name="T13" fmla="*/ 4247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89">
                  <a:moveTo>
                    <a:pt x="12" y="83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8" y="25"/>
                    <a:pt x="4" y="12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6" y="89"/>
                  </a:cubicBezTo>
                  <a:cubicBezTo>
                    <a:pt x="10" y="89"/>
                    <a:pt x="12" y="86"/>
                    <a:pt x="12" y="83"/>
                  </a:cubicBez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9" name="Freeform 99">
              <a:extLst>
                <a:ext uri="{FF2B5EF4-FFF2-40B4-BE49-F238E27FC236}">
                  <a16:creationId xmlns:a16="http://schemas.microsoft.com/office/drawing/2014/main" id="{BE1EF838-C9A9-4A78-956F-486784763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1600"/>
              <a:ext cx="30" cy="224"/>
            </a:xfrm>
            <a:custGeom>
              <a:avLst/>
              <a:gdLst>
                <a:gd name="T0" fmla="*/ 470 w 12"/>
                <a:gd name="T1" fmla="*/ 307 h 84"/>
                <a:gd name="T2" fmla="*/ 238 w 12"/>
                <a:gd name="T3" fmla="*/ 0 h 84"/>
                <a:gd name="T4" fmla="*/ 0 w 12"/>
                <a:gd name="T5" fmla="*/ 307 h 84"/>
                <a:gd name="T6" fmla="*/ 0 w 12"/>
                <a:gd name="T7" fmla="*/ 4003 h 84"/>
                <a:gd name="T8" fmla="*/ 238 w 12"/>
                <a:gd name="T9" fmla="*/ 4245 h 84"/>
                <a:gd name="T10" fmla="*/ 470 w 12"/>
                <a:gd name="T11" fmla="*/ 4003 h 84"/>
                <a:gd name="T12" fmla="*/ 470 w 12"/>
                <a:gd name="T13" fmla="*/ 307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84">
                  <a:moveTo>
                    <a:pt x="12" y="6"/>
                  </a:moveTo>
                  <a:cubicBezTo>
                    <a:pt x="12" y="2"/>
                    <a:pt x="9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12" y="79"/>
                    <a:pt x="12" y="79"/>
                    <a:pt x="12" y="79"/>
                  </a:cubicBezTo>
                  <a:lnTo>
                    <a:pt x="12" y="6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0" name="Freeform 100">
              <a:extLst>
                <a:ext uri="{FF2B5EF4-FFF2-40B4-BE49-F238E27FC236}">
                  <a16:creationId xmlns:a16="http://schemas.microsoft.com/office/drawing/2014/main" id="{24352A38-1180-4552-8048-1539C2F28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1704"/>
              <a:ext cx="33" cy="240"/>
            </a:xfrm>
            <a:custGeom>
              <a:avLst/>
              <a:gdLst>
                <a:gd name="T0" fmla="*/ 0 w 13"/>
                <a:gd name="T1" fmla="*/ 4245 h 90"/>
                <a:gd name="T2" fmla="*/ 297 w 13"/>
                <a:gd name="T3" fmla="*/ 4552 h 90"/>
                <a:gd name="T4" fmla="*/ 541 w 13"/>
                <a:gd name="T5" fmla="*/ 4245 h 90"/>
                <a:gd name="T6" fmla="*/ 541 w 13"/>
                <a:gd name="T7" fmla="*/ 307 h 90"/>
                <a:gd name="T8" fmla="*/ 297 w 13"/>
                <a:gd name="T9" fmla="*/ 0 h 90"/>
                <a:gd name="T10" fmla="*/ 0 w 13"/>
                <a:gd name="T11" fmla="*/ 307 h 90"/>
                <a:gd name="T12" fmla="*/ 0 w 13"/>
                <a:gd name="T13" fmla="*/ 4245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90">
                  <a:moveTo>
                    <a:pt x="0" y="84"/>
                  </a:moveTo>
                  <a:cubicBezTo>
                    <a:pt x="7" y="90"/>
                    <a:pt x="7" y="90"/>
                    <a:pt x="7" y="90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1" name="Freeform 101">
              <a:extLst>
                <a:ext uri="{FF2B5EF4-FFF2-40B4-BE49-F238E27FC236}">
                  <a16:creationId xmlns:a16="http://schemas.microsoft.com/office/drawing/2014/main" id="{900DEAAC-EBA4-402A-B35C-8E65963FC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" y="1909"/>
              <a:ext cx="30" cy="110"/>
            </a:xfrm>
            <a:custGeom>
              <a:avLst/>
              <a:gdLst>
                <a:gd name="T0" fmla="*/ 0 w 12"/>
                <a:gd name="T1" fmla="*/ 2122 h 41"/>
                <a:gd name="T2" fmla="*/ 470 w 12"/>
                <a:gd name="T3" fmla="*/ 2122 h 41"/>
                <a:gd name="T4" fmla="*/ 470 w 12"/>
                <a:gd name="T5" fmla="*/ 2066 h 41"/>
                <a:gd name="T6" fmla="*/ 0 w 12"/>
                <a:gd name="T7" fmla="*/ 0 h 41"/>
                <a:gd name="T8" fmla="*/ 0 w 12"/>
                <a:gd name="T9" fmla="*/ 212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41">
                  <a:moveTo>
                    <a:pt x="0" y="41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8" y="25"/>
                    <a:pt x="4" y="12"/>
                    <a:pt x="0" y="0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2" name="Freeform 102">
              <a:extLst>
                <a:ext uri="{FF2B5EF4-FFF2-40B4-BE49-F238E27FC236}">
                  <a16:creationId xmlns:a16="http://schemas.microsoft.com/office/drawing/2014/main" id="{DD688623-CDD6-4772-A751-A6EFAC395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" y="1595"/>
              <a:ext cx="30" cy="157"/>
            </a:xfrm>
            <a:custGeom>
              <a:avLst/>
              <a:gdLst>
                <a:gd name="T0" fmla="*/ 238 w 12"/>
                <a:gd name="T1" fmla="*/ 2959 h 59"/>
                <a:gd name="T2" fmla="*/ 470 w 12"/>
                <a:gd name="T3" fmla="*/ 2712 h 59"/>
                <a:gd name="T4" fmla="*/ 470 w 12"/>
                <a:gd name="T5" fmla="*/ 362 h 59"/>
                <a:gd name="T6" fmla="*/ 238 w 12"/>
                <a:gd name="T7" fmla="*/ 0 h 59"/>
                <a:gd name="T8" fmla="*/ 0 w 12"/>
                <a:gd name="T9" fmla="*/ 362 h 59"/>
                <a:gd name="T10" fmla="*/ 0 w 12"/>
                <a:gd name="T11" fmla="*/ 2712 h 59"/>
                <a:gd name="T12" fmla="*/ 238 w 12"/>
                <a:gd name="T13" fmla="*/ 295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59">
                  <a:moveTo>
                    <a:pt x="6" y="59"/>
                  </a:moveTo>
                  <a:cubicBezTo>
                    <a:pt x="12" y="54"/>
                    <a:pt x="12" y="54"/>
                    <a:pt x="12" y="5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6" y="59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3" name="Freeform 103">
              <a:extLst>
                <a:ext uri="{FF2B5EF4-FFF2-40B4-BE49-F238E27FC236}">
                  <a16:creationId xmlns:a16="http://schemas.microsoft.com/office/drawing/2014/main" id="{0C8E7E10-B057-4A2F-8C2D-E2AD3B145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1760"/>
              <a:ext cx="23" cy="395"/>
            </a:xfrm>
            <a:custGeom>
              <a:avLst/>
              <a:gdLst>
                <a:gd name="T0" fmla="*/ 0 w 9"/>
                <a:gd name="T1" fmla="*/ 7153 h 148"/>
                <a:gd name="T2" fmla="*/ 0 w 9"/>
                <a:gd name="T3" fmla="*/ 0 h 148"/>
                <a:gd name="T4" fmla="*/ 130 w 9"/>
                <a:gd name="T5" fmla="*/ 4865 h 148"/>
                <a:gd name="T6" fmla="*/ 332 w 9"/>
                <a:gd name="T7" fmla="*/ 7358 h 148"/>
                <a:gd name="T8" fmla="*/ 0 w 9"/>
                <a:gd name="T9" fmla="*/ 7153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48">
                  <a:moveTo>
                    <a:pt x="0" y="14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57"/>
                    <a:pt x="3" y="96"/>
                  </a:cubicBezTo>
                  <a:cubicBezTo>
                    <a:pt x="4" y="121"/>
                    <a:pt x="5" y="144"/>
                    <a:pt x="8" y="145"/>
                  </a:cubicBezTo>
                  <a:cubicBezTo>
                    <a:pt x="9" y="146"/>
                    <a:pt x="0" y="148"/>
                    <a:pt x="0" y="1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4" name="Freeform 104">
              <a:extLst>
                <a:ext uri="{FF2B5EF4-FFF2-40B4-BE49-F238E27FC236}">
                  <a16:creationId xmlns:a16="http://schemas.microsoft.com/office/drawing/2014/main" id="{0F5BA07B-713F-4608-AACE-0F02C5B6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" y="1629"/>
              <a:ext cx="23" cy="392"/>
            </a:xfrm>
            <a:custGeom>
              <a:avLst/>
              <a:gdLst>
                <a:gd name="T0" fmla="*/ 0 w 9"/>
                <a:gd name="T1" fmla="*/ 7133 h 147"/>
                <a:gd name="T2" fmla="*/ 0 w 9"/>
                <a:gd name="T3" fmla="*/ 0 h 147"/>
                <a:gd name="T4" fmla="*/ 84 w 9"/>
                <a:gd name="T5" fmla="*/ 4856 h 147"/>
                <a:gd name="T6" fmla="*/ 302 w 9"/>
                <a:gd name="T7" fmla="*/ 7283 h 147"/>
                <a:gd name="T8" fmla="*/ 0 w 9"/>
                <a:gd name="T9" fmla="*/ 7133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47">
                  <a:moveTo>
                    <a:pt x="0" y="14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56"/>
                    <a:pt x="2" y="96"/>
                  </a:cubicBezTo>
                  <a:cubicBezTo>
                    <a:pt x="3" y="120"/>
                    <a:pt x="5" y="143"/>
                    <a:pt x="7" y="144"/>
                  </a:cubicBezTo>
                  <a:cubicBezTo>
                    <a:pt x="9" y="145"/>
                    <a:pt x="0" y="147"/>
                    <a:pt x="0" y="1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5" name="Freeform 105">
              <a:extLst>
                <a:ext uri="{FF2B5EF4-FFF2-40B4-BE49-F238E27FC236}">
                  <a16:creationId xmlns:a16="http://schemas.microsoft.com/office/drawing/2014/main" id="{25A58623-7870-4FD0-B5D2-1E7A60192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" y="1936"/>
              <a:ext cx="22" cy="208"/>
            </a:xfrm>
            <a:custGeom>
              <a:avLst/>
              <a:gdLst>
                <a:gd name="T0" fmla="*/ 0 w 9"/>
                <a:gd name="T1" fmla="*/ 3640 h 78"/>
                <a:gd name="T2" fmla="*/ 0 w 9"/>
                <a:gd name="T3" fmla="*/ 56 h 78"/>
                <a:gd name="T4" fmla="*/ 71 w 9"/>
                <a:gd name="T5" fmla="*/ 2027 h 78"/>
                <a:gd name="T6" fmla="*/ 252 w 9"/>
                <a:gd name="T7" fmla="*/ 3789 h 78"/>
                <a:gd name="T8" fmla="*/ 0 w 9"/>
                <a:gd name="T9" fmla="*/ 364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8">
                  <a:moveTo>
                    <a:pt x="0" y="7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7"/>
                    <a:pt x="0" y="0"/>
                    <a:pt x="2" y="40"/>
                  </a:cubicBezTo>
                  <a:cubicBezTo>
                    <a:pt x="3" y="65"/>
                    <a:pt x="5" y="75"/>
                    <a:pt x="7" y="75"/>
                  </a:cubicBezTo>
                  <a:cubicBezTo>
                    <a:pt x="9" y="76"/>
                    <a:pt x="0" y="78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6" name="Freeform 106">
              <a:extLst>
                <a:ext uri="{FF2B5EF4-FFF2-40B4-BE49-F238E27FC236}">
                  <a16:creationId xmlns:a16="http://schemas.microsoft.com/office/drawing/2014/main" id="{01CDEEC7-EF25-4AB2-95F8-F386B0D82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" y="1624"/>
              <a:ext cx="12" cy="181"/>
            </a:xfrm>
            <a:custGeom>
              <a:avLst/>
              <a:gdLst>
                <a:gd name="T0" fmla="*/ 0 w 5"/>
                <a:gd name="T1" fmla="*/ 3415 h 68"/>
                <a:gd name="T2" fmla="*/ 0 w 5"/>
                <a:gd name="T3" fmla="*/ 0 h 68"/>
                <a:gd name="T4" fmla="*/ 0 w 5"/>
                <a:gd name="T5" fmla="*/ 3415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68">
                  <a:moveTo>
                    <a:pt x="0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7"/>
                    <a:pt x="5" y="5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" name="Freeform 107">
              <a:extLst>
                <a:ext uri="{FF2B5EF4-FFF2-40B4-BE49-F238E27FC236}">
                  <a16:creationId xmlns:a16="http://schemas.microsoft.com/office/drawing/2014/main" id="{334843E1-8771-4519-9793-DBDF60D73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1704"/>
              <a:ext cx="33" cy="451"/>
            </a:xfrm>
            <a:custGeom>
              <a:avLst/>
              <a:gdLst>
                <a:gd name="T0" fmla="*/ 0 w 13"/>
                <a:gd name="T1" fmla="*/ 4259 h 169"/>
                <a:gd name="T2" fmla="*/ 0 w 13"/>
                <a:gd name="T3" fmla="*/ 8211 h 169"/>
                <a:gd name="T4" fmla="*/ 297 w 13"/>
                <a:gd name="T5" fmla="*/ 8574 h 169"/>
                <a:gd name="T6" fmla="*/ 541 w 13"/>
                <a:gd name="T7" fmla="*/ 8211 h 169"/>
                <a:gd name="T8" fmla="*/ 541 w 13"/>
                <a:gd name="T9" fmla="*/ 307 h 169"/>
                <a:gd name="T10" fmla="*/ 297 w 13"/>
                <a:gd name="T11" fmla="*/ 0 h 169"/>
                <a:gd name="T12" fmla="*/ 0 w 13"/>
                <a:gd name="T13" fmla="*/ 307 h 169"/>
                <a:gd name="T14" fmla="*/ 0 w 13"/>
                <a:gd name="T15" fmla="*/ 4259 h 1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69">
                  <a:moveTo>
                    <a:pt x="0" y="84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0" y="166"/>
                    <a:pt x="3" y="169"/>
                    <a:pt x="7" y="169"/>
                  </a:cubicBezTo>
                  <a:cubicBezTo>
                    <a:pt x="10" y="169"/>
                    <a:pt x="13" y="166"/>
                    <a:pt x="13" y="16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84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8" name="Freeform 108">
              <a:extLst>
                <a:ext uri="{FF2B5EF4-FFF2-40B4-BE49-F238E27FC236}">
                  <a16:creationId xmlns:a16="http://schemas.microsoft.com/office/drawing/2014/main" id="{8851967F-1504-4CAC-A586-0EBFDDACB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1600"/>
              <a:ext cx="30" cy="421"/>
            </a:xfrm>
            <a:custGeom>
              <a:avLst/>
              <a:gdLst>
                <a:gd name="T0" fmla="*/ 0 w 12"/>
                <a:gd name="T1" fmla="*/ 3989 h 158"/>
                <a:gd name="T2" fmla="*/ 0 w 12"/>
                <a:gd name="T3" fmla="*/ 7661 h 158"/>
                <a:gd name="T4" fmla="*/ 238 w 12"/>
                <a:gd name="T5" fmla="*/ 7967 h 158"/>
                <a:gd name="T6" fmla="*/ 470 w 12"/>
                <a:gd name="T7" fmla="*/ 7661 h 158"/>
                <a:gd name="T8" fmla="*/ 470 w 12"/>
                <a:gd name="T9" fmla="*/ 306 h 158"/>
                <a:gd name="T10" fmla="*/ 238 w 12"/>
                <a:gd name="T11" fmla="*/ 0 h 158"/>
                <a:gd name="T12" fmla="*/ 0 w 12"/>
                <a:gd name="T13" fmla="*/ 306 h 158"/>
                <a:gd name="T14" fmla="*/ 0 w 12"/>
                <a:gd name="T15" fmla="*/ 3989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58">
                  <a:moveTo>
                    <a:pt x="0" y="79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5"/>
                    <a:pt x="2" y="158"/>
                    <a:pt x="6" y="158"/>
                  </a:cubicBezTo>
                  <a:cubicBezTo>
                    <a:pt x="9" y="158"/>
                    <a:pt x="12" y="155"/>
                    <a:pt x="12" y="15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lnTo>
                    <a:pt x="0" y="79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9" name="Freeform 109">
              <a:extLst>
                <a:ext uri="{FF2B5EF4-FFF2-40B4-BE49-F238E27FC236}">
                  <a16:creationId xmlns:a16="http://schemas.microsoft.com/office/drawing/2014/main" id="{C131C420-9BF7-4317-9F3B-51F3A4BB9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" y="1595"/>
              <a:ext cx="30" cy="272"/>
            </a:xfrm>
            <a:custGeom>
              <a:avLst/>
              <a:gdLst>
                <a:gd name="T0" fmla="*/ 0 w 12"/>
                <a:gd name="T1" fmla="*/ 363 h 102"/>
                <a:gd name="T2" fmla="*/ 0 w 12"/>
                <a:gd name="T3" fmla="*/ 2787 h 102"/>
                <a:gd name="T4" fmla="*/ 0 w 12"/>
                <a:gd name="T5" fmla="*/ 4493 h 102"/>
                <a:gd name="T6" fmla="*/ 470 w 12"/>
                <a:gd name="T7" fmla="*/ 5155 h 102"/>
                <a:gd name="T8" fmla="*/ 470 w 12"/>
                <a:gd name="T9" fmla="*/ 363 h 102"/>
                <a:gd name="T10" fmla="*/ 238 w 12"/>
                <a:gd name="T11" fmla="*/ 0 h 102"/>
                <a:gd name="T12" fmla="*/ 0 w 12"/>
                <a:gd name="T13" fmla="*/ 363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2">
                  <a:moveTo>
                    <a:pt x="0" y="7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4" y="94"/>
                    <a:pt x="8" y="99"/>
                    <a:pt x="12" y="10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0" name="Freeform 110">
              <a:extLst>
                <a:ext uri="{FF2B5EF4-FFF2-40B4-BE49-F238E27FC236}">
                  <a16:creationId xmlns:a16="http://schemas.microsoft.com/office/drawing/2014/main" id="{B828B864-3594-4BEE-9D0C-05B46C1CD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" y="1909"/>
              <a:ext cx="30" cy="238"/>
            </a:xfrm>
            <a:custGeom>
              <a:avLst/>
              <a:gdLst>
                <a:gd name="T0" fmla="*/ 470 w 12"/>
                <a:gd name="T1" fmla="*/ 4247 h 89"/>
                <a:gd name="T2" fmla="*/ 470 w 12"/>
                <a:gd name="T3" fmla="*/ 2046 h 89"/>
                <a:gd name="T4" fmla="*/ 0 w 12"/>
                <a:gd name="T5" fmla="*/ 0 h 89"/>
                <a:gd name="T6" fmla="*/ 0 w 12"/>
                <a:gd name="T7" fmla="*/ 1530 h 89"/>
                <a:gd name="T8" fmla="*/ 0 w 12"/>
                <a:gd name="T9" fmla="*/ 4247 h 89"/>
                <a:gd name="T10" fmla="*/ 238 w 12"/>
                <a:gd name="T11" fmla="*/ 4549 h 89"/>
                <a:gd name="T12" fmla="*/ 470 w 12"/>
                <a:gd name="T13" fmla="*/ 4247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89">
                  <a:moveTo>
                    <a:pt x="12" y="83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8" y="25"/>
                    <a:pt x="4" y="12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6" y="89"/>
                  </a:cubicBezTo>
                  <a:cubicBezTo>
                    <a:pt x="10" y="89"/>
                    <a:pt x="12" y="86"/>
                    <a:pt x="12" y="83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1" name="Freeform 111">
              <a:extLst>
                <a:ext uri="{FF2B5EF4-FFF2-40B4-BE49-F238E27FC236}">
                  <a16:creationId xmlns:a16="http://schemas.microsoft.com/office/drawing/2014/main" id="{28CD55E1-4FC8-454C-823E-A1B5DD0EE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1664"/>
              <a:ext cx="192" cy="419"/>
            </a:xfrm>
            <a:custGeom>
              <a:avLst/>
              <a:gdLst>
                <a:gd name="T0" fmla="*/ 1269 w 77"/>
                <a:gd name="T1" fmla="*/ 4102 h 157"/>
                <a:gd name="T2" fmla="*/ 2511 w 77"/>
                <a:gd name="T3" fmla="*/ 7721 h 157"/>
                <a:gd name="T4" fmla="*/ 2823 w 77"/>
                <a:gd name="T5" fmla="*/ 7870 h 157"/>
                <a:gd name="T6" fmla="*/ 2947 w 77"/>
                <a:gd name="T7" fmla="*/ 7451 h 157"/>
                <a:gd name="T8" fmla="*/ 466 w 77"/>
                <a:gd name="T9" fmla="*/ 205 h 157"/>
                <a:gd name="T10" fmla="*/ 155 w 77"/>
                <a:gd name="T11" fmla="*/ 56 h 157"/>
                <a:gd name="T12" fmla="*/ 30 w 77"/>
                <a:gd name="T13" fmla="*/ 456 h 157"/>
                <a:gd name="T14" fmla="*/ 1269 w 77"/>
                <a:gd name="T15" fmla="*/ 4102 h 1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157">
                  <a:moveTo>
                    <a:pt x="33" y="81"/>
                  </a:moveTo>
                  <a:cubicBezTo>
                    <a:pt x="65" y="152"/>
                    <a:pt x="65" y="152"/>
                    <a:pt x="65" y="152"/>
                  </a:cubicBezTo>
                  <a:cubicBezTo>
                    <a:pt x="66" y="155"/>
                    <a:pt x="70" y="157"/>
                    <a:pt x="73" y="155"/>
                  </a:cubicBezTo>
                  <a:cubicBezTo>
                    <a:pt x="76" y="154"/>
                    <a:pt x="77" y="150"/>
                    <a:pt x="76" y="147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7" y="0"/>
                    <a:pt x="4" y="1"/>
                  </a:cubicBezTo>
                  <a:cubicBezTo>
                    <a:pt x="1" y="3"/>
                    <a:pt x="0" y="6"/>
                    <a:pt x="1" y="9"/>
                  </a:cubicBezTo>
                  <a:lnTo>
                    <a:pt x="33" y="81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2" name="Freeform 112">
              <a:extLst>
                <a:ext uri="{FF2B5EF4-FFF2-40B4-BE49-F238E27FC236}">
                  <a16:creationId xmlns:a16="http://schemas.microsoft.com/office/drawing/2014/main" id="{ED93B444-17C6-4C4C-9CA0-A18D6D0C0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" y="1595"/>
              <a:ext cx="185" cy="392"/>
            </a:xfrm>
            <a:custGeom>
              <a:avLst/>
              <a:gdLst>
                <a:gd name="T0" fmla="*/ 1220 w 74"/>
                <a:gd name="T1" fmla="*/ 3848 h 147"/>
                <a:gd name="T2" fmla="*/ 2395 w 74"/>
                <a:gd name="T3" fmla="*/ 7224 h 147"/>
                <a:gd name="T4" fmla="*/ 2708 w 74"/>
                <a:gd name="T5" fmla="*/ 7373 h 147"/>
                <a:gd name="T6" fmla="*/ 2813 w 74"/>
                <a:gd name="T7" fmla="*/ 6976 h 147"/>
                <a:gd name="T8" fmla="*/ 520 w 74"/>
                <a:gd name="T9" fmla="*/ 205 h 147"/>
                <a:gd name="T10" fmla="*/ 208 w 74"/>
                <a:gd name="T11" fmla="*/ 56 h 147"/>
                <a:gd name="T12" fmla="*/ 50 w 74"/>
                <a:gd name="T13" fmla="*/ 456 h 147"/>
                <a:gd name="T14" fmla="*/ 1220 w 74"/>
                <a:gd name="T15" fmla="*/ 3848 h 1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" h="147">
                  <a:moveTo>
                    <a:pt x="31" y="76"/>
                  </a:moveTo>
                  <a:cubicBezTo>
                    <a:pt x="61" y="143"/>
                    <a:pt x="61" y="143"/>
                    <a:pt x="61" y="143"/>
                  </a:cubicBezTo>
                  <a:cubicBezTo>
                    <a:pt x="62" y="146"/>
                    <a:pt x="66" y="147"/>
                    <a:pt x="69" y="146"/>
                  </a:cubicBezTo>
                  <a:cubicBezTo>
                    <a:pt x="72" y="145"/>
                    <a:pt x="74" y="141"/>
                    <a:pt x="72" y="13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1"/>
                    <a:pt x="8" y="0"/>
                    <a:pt x="5" y="1"/>
                  </a:cubicBezTo>
                  <a:cubicBezTo>
                    <a:pt x="1" y="2"/>
                    <a:pt x="0" y="6"/>
                    <a:pt x="1" y="9"/>
                  </a:cubicBezTo>
                  <a:lnTo>
                    <a:pt x="31" y="76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3" name="Freeform 113">
              <a:extLst>
                <a:ext uri="{FF2B5EF4-FFF2-40B4-BE49-F238E27FC236}">
                  <a16:creationId xmlns:a16="http://schemas.microsoft.com/office/drawing/2014/main" id="{CFC60E7C-A4BA-47F5-8C61-A47FA7A59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1619"/>
              <a:ext cx="128" cy="242"/>
            </a:xfrm>
            <a:custGeom>
              <a:avLst/>
              <a:gdLst>
                <a:gd name="T0" fmla="*/ 50 w 51"/>
                <a:gd name="T1" fmla="*/ 452 h 91"/>
                <a:gd name="T2" fmla="*/ 838 w 51"/>
                <a:gd name="T3" fmla="*/ 2651 h 91"/>
                <a:gd name="T4" fmla="*/ 1393 w 51"/>
                <a:gd name="T5" fmla="*/ 4250 h 91"/>
                <a:gd name="T6" fmla="*/ 2023 w 51"/>
                <a:gd name="T7" fmla="*/ 4555 h 91"/>
                <a:gd name="T8" fmla="*/ 472 w 51"/>
                <a:gd name="T9" fmla="*/ 205 h 91"/>
                <a:gd name="T10" fmla="*/ 158 w 51"/>
                <a:gd name="T11" fmla="*/ 56 h 91"/>
                <a:gd name="T12" fmla="*/ 50 w 51"/>
                <a:gd name="T13" fmla="*/ 45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91">
                  <a:moveTo>
                    <a:pt x="1" y="9"/>
                  </a:moveTo>
                  <a:cubicBezTo>
                    <a:pt x="21" y="53"/>
                    <a:pt x="21" y="53"/>
                    <a:pt x="21" y="53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41" y="88"/>
                    <a:pt x="46" y="90"/>
                    <a:pt x="51" y="9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7" y="0"/>
                    <a:pt x="4" y="1"/>
                  </a:cubicBezTo>
                  <a:cubicBezTo>
                    <a:pt x="1" y="2"/>
                    <a:pt x="0" y="6"/>
                    <a:pt x="1" y="9"/>
                  </a:cubicBez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4" name="Freeform 114">
              <a:extLst>
                <a:ext uri="{FF2B5EF4-FFF2-40B4-BE49-F238E27FC236}">
                  <a16:creationId xmlns:a16="http://schemas.microsoft.com/office/drawing/2014/main" id="{E23C6B65-192F-46E3-9FCD-E0DC33177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1835"/>
              <a:ext cx="115" cy="213"/>
            </a:xfrm>
            <a:custGeom>
              <a:avLst/>
              <a:gdLst>
                <a:gd name="T0" fmla="*/ 1720 w 46"/>
                <a:gd name="T1" fmla="*/ 3565 h 80"/>
                <a:gd name="T2" fmla="*/ 1063 w 46"/>
                <a:gd name="T3" fmla="*/ 1603 h 80"/>
                <a:gd name="T4" fmla="*/ 0 w 46"/>
                <a:gd name="T5" fmla="*/ 0 h 80"/>
                <a:gd name="T6" fmla="*/ 470 w 46"/>
                <a:gd name="T7" fmla="*/ 1361 h 80"/>
                <a:gd name="T8" fmla="*/ 1300 w 46"/>
                <a:gd name="T9" fmla="*/ 3813 h 80"/>
                <a:gd name="T10" fmla="*/ 1613 w 46"/>
                <a:gd name="T11" fmla="*/ 3962 h 80"/>
                <a:gd name="T12" fmla="*/ 1720 w 46"/>
                <a:gd name="T13" fmla="*/ 3565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80">
                  <a:moveTo>
                    <a:pt x="44" y="71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17" y="20"/>
                    <a:pt x="8" y="9"/>
                    <a:pt x="0" y="0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4" y="79"/>
                    <a:pt x="38" y="80"/>
                    <a:pt x="41" y="79"/>
                  </a:cubicBezTo>
                  <a:cubicBezTo>
                    <a:pt x="44" y="77"/>
                    <a:pt x="46" y="74"/>
                    <a:pt x="44" y="71"/>
                  </a:cubicBez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5" name="Freeform 115">
              <a:extLst>
                <a:ext uri="{FF2B5EF4-FFF2-40B4-BE49-F238E27FC236}">
                  <a16:creationId xmlns:a16="http://schemas.microsoft.com/office/drawing/2014/main" id="{73473069-9D10-418B-A769-736CA898B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" y="1595"/>
              <a:ext cx="107" cy="208"/>
            </a:xfrm>
            <a:custGeom>
              <a:avLst/>
              <a:gdLst>
                <a:gd name="T0" fmla="*/ 495 w 43"/>
                <a:gd name="T1" fmla="*/ 205 h 78"/>
                <a:gd name="T2" fmla="*/ 187 w 43"/>
                <a:gd name="T3" fmla="*/ 56 h 78"/>
                <a:gd name="T4" fmla="*/ 30 w 43"/>
                <a:gd name="T5" fmla="*/ 456 h 78"/>
                <a:gd name="T6" fmla="*/ 1189 w 43"/>
                <a:gd name="T7" fmla="*/ 3848 h 78"/>
                <a:gd name="T8" fmla="*/ 1493 w 43"/>
                <a:gd name="T9" fmla="*/ 3947 h 78"/>
                <a:gd name="T10" fmla="*/ 1647 w 43"/>
                <a:gd name="T11" fmla="*/ 3584 h 78"/>
                <a:gd name="T12" fmla="*/ 495 w 43"/>
                <a:gd name="T13" fmla="*/ 205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78">
                  <a:moveTo>
                    <a:pt x="13" y="4"/>
                  </a:moveTo>
                  <a:cubicBezTo>
                    <a:pt x="11" y="1"/>
                    <a:pt x="8" y="0"/>
                    <a:pt x="5" y="1"/>
                  </a:cubicBezTo>
                  <a:cubicBezTo>
                    <a:pt x="1" y="2"/>
                    <a:pt x="0" y="6"/>
                    <a:pt x="1" y="9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43" y="71"/>
                    <a:pt x="43" y="71"/>
                    <a:pt x="43" y="71"/>
                  </a:cubicBezTo>
                  <a:lnTo>
                    <a:pt x="13" y="4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6" name="Freeform 116">
              <a:extLst>
                <a:ext uri="{FF2B5EF4-FFF2-40B4-BE49-F238E27FC236}">
                  <a16:creationId xmlns:a16="http://schemas.microsoft.com/office/drawing/2014/main" id="{6F0650D0-313F-4B58-B552-63C019974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1664"/>
              <a:ext cx="110" cy="221"/>
            </a:xfrm>
            <a:custGeom>
              <a:avLst/>
              <a:gdLst>
                <a:gd name="T0" fmla="*/ 1300 w 44"/>
                <a:gd name="T1" fmla="*/ 4077 h 83"/>
                <a:gd name="T2" fmla="*/ 1613 w 44"/>
                <a:gd name="T3" fmla="*/ 4170 h 83"/>
                <a:gd name="T4" fmla="*/ 1720 w 44"/>
                <a:gd name="T5" fmla="*/ 3816 h 83"/>
                <a:gd name="T6" fmla="*/ 470 w 44"/>
                <a:gd name="T7" fmla="*/ 205 h 83"/>
                <a:gd name="T8" fmla="*/ 158 w 44"/>
                <a:gd name="T9" fmla="*/ 56 h 83"/>
                <a:gd name="T10" fmla="*/ 50 w 44"/>
                <a:gd name="T11" fmla="*/ 453 h 83"/>
                <a:gd name="T12" fmla="*/ 1300 w 44"/>
                <a:gd name="T13" fmla="*/ 4077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83">
                  <a:moveTo>
                    <a:pt x="33" y="81"/>
                  </a:moveTo>
                  <a:cubicBezTo>
                    <a:pt x="41" y="83"/>
                    <a:pt x="41" y="83"/>
                    <a:pt x="41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7" y="0"/>
                    <a:pt x="4" y="1"/>
                  </a:cubicBezTo>
                  <a:cubicBezTo>
                    <a:pt x="1" y="3"/>
                    <a:pt x="0" y="6"/>
                    <a:pt x="1" y="9"/>
                  </a:cubicBezTo>
                  <a:lnTo>
                    <a:pt x="33" y="81"/>
                  </a:lnTo>
                  <a:close/>
                </a:path>
              </a:pathLst>
            </a:custGeom>
            <a:solidFill>
              <a:srgbClr val="FF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7" name="Freeform 117">
              <a:extLst>
                <a:ext uri="{FF2B5EF4-FFF2-40B4-BE49-F238E27FC236}">
                  <a16:creationId xmlns:a16="http://schemas.microsoft.com/office/drawing/2014/main" id="{4B563D02-23C5-4C73-A62A-1ED5D4BC3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1835"/>
              <a:ext cx="68" cy="98"/>
            </a:xfrm>
            <a:custGeom>
              <a:avLst/>
              <a:gdLst>
                <a:gd name="T0" fmla="*/ 640 w 27"/>
                <a:gd name="T1" fmla="*/ 1825 h 37"/>
                <a:gd name="T2" fmla="*/ 1085 w 27"/>
                <a:gd name="T3" fmla="*/ 1579 h 37"/>
                <a:gd name="T4" fmla="*/ 1085 w 27"/>
                <a:gd name="T5" fmla="*/ 1579 h 37"/>
                <a:gd name="T6" fmla="*/ 0 w 27"/>
                <a:gd name="T7" fmla="*/ 0 h 37"/>
                <a:gd name="T8" fmla="*/ 640 w 27"/>
                <a:gd name="T9" fmla="*/ 182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7">
                  <a:moveTo>
                    <a:pt x="16" y="37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7" y="20"/>
                    <a:pt x="8" y="9"/>
                    <a:pt x="0" y="0"/>
                  </a:cubicBezTo>
                  <a:lnTo>
                    <a:pt x="16" y="37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8" name="Freeform 118">
              <a:extLst>
                <a:ext uri="{FF2B5EF4-FFF2-40B4-BE49-F238E27FC236}">
                  <a16:creationId xmlns:a16="http://schemas.microsoft.com/office/drawing/2014/main" id="{A179272F-368C-4940-9CDE-6BC70DD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1619"/>
              <a:ext cx="80" cy="141"/>
            </a:xfrm>
            <a:custGeom>
              <a:avLst/>
              <a:gdLst>
                <a:gd name="T0" fmla="*/ 1250 w 32"/>
                <a:gd name="T1" fmla="*/ 2413 h 53"/>
                <a:gd name="T2" fmla="*/ 470 w 32"/>
                <a:gd name="T3" fmla="*/ 205 h 53"/>
                <a:gd name="T4" fmla="*/ 158 w 32"/>
                <a:gd name="T5" fmla="*/ 56 h 53"/>
                <a:gd name="T6" fmla="*/ 50 w 32"/>
                <a:gd name="T7" fmla="*/ 452 h 53"/>
                <a:gd name="T8" fmla="*/ 783 w 32"/>
                <a:gd name="T9" fmla="*/ 2655 h 53"/>
                <a:gd name="T10" fmla="*/ 1250 w 32"/>
                <a:gd name="T11" fmla="*/ 2413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53">
                  <a:moveTo>
                    <a:pt x="32" y="4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7" y="0"/>
                    <a:pt x="4" y="1"/>
                  </a:cubicBezTo>
                  <a:cubicBezTo>
                    <a:pt x="1" y="2"/>
                    <a:pt x="0" y="6"/>
                    <a:pt x="1" y="9"/>
                  </a:cubicBezTo>
                  <a:cubicBezTo>
                    <a:pt x="20" y="53"/>
                    <a:pt x="20" y="53"/>
                    <a:pt x="20" y="53"/>
                  </a:cubicBezTo>
                  <a:lnTo>
                    <a:pt x="32" y="48"/>
                  </a:lnTo>
                  <a:close/>
                </a:path>
              </a:pathLst>
            </a:custGeom>
            <a:solidFill>
              <a:srgbClr val="FF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9" name="Freeform 119">
              <a:extLst>
                <a:ext uri="{FF2B5EF4-FFF2-40B4-BE49-F238E27FC236}">
                  <a16:creationId xmlns:a16="http://schemas.microsoft.com/office/drawing/2014/main" id="{643C9445-D75A-4934-970A-9697B9DFD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1723"/>
              <a:ext cx="170" cy="360"/>
            </a:xfrm>
            <a:custGeom>
              <a:avLst/>
              <a:gdLst>
                <a:gd name="T0" fmla="*/ 2270 w 68"/>
                <a:gd name="T1" fmla="*/ 6520 h 135"/>
                <a:gd name="T2" fmla="*/ 0 w 68"/>
                <a:gd name="T3" fmla="*/ 0 h 135"/>
                <a:gd name="T4" fmla="*/ 1613 w 68"/>
                <a:gd name="T5" fmla="*/ 4403 h 135"/>
                <a:gd name="T6" fmla="*/ 2550 w 68"/>
                <a:gd name="T7" fmla="*/ 6520 h 135"/>
                <a:gd name="T8" fmla="*/ 2270 w 68"/>
                <a:gd name="T9" fmla="*/ 652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135">
                  <a:moveTo>
                    <a:pt x="58" y="12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6"/>
                    <a:pt x="24" y="52"/>
                    <a:pt x="41" y="87"/>
                  </a:cubicBezTo>
                  <a:cubicBezTo>
                    <a:pt x="52" y="109"/>
                    <a:pt x="63" y="130"/>
                    <a:pt x="65" y="129"/>
                  </a:cubicBezTo>
                  <a:cubicBezTo>
                    <a:pt x="68" y="130"/>
                    <a:pt x="60" y="135"/>
                    <a:pt x="58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0" name="Freeform 120">
              <a:extLst>
                <a:ext uri="{FF2B5EF4-FFF2-40B4-BE49-F238E27FC236}">
                  <a16:creationId xmlns:a16="http://schemas.microsoft.com/office/drawing/2014/main" id="{051D6D44-6D7A-401F-AFE2-F323F44A2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1629"/>
              <a:ext cx="168" cy="360"/>
            </a:xfrm>
            <a:custGeom>
              <a:avLst/>
              <a:gdLst>
                <a:gd name="T0" fmla="*/ 2257 w 67"/>
                <a:gd name="T1" fmla="*/ 6520 h 135"/>
                <a:gd name="T2" fmla="*/ 0 w 67"/>
                <a:gd name="T3" fmla="*/ 0 h 135"/>
                <a:gd name="T4" fmla="*/ 1622 w 67"/>
                <a:gd name="T5" fmla="*/ 4403 h 135"/>
                <a:gd name="T6" fmla="*/ 2573 w 67"/>
                <a:gd name="T7" fmla="*/ 6520 h 135"/>
                <a:gd name="T8" fmla="*/ 2257 w 67"/>
                <a:gd name="T9" fmla="*/ 652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135">
                  <a:moveTo>
                    <a:pt x="57" y="12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6"/>
                    <a:pt x="23" y="51"/>
                    <a:pt x="41" y="87"/>
                  </a:cubicBezTo>
                  <a:cubicBezTo>
                    <a:pt x="52" y="109"/>
                    <a:pt x="63" y="129"/>
                    <a:pt x="65" y="129"/>
                  </a:cubicBezTo>
                  <a:cubicBezTo>
                    <a:pt x="67" y="130"/>
                    <a:pt x="60" y="135"/>
                    <a:pt x="57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1" name="Freeform 121">
              <a:extLst>
                <a:ext uri="{FF2B5EF4-FFF2-40B4-BE49-F238E27FC236}">
                  <a16:creationId xmlns:a16="http://schemas.microsoft.com/office/drawing/2014/main" id="{C82EEA3F-482B-4E99-A37D-90D1F202F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859"/>
              <a:ext cx="95" cy="189"/>
            </a:xfrm>
            <a:custGeom>
              <a:avLst/>
              <a:gdLst>
                <a:gd name="T0" fmla="*/ 1095 w 38"/>
                <a:gd name="T1" fmla="*/ 3266 h 71"/>
                <a:gd name="T2" fmla="*/ 0 w 38"/>
                <a:gd name="T3" fmla="*/ 56 h 71"/>
                <a:gd name="T4" fmla="*/ 675 w 38"/>
                <a:gd name="T5" fmla="*/ 1757 h 71"/>
                <a:gd name="T6" fmla="*/ 1408 w 38"/>
                <a:gd name="T7" fmla="*/ 3266 h 71"/>
                <a:gd name="T8" fmla="*/ 1095 w 38"/>
                <a:gd name="T9" fmla="*/ 3266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71">
                  <a:moveTo>
                    <a:pt x="28" y="6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6"/>
                    <a:pt x="0" y="0"/>
                    <a:pt x="17" y="35"/>
                  </a:cubicBezTo>
                  <a:cubicBezTo>
                    <a:pt x="28" y="58"/>
                    <a:pt x="34" y="66"/>
                    <a:pt x="36" y="65"/>
                  </a:cubicBezTo>
                  <a:cubicBezTo>
                    <a:pt x="38" y="66"/>
                    <a:pt x="31" y="71"/>
                    <a:pt x="28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2" name="Freeform 122">
              <a:extLst>
                <a:ext uri="{FF2B5EF4-FFF2-40B4-BE49-F238E27FC236}">
                  <a16:creationId xmlns:a16="http://schemas.microsoft.com/office/drawing/2014/main" id="{CE08C3A2-5F5E-4C32-8B86-9D7D8AD4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1664"/>
              <a:ext cx="192" cy="419"/>
            </a:xfrm>
            <a:custGeom>
              <a:avLst/>
              <a:gdLst>
                <a:gd name="T0" fmla="*/ 1269 w 77"/>
                <a:gd name="T1" fmla="*/ 4102 h 157"/>
                <a:gd name="T2" fmla="*/ 2511 w 77"/>
                <a:gd name="T3" fmla="*/ 7721 h 157"/>
                <a:gd name="T4" fmla="*/ 2823 w 77"/>
                <a:gd name="T5" fmla="*/ 7870 h 157"/>
                <a:gd name="T6" fmla="*/ 2947 w 77"/>
                <a:gd name="T7" fmla="*/ 7451 h 157"/>
                <a:gd name="T8" fmla="*/ 466 w 77"/>
                <a:gd name="T9" fmla="*/ 205 h 157"/>
                <a:gd name="T10" fmla="*/ 155 w 77"/>
                <a:gd name="T11" fmla="*/ 56 h 157"/>
                <a:gd name="T12" fmla="*/ 30 w 77"/>
                <a:gd name="T13" fmla="*/ 456 h 157"/>
                <a:gd name="T14" fmla="*/ 1269 w 77"/>
                <a:gd name="T15" fmla="*/ 4102 h 1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157">
                  <a:moveTo>
                    <a:pt x="33" y="81"/>
                  </a:moveTo>
                  <a:cubicBezTo>
                    <a:pt x="65" y="152"/>
                    <a:pt x="65" y="152"/>
                    <a:pt x="65" y="152"/>
                  </a:cubicBezTo>
                  <a:cubicBezTo>
                    <a:pt x="66" y="155"/>
                    <a:pt x="70" y="157"/>
                    <a:pt x="73" y="155"/>
                  </a:cubicBezTo>
                  <a:cubicBezTo>
                    <a:pt x="76" y="154"/>
                    <a:pt x="77" y="150"/>
                    <a:pt x="76" y="147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7" y="0"/>
                    <a:pt x="4" y="1"/>
                  </a:cubicBezTo>
                  <a:cubicBezTo>
                    <a:pt x="1" y="3"/>
                    <a:pt x="0" y="6"/>
                    <a:pt x="1" y="9"/>
                  </a:cubicBezTo>
                  <a:lnTo>
                    <a:pt x="33" y="81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3" name="Freeform 123">
              <a:extLst>
                <a:ext uri="{FF2B5EF4-FFF2-40B4-BE49-F238E27FC236}">
                  <a16:creationId xmlns:a16="http://schemas.microsoft.com/office/drawing/2014/main" id="{44E28951-0A60-4029-8DE3-8DAD3964E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" y="1595"/>
              <a:ext cx="185" cy="392"/>
            </a:xfrm>
            <a:custGeom>
              <a:avLst/>
              <a:gdLst>
                <a:gd name="T0" fmla="*/ 1220 w 74"/>
                <a:gd name="T1" fmla="*/ 3848 h 147"/>
                <a:gd name="T2" fmla="*/ 2395 w 74"/>
                <a:gd name="T3" fmla="*/ 7224 h 147"/>
                <a:gd name="T4" fmla="*/ 2708 w 74"/>
                <a:gd name="T5" fmla="*/ 7373 h 147"/>
                <a:gd name="T6" fmla="*/ 2813 w 74"/>
                <a:gd name="T7" fmla="*/ 6976 h 147"/>
                <a:gd name="T8" fmla="*/ 520 w 74"/>
                <a:gd name="T9" fmla="*/ 205 h 147"/>
                <a:gd name="T10" fmla="*/ 208 w 74"/>
                <a:gd name="T11" fmla="*/ 56 h 147"/>
                <a:gd name="T12" fmla="*/ 50 w 74"/>
                <a:gd name="T13" fmla="*/ 456 h 147"/>
                <a:gd name="T14" fmla="*/ 1220 w 74"/>
                <a:gd name="T15" fmla="*/ 3848 h 1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" h="147">
                  <a:moveTo>
                    <a:pt x="31" y="76"/>
                  </a:moveTo>
                  <a:cubicBezTo>
                    <a:pt x="61" y="143"/>
                    <a:pt x="61" y="143"/>
                    <a:pt x="61" y="143"/>
                  </a:cubicBezTo>
                  <a:cubicBezTo>
                    <a:pt x="62" y="146"/>
                    <a:pt x="66" y="147"/>
                    <a:pt x="69" y="146"/>
                  </a:cubicBezTo>
                  <a:cubicBezTo>
                    <a:pt x="72" y="145"/>
                    <a:pt x="74" y="141"/>
                    <a:pt x="72" y="13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1"/>
                    <a:pt x="8" y="0"/>
                    <a:pt x="5" y="1"/>
                  </a:cubicBezTo>
                  <a:cubicBezTo>
                    <a:pt x="1" y="2"/>
                    <a:pt x="0" y="6"/>
                    <a:pt x="1" y="9"/>
                  </a:cubicBezTo>
                  <a:lnTo>
                    <a:pt x="31" y="7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4" name="Freeform 124">
              <a:extLst>
                <a:ext uri="{FF2B5EF4-FFF2-40B4-BE49-F238E27FC236}">
                  <a16:creationId xmlns:a16="http://schemas.microsoft.com/office/drawing/2014/main" id="{86DD7C8A-BCA8-460F-B75A-DB5BD1592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1619"/>
              <a:ext cx="128" cy="242"/>
            </a:xfrm>
            <a:custGeom>
              <a:avLst/>
              <a:gdLst>
                <a:gd name="T0" fmla="*/ 50 w 51"/>
                <a:gd name="T1" fmla="*/ 452 h 91"/>
                <a:gd name="T2" fmla="*/ 838 w 51"/>
                <a:gd name="T3" fmla="*/ 2651 h 91"/>
                <a:gd name="T4" fmla="*/ 1393 w 51"/>
                <a:gd name="T5" fmla="*/ 4250 h 91"/>
                <a:gd name="T6" fmla="*/ 2023 w 51"/>
                <a:gd name="T7" fmla="*/ 4555 h 91"/>
                <a:gd name="T8" fmla="*/ 472 w 51"/>
                <a:gd name="T9" fmla="*/ 205 h 91"/>
                <a:gd name="T10" fmla="*/ 158 w 51"/>
                <a:gd name="T11" fmla="*/ 56 h 91"/>
                <a:gd name="T12" fmla="*/ 50 w 51"/>
                <a:gd name="T13" fmla="*/ 45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91">
                  <a:moveTo>
                    <a:pt x="1" y="9"/>
                  </a:moveTo>
                  <a:cubicBezTo>
                    <a:pt x="21" y="53"/>
                    <a:pt x="21" y="53"/>
                    <a:pt x="21" y="53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41" y="88"/>
                    <a:pt x="46" y="90"/>
                    <a:pt x="51" y="9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7" y="0"/>
                    <a:pt x="4" y="1"/>
                  </a:cubicBezTo>
                  <a:cubicBezTo>
                    <a:pt x="1" y="2"/>
                    <a:pt x="0" y="6"/>
                    <a:pt x="1" y="9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5" name="Freeform 125">
              <a:extLst>
                <a:ext uri="{FF2B5EF4-FFF2-40B4-BE49-F238E27FC236}">
                  <a16:creationId xmlns:a16="http://schemas.microsoft.com/office/drawing/2014/main" id="{621868F3-1B70-4958-93A7-CBC03287F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1835"/>
              <a:ext cx="115" cy="213"/>
            </a:xfrm>
            <a:custGeom>
              <a:avLst/>
              <a:gdLst>
                <a:gd name="T0" fmla="*/ 1720 w 46"/>
                <a:gd name="T1" fmla="*/ 3565 h 80"/>
                <a:gd name="T2" fmla="*/ 1063 w 46"/>
                <a:gd name="T3" fmla="*/ 1603 h 80"/>
                <a:gd name="T4" fmla="*/ 0 w 46"/>
                <a:gd name="T5" fmla="*/ 0 h 80"/>
                <a:gd name="T6" fmla="*/ 470 w 46"/>
                <a:gd name="T7" fmla="*/ 1361 h 80"/>
                <a:gd name="T8" fmla="*/ 1300 w 46"/>
                <a:gd name="T9" fmla="*/ 3813 h 80"/>
                <a:gd name="T10" fmla="*/ 1613 w 46"/>
                <a:gd name="T11" fmla="*/ 3962 h 80"/>
                <a:gd name="T12" fmla="*/ 1720 w 46"/>
                <a:gd name="T13" fmla="*/ 3565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80">
                  <a:moveTo>
                    <a:pt x="44" y="71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17" y="20"/>
                    <a:pt x="8" y="9"/>
                    <a:pt x="0" y="0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4" y="79"/>
                    <a:pt x="38" y="80"/>
                    <a:pt x="41" y="79"/>
                  </a:cubicBezTo>
                  <a:cubicBezTo>
                    <a:pt x="44" y="77"/>
                    <a:pt x="46" y="74"/>
                    <a:pt x="44" y="71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6" name="Freeform 126">
              <a:extLst>
                <a:ext uri="{FF2B5EF4-FFF2-40B4-BE49-F238E27FC236}">
                  <a16:creationId xmlns:a16="http://schemas.microsoft.com/office/drawing/2014/main" id="{3C592AC6-0674-44B5-9A72-AAB1E7213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403"/>
              <a:ext cx="195" cy="418"/>
            </a:xfrm>
            <a:custGeom>
              <a:avLst/>
              <a:gdLst>
                <a:gd name="T0" fmla="*/ 1300 w 78"/>
                <a:gd name="T1" fmla="*/ 4076 h 157"/>
                <a:gd name="T2" fmla="*/ 2550 w 78"/>
                <a:gd name="T3" fmla="*/ 7684 h 157"/>
                <a:gd name="T4" fmla="*/ 2895 w 78"/>
                <a:gd name="T5" fmla="*/ 7833 h 157"/>
                <a:gd name="T6" fmla="*/ 3020 w 78"/>
                <a:gd name="T7" fmla="*/ 7436 h 157"/>
                <a:gd name="T8" fmla="*/ 520 w 78"/>
                <a:gd name="T9" fmla="*/ 248 h 157"/>
                <a:gd name="T10" fmla="*/ 208 w 78"/>
                <a:gd name="T11" fmla="*/ 93 h 157"/>
                <a:gd name="T12" fmla="*/ 83 w 78"/>
                <a:gd name="T13" fmla="*/ 511 h 157"/>
                <a:gd name="T14" fmla="*/ 1300 w 78"/>
                <a:gd name="T15" fmla="*/ 4076 h 1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" h="157">
                  <a:moveTo>
                    <a:pt x="33" y="81"/>
                  </a:moveTo>
                  <a:cubicBezTo>
                    <a:pt x="65" y="153"/>
                    <a:pt x="65" y="153"/>
                    <a:pt x="65" y="153"/>
                  </a:cubicBezTo>
                  <a:cubicBezTo>
                    <a:pt x="67" y="156"/>
                    <a:pt x="70" y="157"/>
                    <a:pt x="74" y="156"/>
                  </a:cubicBezTo>
                  <a:cubicBezTo>
                    <a:pt x="77" y="155"/>
                    <a:pt x="78" y="151"/>
                    <a:pt x="77" y="14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8" y="0"/>
                    <a:pt x="5" y="2"/>
                  </a:cubicBezTo>
                  <a:cubicBezTo>
                    <a:pt x="2" y="3"/>
                    <a:pt x="0" y="7"/>
                    <a:pt x="2" y="10"/>
                  </a:cubicBezTo>
                  <a:lnTo>
                    <a:pt x="33" y="81"/>
                  </a:lnTo>
                  <a:close/>
                </a:path>
              </a:pathLst>
            </a:custGeom>
            <a:solidFill>
              <a:srgbClr val="FF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7" name="Freeform 127">
              <a:extLst>
                <a:ext uri="{FF2B5EF4-FFF2-40B4-BE49-F238E27FC236}">
                  <a16:creationId xmlns:a16="http://schemas.microsoft.com/office/drawing/2014/main" id="{67F8E8FC-A5C7-47E8-8BC8-91C581A7D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334"/>
              <a:ext cx="182" cy="394"/>
            </a:xfrm>
            <a:custGeom>
              <a:avLst/>
              <a:gdLst>
                <a:gd name="T0" fmla="*/ 1194 w 73"/>
                <a:gd name="T1" fmla="*/ 3871 h 148"/>
                <a:gd name="T2" fmla="*/ 2324 w 73"/>
                <a:gd name="T3" fmla="*/ 7185 h 148"/>
                <a:gd name="T4" fmla="*/ 2668 w 73"/>
                <a:gd name="T5" fmla="*/ 7377 h 148"/>
                <a:gd name="T6" fmla="*/ 2790 w 73"/>
                <a:gd name="T7" fmla="*/ 6924 h 148"/>
                <a:gd name="T8" fmla="*/ 466 w 73"/>
                <a:gd name="T9" fmla="*/ 248 h 148"/>
                <a:gd name="T10" fmla="*/ 155 w 73"/>
                <a:gd name="T11" fmla="*/ 93 h 148"/>
                <a:gd name="T12" fmla="*/ 30 w 73"/>
                <a:gd name="T13" fmla="*/ 511 h 148"/>
                <a:gd name="T14" fmla="*/ 1194 w 73"/>
                <a:gd name="T15" fmla="*/ 3871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48">
                  <a:moveTo>
                    <a:pt x="31" y="77"/>
                  </a:moveTo>
                  <a:cubicBezTo>
                    <a:pt x="60" y="143"/>
                    <a:pt x="60" y="143"/>
                    <a:pt x="60" y="143"/>
                  </a:cubicBezTo>
                  <a:cubicBezTo>
                    <a:pt x="62" y="147"/>
                    <a:pt x="66" y="148"/>
                    <a:pt x="69" y="147"/>
                  </a:cubicBezTo>
                  <a:cubicBezTo>
                    <a:pt x="72" y="145"/>
                    <a:pt x="73" y="141"/>
                    <a:pt x="72" y="138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7" y="0"/>
                    <a:pt x="4" y="2"/>
                  </a:cubicBezTo>
                  <a:cubicBezTo>
                    <a:pt x="1" y="3"/>
                    <a:pt x="0" y="7"/>
                    <a:pt x="1" y="10"/>
                  </a:cubicBezTo>
                  <a:lnTo>
                    <a:pt x="31" y="77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8" name="Freeform 128">
              <a:extLst>
                <a:ext uri="{FF2B5EF4-FFF2-40B4-BE49-F238E27FC236}">
                  <a16:creationId xmlns:a16="http://schemas.microsoft.com/office/drawing/2014/main" id="{8C0C983D-2277-4543-9668-721A133A8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" y="1358"/>
              <a:ext cx="131" cy="245"/>
            </a:xfrm>
            <a:custGeom>
              <a:avLst/>
              <a:gdLst>
                <a:gd name="T0" fmla="*/ 83 w 52"/>
                <a:gd name="T1" fmla="*/ 511 h 92"/>
                <a:gd name="T2" fmla="*/ 852 w 52"/>
                <a:gd name="T3" fmla="*/ 2716 h 92"/>
                <a:gd name="T4" fmla="*/ 1408 w 52"/>
                <a:gd name="T5" fmla="*/ 4269 h 92"/>
                <a:gd name="T6" fmla="*/ 2093 w 52"/>
                <a:gd name="T7" fmla="*/ 4623 h 92"/>
                <a:gd name="T8" fmla="*/ 527 w 52"/>
                <a:gd name="T9" fmla="*/ 248 h 92"/>
                <a:gd name="T10" fmla="*/ 209 w 52"/>
                <a:gd name="T11" fmla="*/ 93 h 92"/>
                <a:gd name="T12" fmla="*/ 83 w 52"/>
                <a:gd name="T13" fmla="*/ 511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92">
                  <a:moveTo>
                    <a:pt x="2" y="10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41" y="88"/>
                    <a:pt x="47" y="91"/>
                    <a:pt x="52" y="92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8" y="0"/>
                    <a:pt x="5" y="2"/>
                  </a:cubicBezTo>
                  <a:cubicBezTo>
                    <a:pt x="2" y="3"/>
                    <a:pt x="0" y="7"/>
                    <a:pt x="2" y="10"/>
                  </a:cubicBezTo>
                  <a:close/>
                </a:path>
              </a:pathLst>
            </a:custGeom>
            <a:solidFill>
              <a:srgbClr val="FF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9" name="Freeform 129">
              <a:extLst>
                <a:ext uri="{FF2B5EF4-FFF2-40B4-BE49-F238E27FC236}">
                  <a16:creationId xmlns:a16="http://schemas.microsoft.com/office/drawing/2014/main" id="{6CC4C9D4-CE36-41E8-A880-CC38F9459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1576"/>
              <a:ext cx="115" cy="213"/>
            </a:xfrm>
            <a:custGeom>
              <a:avLst/>
              <a:gdLst>
                <a:gd name="T0" fmla="*/ 1770 w 46"/>
                <a:gd name="T1" fmla="*/ 3509 h 80"/>
                <a:gd name="T2" fmla="*/ 1095 w 46"/>
                <a:gd name="T3" fmla="*/ 1603 h 80"/>
                <a:gd name="T4" fmla="*/ 0 w 46"/>
                <a:gd name="T5" fmla="*/ 0 h 80"/>
                <a:gd name="T6" fmla="*/ 470 w 46"/>
                <a:gd name="T7" fmla="*/ 1361 h 80"/>
                <a:gd name="T8" fmla="*/ 1333 w 46"/>
                <a:gd name="T9" fmla="*/ 3778 h 80"/>
                <a:gd name="T10" fmla="*/ 1645 w 46"/>
                <a:gd name="T11" fmla="*/ 3927 h 80"/>
                <a:gd name="T12" fmla="*/ 1770 w 46"/>
                <a:gd name="T13" fmla="*/ 3509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80">
                  <a:moveTo>
                    <a:pt x="45" y="70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18" y="20"/>
                    <a:pt x="8" y="9"/>
                    <a:pt x="0" y="0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5" y="78"/>
                    <a:pt x="39" y="80"/>
                    <a:pt x="42" y="78"/>
                  </a:cubicBezTo>
                  <a:cubicBezTo>
                    <a:pt x="45" y="77"/>
                    <a:pt x="46" y="73"/>
                    <a:pt x="45" y="70"/>
                  </a:cubicBez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0" name="Freeform 130">
              <a:extLst>
                <a:ext uri="{FF2B5EF4-FFF2-40B4-BE49-F238E27FC236}">
                  <a16:creationId xmlns:a16="http://schemas.microsoft.com/office/drawing/2014/main" id="{B3993C7D-0E4F-4185-8F54-20B41EF58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334"/>
              <a:ext cx="105" cy="210"/>
            </a:xfrm>
            <a:custGeom>
              <a:avLst/>
              <a:gdLst>
                <a:gd name="T0" fmla="*/ 470 w 42"/>
                <a:gd name="T1" fmla="*/ 247 h 79"/>
                <a:gd name="T2" fmla="*/ 158 w 42"/>
                <a:gd name="T3" fmla="*/ 93 h 79"/>
                <a:gd name="T4" fmla="*/ 50 w 42"/>
                <a:gd name="T5" fmla="*/ 508 h 79"/>
                <a:gd name="T6" fmla="*/ 1220 w 42"/>
                <a:gd name="T7" fmla="*/ 3852 h 79"/>
                <a:gd name="T8" fmla="*/ 1533 w 42"/>
                <a:gd name="T9" fmla="*/ 3942 h 79"/>
                <a:gd name="T10" fmla="*/ 1645 w 42"/>
                <a:gd name="T11" fmla="*/ 3589 h 79"/>
                <a:gd name="T12" fmla="*/ 470 w 42"/>
                <a:gd name="T13" fmla="*/ 247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79">
                  <a:moveTo>
                    <a:pt x="12" y="5"/>
                  </a:moveTo>
                  <a:cubicBezTo>
                    <a:pt x="11" y="2"/>
                    <a:pt x="7" y="0"/>
                    <a:pt x="4" y="2"/>
                  </a:cubicBezTo>
                  <a:cubicBezTo>
                    <a:pt x="1" y="3"/>
                    <a:pt x="0" y="7"/>
                    <a:pt x="1" y="10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12" y="5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1" name="Freeform 131">
              <a:extLst>
                <a:ext uri="{FF2B5EF4-FFF2-40B4-BE49-F238E27FC236}">
                  <a16:creationId xmlns:a16="http://schemas.microsoft.com/office/drawing/2014/main" id="{8F74EDAA-DBF2-4978-BE7E-A4723BB3F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403"/>
              <a:ext cx="113" cy="221"/>
            </a:xfrm>
            <a:custGeom>
              <a:avLst/>
              <a:gdLst>
                <a:gd name="T0" fmla="*/ 1343 w 45"/>
                <a:gd name="T1" fmla="*/ 4077 h 83"/>
                <a:gd name="T2" fmla="*/ 1632 w 45"/>
                <a:gd name="T3" fmla="*/ 4170 h 83"/>
                <a:gd name="T4" fmla="*/ 1790 w 45"/>
                <a:gd name="T5" fmla="*/ 3816 h 83"/>
                <a:gd name="T6" fmla="*/ 522 w 45"/>
                <a:gd name="T7" fmla="*/ 248 h 83"/>
                <a:gd name="T8" fmla="*/ 208 w 45"/>
                <a:gd name="T9" fmla="*/ 93 h 83"/>
                <a:gd name="T10" fmla="*/ 83 w 45"/>
                <a:gd name="T11" fmla="*/ 511 h 83"/>
                <a:gd name="T12" fmla="*/ 1343 w 45"/>
                <a:gd name="T13" fmla="*/ 4077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83">
                  <a:moveTo>
                    <a:pt x="34" y="81"/>
                  </a:moveTo>
                  <a:cubicBezTo>
                    <a:pt x="41" y="83"/>
                    <a:pt x="41" y="83"/>
                    <a:pt x="41" y="83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8" y="0"/>
                    <a:pt x="5" y="2"/>
                  </a:cubicBezTo>
                  <a:cubicBezTo>
                    <a:pt x="2" y="3"/>
                    <a:pt x="0" y="7"/>
                    <a:pt x="2" y="10"/>
                  </a:cubicBezTo>
                  <a:lnTo>
                    <a:pt x="34" y="81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2" name="Freeform 132">
              <a:extLst>
                <a:ext uri="{FF2B5EF4-FFF2-40B4-BE49-F238E27FC236}">
                  <a16:creationId xmlns:a16="http://schemas.microsoft.com/office/drawing/2014/main" id="{836AEE7C-FA3B-4931-AEC2-BC4AC84DC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1576"/>
              <a:ext cx="70" cy="99"/>
            </a:xfrm>
            <a:custGeom>
              <a:avLst/>
              <a:gdLst>
                <a:gd name="T0" fmla="*/ 675 w 28"/>
                <a:gd name="T1" fmla="*/ 1897 h 37"/>
                <a:gd name="T2" fmla="*/ 1095 w 28"/>
                <a:gd name="T3" fmla="*/ 1646 h 37"/>
                <a:gd name="T4" fmla="*/ 1095 w 28"/>
                <a:gd name="T5" fmla="*/ 1646 h 37"/>
                <a:gd name="T6" fmla="*/ 0 w 28"/>
                <a:gd name="T7" fmla="*/ 0 h 37"/>
                <a:gd name="T8" fmla="*/ 675 w 28"/>
                <a:gd name="T9" fmla="*/ 189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37">
                  <a:moveTo>
                    <a:pt x="17" y="37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8" y="20"/>
                    <a:pt x="8" y="9"/>
                    <a:pt x="0" y="0"/>
                  </a:cubicBezTo>
                  <a:lnTo>
                    <a:pt x="17" y="37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3" name="Freeform 133">
              <a:extLst>
                <a:ext uri="{FF2B5EF4-FFF2-40B4-BE49-F238E27FC236}">
                  <a16:creationId xmlns:a16="http://schemas.microsoft.com/office/drawing/2014/main" id="{D497C636-D8FA-4AA5-B348-AEDF5A07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" y="1358"/>
              <a:ext cx="81" cy="141"/>
            </a:xfrm>
            <a:custGeom>
              <a:avLst/>
              <a:gdLst>
                <a:gd name="T0" fmla="*/ 1314 w 32"/>
                <a:gd name="T1" fmla="*/ 2413 h 53"/>
                <a:gd name="T2" fmla="*/ 539 w 32"/>
                <a:gd name="T3" fmla="*/ 247 h 53"/>
                <a:gd name="T4" fmla="*/ 213 w 32"/>
                <a:gd name="T5" fmla="*/ 93 h 53"/>
                <a:gd name="T6" fmla="*/ 84 w 32"/>
                <a:gd name="T7" fmla="*/ 511 h 53"/>
                <a:gd name="T8" fmla="*/ 858 w 32"/>
                <a:gd name="T9" fmla="*/ 2655 h 53"/>
                <a:gd name="T10" fmla="*/ 1314 w 32"/>
                <a:gd name="T11" fmla="*/ 2413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53">
                  <a:moveTo>
                    <a:pt x="32" y="48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8" y="0"/>
                    <a:pt x="5" y="2"/>
                  </a:cubicBezTo>
                  <a:cubicBezTo>
                    <a:pt x="2" y="3"/>
                    <a:pt x="0" y="7"/>
                    <a:pt x="2" y="10"/>
                  </a:cubicBezTo>
                  <a:cubicBezTo>
                    <a:pt x="21" y="53"/>
                    <a:pt x="21" y="53"/>
                    <a:pt x="21" y="53"/>
                  </a:cubicBezTo>
                  <a:lnTo>
                    <a:pt x="32" y="48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4" name="Freeform 134">
              <a:extLst>
                <a:ext uri="{FF2B5EF4-FFF2-40B4-BE49-F238E27FC236}">
                  <a16:creationId xmlns:a16="http://schemas.microsoft.com/office/drawing/2014/main" id="{1728423A-611C-4575-87A5-9619168F9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" y="1464"/>
              <a:ext cx="168" cy="360"/>
            </a:xfrm>
            <a:custGeom>
              <a:avLst/>
              <a:gdLst>
                <a:gd name="T0" fmla="*/ 2257 w 67"/>
                <a:gd name="T1" fmla="*/ 6520 h 135"/>
                <a:gd name="T2" fmla="*/ 0 w 67"/>
                <a:gd name="T3" fmla="*/ 0 h 135"/>
                <a:gd name="T4" fmla="*/ 1622 w 67"/>
                <a:gd name="T5" fmla="*/ 4403 h 135"/>
                <a:gd name="T6" fmla="*/ 2573 w 67"/>
                <a:gd name="T7" fmla="*/ 6520 h 135"/>
                <a:gd name="T8" fmla="*/ 2257 w 67"/>
                <a:gd name="T9" fmla="*/ 652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135">
                  <a:moveTo>
                    <a:pt x="57" y="12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6"/>
                    <a:pt x="23" y="51"/>
                    <a:pt x="41" y="87"/>
                  </a:cubicBezTo>
                  <a:cubicBezTo>
                    <a:pt x="52" y="109"/>
                    <a:pt x="63" y="130"/>
                    <a:pt x="65" y="129"/>
                  </a:cubicBezTo>
                  <a:cubicBezTo>
                    <a:pt x="67" y="130"/>
                    <a:pt x="60" y="135"/>
                    <a:pt x="57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5" name="Freeform 135">
              <a:extLst>
                <a:ext uri="{FF2B5EF4-FFF2-40B4-BE49-F238E27FC236}">
                  <a16:creationId xmlns:a16="http://schemas.microsoft.com/office/drawing/2014/main" id="{E1B6C157-A395-4186-B1A5-FBA99F4AE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" y="1371"/>
              <a:ext cx="170" cy="357"/>
            </a:xfrm>
            <a:custGeom>
              <a:avLst/>
              <a:gdLst>
                <a:gd name="T0" fmla="*/ 2270 w 68"/>
                <a:gd name="T1" fmla="*/ 6445 h 134"/>
                <a:gd name="T2" fmla="*/ 0 w 68"/>
                <a:gd name="T3" fmla="*/ 0 h 134"/>
                <a:gd name="T4" fmla="*/ 1613 w 68"/>
                <a:gd name="T5" fmla="*/ 4329 h 134"/>
                <a:gd name="T6" fmla="*/ 2583 w 68"/>
                <a:gd name="T7" fmla="*/ 6501 h 134"/>
                <a:gd name="T8" fmla="*/ 2270 w 68"/>
                <a:gd name="T9" fmla="*/ 6445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134">
                  <a:moveTo>
                    <a:pt x="58" y="1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5"/>
                    <a:pt x="24" y="51"/>
                    <a:pt x="41" y="86"/>
                  </a:cubicBezTo>
                  <a:cubicBezTo>
                    <a:pt x="52" y="109"/>
                    <a:pt x="63" y="129"/>
                    <a:pt x="66" y="129"/>
                  </a:cubicBezTo>
                  <a:cubicBezTo>
                    <a:pt x="68" y="129"/>
                    <a:pt x="60" y="134"/>
                    <a:pt x="58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6" name="Freeform 136">
              <a:extLst>
                <a:ext uri="{FF2B5EF4-FFF2-40B4-BE49-F238E27FC236}">
                  <a16:creationId xmlns:a16="http://schemas.microsoft.com/office/drawing/2014/main" id="{AB983B0B-7804-4C86-9A35-548839BFC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597"/>
              <a:ext cx="97" cy="192"/>
            </a:xfrm>
            <a:custGeom>
              <a:avLst/>
              <a:gdLst>
                <a:gd name="T0" fmla="*/ 1107 w 39"/>
                <a:gd name="T1" fmla="*/ 3336 h 72"/>
                <a:gd name="T2" fmla="*/ 0 w 39"/>
                <a:gd name="T3" fmla="*/ 56 h 72"/>
                <a:gd name="T4" fmla="*/ 694 w 39"/>
                <a:gd name="T5" fmla="*/ 1821 h 72"/>
                <a:gd name="T6" fmla="*/ 1418 w 39"/>
                <a:gd name="T7" fmla="*/ 3336 h 72"/>
                <a:gd name="T8" fmla="*/ 1107 w 39"/>
                <a:gd name="T9" fmla="*/ 3336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72">
                  <a:moveTo>
                    <a:pt x="29" y="6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7"/>
                    <a:pt x="0" y="0"/>
                    <a:pt x="18" y="36"/>
                  </a:cubicBezTo>
                  <a:cubicBezTo>
                    <a:pt x="29" y="58"/>
                    <a:pt x="35" y="66"/>
                    <a:pt x="37" y="66"/>
                  </a:cubicBezTo>
                  <a:cubicBezTo>
                    <a:pt x="39" y="66"/>
                    <a:pt x="32" y="72"/>
                    <a:pt x="29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7" name="Freeform 137">
              <a:extLst>
                <a:ext uri="{FF2B5EF4-FFF2-40B4-BE49-F238E27FC236}">
                  <a16:creationId xmlns:a16="http://schemas.microsoft.com/office/drawing/2014/main" id="{D919B78B-F1F8-45DF-A9D2-40426740B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1392"/>
              <a:ext cx="70" cy="165"/>
            </a:xfrm>
            <a:custGeom>
              <a:avLst/>
              <a:gdLst>
                <a:gd name="T0" fmla="*/ 1095 w 28"/>
                <a:gd name="T1" fmla="*/ 3108 h 62"/>
                <a:gd name="T2" fmla="*/ 0 w 28"/>
                <a:gd name="T3" fmla="*/ 0 h 62"/>
                <a:gd name="T4" fmla="*/ 1095 w 28"/>
                <a:gd name="T5" fmla="*/ 3108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62">
                  <a:moveTo>
                    <a:pt x="28" y="6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6"/>
                    <a:pt x="28" y="52"/>
                    <a:pt x="28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8" name="Freeform 138">
              <a:extLst>
                <a:ext uri="{FF2B5EF4-FFF2-40B4-BE49-F238E27FC236}">
                  <a16:creationId xmlns:a16="http://schemas.microsoft.com/office/drawing/2014/main" id="{CBF429D7-1E81-4586-9D18-96EF3793A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403"/>
              <a:ext cx="195" cy="418"/>
            </a:xfrm>
            <a:custGeom>
              <a:avLst/>
              <a:gdLst>
                <a:gd name="T0" fmla="*/ 1300 w 78"/>
                <a:gd name="T1" fmla="*/ 4076 h 157"/>
                <a:gd name="T2" fmla="*/ 2550 w 78"/>
                <a:gd name="T3" fmla="*/ 7684 h 157"/>
                <a:gd name="T4" fmla="*/ 2895 w 78"/>
                <a:gd name="T5" fmla="*/ 7833 h 157"/>
                <a:gd name="T6" fmla="*/ 3020 w 78"/>
                <a:gd name="T7" fmla="*/ 7436 h 157"/>
                <a:gd name="T8" fmla="*/ 520 w 78"/>
                <a:gd name="T9" fmla="*/ 248 h 157"/>
                <a:gd name="T10" fmla="*/ 208 w 78"/>
                <a:gd name="T11" fmla="*/ 93 h 157"/>
                <a:gd name="T12" fmla="*/ 83 w 78"/>
                <a:gd name="T13" fmla="*/ 511 h 157"/>
                <a:gd name="T14" fmla="*/ 1300 w 78"/>
                <a:gd name="T15" fmla="*/ 4076 h 1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" h="157">
                  <a:moveTo>
                    <a:pt x="33" y="81"/>
                  </a:moveTo>
                  <a:cubicBezTo>
                    <a:pt x="65" y="153"/>
                    <a:pt x="65" y="153"/>
                    <a:pt x="65" y="153"/>
                  </a:cubicBezTo>
                  <a:cubicBezTo>
                    <a:pt x="67" y="156"/>
                    <a:pt x="70" y="157"/>
                    <a:pt x="74" y="156"/>
                  </a:cubicBezTo>
                  <a:cubicBezTo>
                    <a:pt x="77" y="155"/>
                    <a:pt x="78" y="151"/>
                    <a:pt x="77" y="14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8" y="0"/>
                    <a:pt x="5" y="2"/>
                  </a:cubicBezTo>
                  <a:cubicBezTo>
                    <a:pt x="2" y="3"/>
                    <a:pt x="0" y="7"/>
                    <a:pt x="2" y="10"/>
                  </a:cubicBezTo>
                  <a:lnTo>
                    <a:pt x="33" y="81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9" name="Freeform 139">
              <a:extLst>
                <a:ext uri="{FF2B5EF4-FFF2-40B4-BE49-F238E27FC236}">
                  <a16:creationId xmlns:a16="http://schemas.microsoft.com/office/drawing/2014/main" id="{7E8B0E05-54C8-4703-85C3-2AC45BFB8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334"/>
              <a:ext cx="182" cy="394"/>
            </a:xfrm>
            <a:custGeom>
              <a:avLst/>
              <a:gdLst>
                <a:gd name="T0" fmla="*/ 1194 w 73"/>
                <a:gd name="T1" fmla="*/ 3871 h 148"/>
                <a:gd name="T2" fmla="*/ 2324 w 73"/>
                <a:gd name="T3" fmla="*/ 7185 h 148"/>
                <a:gd name="T4" fmla="*/ 2668 w 73"/>
                <a:gd name="T5" fmla="*/ 7377 h 148"/>
                <a:gd name="T6" fmla="*/ 2790 w 73"/>
                <a:gd name="T7" fmla="*/ 6924 h 148"/>
                <a:gd name="T8" fmla="*/ 466 w 73"/>
                <a:gd name="T9" fmla="*/ 248 h 148"/>
                <a:gd name="T10" fmla="*/ 155 w 73"/>
                <a:gd name="T11" fmla="*/ 93 h 148"/>
                <a:gd name="T12" fmla="*/ 30 w 73"/>
                <a:gd name="T13" fmla="*/ 511 h 148"/>
                <a:gd name="T14" fmla="*/ 1194 w 73"/>
                <a:gd name="T15" fmla="*/ 3871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48">
                  <a:moveTo>
                    <a:pt x="31" y="77"/>
                  </a:moveTo>
                  <a:cubicBezTo>
                    <a:pt x="60" y="143"/>
                    <a:pt x="60" y="143"/>
                    <a:pt x="60" y="143"/>
                  </a:cubicBezTo>
                  <a:cubicBezTo>
                    <a:pt x="62" y="147"/>
                    <a:pt x="66" y="148"/>
                    <a:pt x="69" y="147"/>
                  </a:cubicBezTo>
                  <a:cubicBezTo>
                    <a:pt x="72" y="145"/>
                    <a:pt x="73" y="141"/>
                    <a:pt x="72" y="138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7" y="0"/>
                    <a:pt x="4" y="2"/>
                  </a:cubicBezTo>
                  <a:cubicBezTo>
                    <a:pt x="1" y="3"/>
                    <a:pt x="0" y="7"/>
                    <a:pt x="1" y="10"/>
                  </a:cubicBezTo>
                  <a:lnTo>
                    <a:pt x="31" y="77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0" name="Freeform 140">
              <a:extLst>
                <a:ext uri="{FF2B5EF4-FFF2-40B4-BE49-F238E27FC236}">
                  <a16:creationId xmlns:a16="http://schemas.microsoft.com/office/drawing/2014/main" id="{56D8058B-6F3B-429C-B6DD-445C609B3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" y="1358"/>
              <a:ext cx="131" cy="245"/>
            </a:xfrm>
            <a:custGeom>
              <a:avLst/>
              <a:gdLst>
                <a:gd name="T0" fmla="*/ 83 w 52"/>
                <a:gd name="T1" fmla="*/ 511 h 92"/>
                <a:gd name="T2" fmla="*/ 852 w 52"/>
                <a:gd name="T3" fmla="*/ 2716 h 92"/>
                <a:gd name="T4" fmla="*/ 1408 w 52"/>
                <a:gd name="T5" fmla="*/ 4269 h 92"/>
                <a:gd name="T6" fmla="*/ 2093 w 52"/>
                <a:gd name="T7" fmla="*/ 4623 h 92"/>
                <a:gd name="T8" fmla="*/ 527 w 52"/>
                <a:gd name="T9" fmla="*/ 248 h 92"/>
                <a:gd name="T10" fmla="*/ 209 w 52"/>
                <a:gd name="T11" fmla="*/ 93 h 92"/>
                <a:gd name="T12" fmla="*/ 83 w 52"/>
                <a:gd name="T13" fmla="*/ 511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92">
                  <a:moveTo>
                    <a:pt x="2" y="10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41" y="88"/>
                    <a:pt x="47" y="91"/>
                    <a:pt x="52" y="92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8" y="0"/>
                    <a:pt x="5" y="2"/>
                  </a:cubicBezTo>
                  <a:cubicBezTo>
                    <a:pt x="2" y="3"/>
                    <a:pt x="0" y="7"/>
                    <a:pt x="2" y="10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1" name="Freeform 141">
              <a:extLst>
                <a:ext uri="{FF2B5EF4-FFF2-40B4-BE49-F238E27FC236}">
                  <a16:creationId xmlns:a16="http://schemas.microsoft.com/office/drawing/2014/main" id="{BD0318CB-3495-4028-958C-735EB6F29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1576"/>
              <a:ext cx="115" cy="213"/>
            </a:xfrm>
            <a:custGeom>
              <a:avLst/>
              <a:gdLst>
                <a:gd name="T0" fmla="*/ 1770 w 46"/>
                <a:gd name="T1" fmla="*/ 3509 h 80"/>
                <a:gd name="T2" fmla="*/ 1095 w 46"/>
                <a:gd name="T3" fmla="*/ 1603 h 80"/>
                <a:gd name="T4" fmla="*/ 0 w 46"/>
                <a:gd name="T5" fmla="*/ 0 h 80"/>
                <a:gd name="T6" fmla="*/ 470 w 46"/>
                <a:gd name="T7" fmla="*/ 1361 h 80"/>
                <a:gd name="T8" fmla="*/ 1333 w 46"/>
                <a:gd name="T9" fmla="*/ 3778 h 80"/>
                <a:gd name="T10" fmla="*/ 1645 w 46"/>
                <a:gd name="T11" fmla="*/ 3927 h 80"/>
                <a:gd name="T12" fmla="*/ 1770 w 46"/>
                <a:gd name="T13" fmla="*/ 3509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80">
                  <a:moveTo>
                    <a:pt x="45" y="70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18" y="20"/>
                    <a:pt x="8" y="9"/>
                    <a:pt x="0" y="0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5" y="78"/>
                    <a:pt x="39" y="80"/>
                    <a:pt x="42" y="78"/>
                  </a:cubicBezTo>
                  <a:cubicBezTo>
                    <a:pt x="45" y="77"/>
                    <a:pt x="46" y="73"/>
                    <a:pt x="45" y="70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2" name="Freeform 142">
              <a:extLst>
                <a:ext uri="{FF2B5EF4-FFF2-40B4-BE49-F238E27FC236}">
                  <a16:creationId xmlns:a16="http://schemas.microsoft.com/office/drawing/2014/main" id="{3D522FD3-EDD7-4431-86A2-7055C1E28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" y="1704"/>
              <a:ext cx="33" cy="451"/>
            </a:xfrm>
            <a:custGeom>
              <a:avLst/>
              <a:gdLst>
                <a:gd name="T0" fmla="*/ 0 w 13"/>
                <a:gd name="T1" fmla="*/ 4259 h 169"/>
                <a:gd name="T2" fmla="*/ 0 w 13"/>
                <a:gd name="T3" fmla="*/ 8211 h 169"/>
                <a:gd name="T4" fmla="*/ 297 w 13"/>
                <a:gd name="T5" fmla="*/ 8574 h 169"/>
                <a:gd name="T6" fmla="*/ 541 w 13"/>
                <a:gd name="T7" fmla="*/ 8211 h 169"/>
                <a:gd name="T8" fmla="*/ 541 w 13"/>
                <a:gd name="T9" fmla="*/ 307 h 169"/>
                <a:gd name="T10" fmla="*/ 297 w 13"/>
                <a:gd name="T11" fmla="*/ 0 h 169"/>
                <a:gd name="T12" fmla="*/ 0 w 13"/>
                <a:gd name="T13" fmla="*/ 307 h 169"/>
                <a:gd name="T14" fmla="*/ 0 w 13"/>
                <a:gd name="T15" fmla="*/ 4259 h 1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69">
                  <a:moveTo>
                    <a:pt x="0" y="84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0" y="166"/>
                    <a:pt x="3" y="169"/>
                    <a:pt x="7" y="169"/>
                  </a:cubicBezTo>
                  <a:cubicBezTo>
                    <a:pt x="10" y="169"/>
                    <a:pt x="13" y="166"/>
                    <a:pt x="13" y="16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F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3" name="Freeform 143">
              <a:extLst>
                <a:ext uri="{FF2B5EF4-FFF2-40B4-BE49-F238E27FC236}">
                  <a16:creationId xmlns:a16="http://schemas.microsoft.com/office/drawing/2014/main" id="{CF319622-E17C-4277-AC9F-17B717CC9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1600"/>
              <a:ext cx="30" cy="421"/>
            </a:xfrm>
            <a:custGeom>
              <a:avLst/>
              <a:gdLst>
                <a:gd name="T0" fmla="*/ 0 w 12"/>
                <a:gd name="T1" fmla="*/ 3989 h 158"/>
                <a:gd name="T2" fmla="*/ 0 w 12"/>
                <a:gd name="T3" fmla="*/ 7661 h 158"/>
                <a:gd name="T4" fmla="*/ 238 w 12"/>
                <a:gd name="T5" fmla="*/ 7967 h 158"/>
                <a:gd name="T6" fmla="*/ 470 w 12"/>
                <a:gd name="T7" fmla="*/ 7661 h 158"/>
                <a:gd name="T8" fmla="*/ 470 w 12"/>
                <a:gd name="T9" fmla="*/ 306 h 158"/>
                <a:gd name="T10" fmla="*/ 238 w 12"/>
                <a:gd name="T11" fmla="*/ 0 h 158"/>
                <a:gd name="T12" fmla="*/ 0 w 12"/>
                <a:gd name="T13" fmla="*/ 306 h 158"/>
                <a:gd name="T14" fmla="*/ 0 w 12"/>
                <a:gd name="T15" fmla="*/ 3989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58">
                  <a:moveTo>
                    <a:pt x="0" y="79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5"/>
                    <a:pt x="2" y="158"/>
                    <a:pt x="6" y="158"/>
                  </a:cubicBezTo>
                  <a:cubicBezTo>
                    <a:pt x="9" y="158"/>
                    <a:pt x="12" y="155"/>
                    <a:pt x="12" y="15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4" name="Freeform 144">
              <a:extLst>
                <a:ext uri="{FF2B5EF4-FFF2-40B4-BE49-F238E27FC236}">
                  <a16:creationId xmlns:a16="http://schemas.microsoft.com/office/drawing/2014/main" id="{37AFDB22-68E4-4EA8-BFAE-A5F2E7146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" y="1595"/>
              <a:ext cx="30" cy="272"/>
            </a:xfrm>
            <a:custGeom>
              <a:avLst/>
              <a:gdLst>
                <a:gd name="T0" fmla="*/ 0 w 12"/>
                <a:gd name="T1" fmla="*/ 363 h 102"/>
                <a:gd name="T2" fmla="*/ 0 w 12"/>
                <a:gd name="T3" fmla="*/ 2787 h 102"/>
                <a:gd name="T4" fmla="*/ 0 w 12"/>
                <a:gd name="T5" fmla="*/ 4493 h 102"/>
                <a:gd name="T6" fmla="*/ 470 w 12"/>
                <a:gd name="T7" fmla="*/ 5155 h 102"/>
                <a:gd name="T8" fmla="*/ 470 w 12"/>
                <a:gd name="T9" fmla="*/ 363 h 102"/>
                <a:gd name="T10" fmla="*/ 238 w 12"/>
                <a:gd name="T11" fmla="*/ 0 h 102"/>
                <a:gd name="T12" fmla="*/ 0 w 12"/>
                <a:gd name="T13" fmla="*/ 363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2">
                  <a:moveTo>
                    <a:pt x="0" y="7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4" y="94"/>
                    <a:pt x="8" y="99"/>
                    <a:pt x="12" y="10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lose/>
                </a:path>
              </a:pathLst>
            </a:custGeom>
            <a:solidFill>
              <a:srgbClr val="FF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5" name="Freeform 145">
              <a:extLst>
                <a:ext uri="{FF2B5EF4-FFF2-40B4-BE49-F238E27FC236}">
                  <a16:creationId xmlns:a16="http://schemas.microsoft.com/office/drawing/2014/main" id="{56BE9210-A425-4677-BCF4-65E8106F2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1909"/>
              <a:ext cx="30" cy="238"/>
            </a:xfrm>
            <a:custGeom>
              <a:avLst/>
              <a:gdLst>
                <a:gd name="T0" fmla="*/ 470 w 12"/>
                <a:gd name="T1" fmla="*/ 4247 h 89"/>
                <a:gd name="T2" fmla="*/ 470 w 12"/>
                <a:gd name="T3" fmla="*/ 2046 h 89"/>
                <a:gd name="T4" fmla="*/ 0 w 12"/>
                <a:gd name="T5" fmla="*/ 0 h 89"/>
                <a:gd name="T6" fmla="*/ 0 w 12"/>
                <a:gd name="T7" fmla="*/ 1530 h 89"/>
                <a:gd name="T8" fmla="*/ 0 w 12"/>
                <a:gd name="T9" fmla="*/ 4247 h 89"/>
                <a:gd name="T10" fmla="*/ 238 w 12"/>
                <a:gd name="T11" fmla="*/ 4549 h 89"/>
                <a:gd name="T12" fmla="*/ 470 w 12"/>
                <a:gd name="T13" fmla="*/ 4247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89">
                  <a:moveTo>
                    <a:pt x="12" y="83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8" y="25"/>
                    <a:pt x="4" y="12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6" y="89"/>
                  </a:cubicBezTo>
                  <a:cubicBezTo>
                    <a:pt x="10" y="89"/>
                    <a:pt x="12" y="86"/>
                    <a:pt x="12" y="83"/>
                  </a:cubicBez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6" name="Freeform 146">
              <a:extLst>
                <a:ext uri="{FF2B5EF4-FFF2-40B4-BE49-F238E27FC236}">
                  <a16:creationId xmlns:a16="http://schemas.microsoft.com/office/drawing/2014/main" id="{A6291944-30C1-450F-AEA7-D0AFA4D80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1600"/>
              <a:ext cx="30" cy="221"/>
            </a:xfrm>
            <a:custGeom>
              <a:avLst/>
              <a:gdLst>
                <a:gd name="T0" fmla="*/ 470 w 12"/>
                <a:gd name="T1" fmla="*/ 304 h 83"/>
                <a:gd name="T2" fmla="*/ 238 w 12"/>
                <a:gd name="T3" fmla="*/ 0 h 83"/>
                <a:gd name="T4" fmla="*/ 0 w 12"/>
                <a:gd name="T5" fmla="*/ 304 h 83"/>
                <a:gd name="T6" fmla="*/ 0 w 12"/>
                <a:gd name="T7" fmla="*/ 3962 h 83"/>
                <a:gd name="T8" fmla="*/ 238 w 12"/>
                <a:gd name="T9" fmla="*/ 4170 h 83"/>
                <a:gd name="T10" fmla="*/ 470 w 12"/>
                <a:gd name="T11" fmla="*/ 3962 h 83"/>
                <a:gd name="T12" fmla="*/ 470 w 12"/>
                <a:gd name="T13" fmla="*/ 304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83">
                  <a:moveTo>
                    <a:pt x="12" y="6"/>
                  </a:moveTo>
                  <a:cubicBezTo>
                    <a:pt x="12" y="2"/>
                    <a:pt x="9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12" y="79"/>
                    <a:pt x="12" y="79"/>
                    <a:pt x="12" y="79"/>
                  </a:cubicBezTo>
                  <a:lnTo>
                    <a:pt x="12" y="6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7" name="Freeform 147">
              <a:extLst>
                <a:ext uri="{FF2B5EF4-FFF2-40B4-BE49-F238E27FC236}">
                  <a16:creationId xmlns:a16="http://schemas.microsoft.com/office/drawing/2014/main" id="{A74B4B29-4C26-41EB-8071-B093BAFDF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" y="1704"/>
              <a:ext cx="33" cy="237"/>
            </a:xfrm>
            <a:custGeom>
              <a:avLst/>
              <a:gdLst>
                <a:gd name="T0" fmla="*/ 0 w 13"/>
                <a:gd name="T1" fmla="*/ 4226 h 89"/>
                <a:gd name="T2" fmla="*/ 297 w 13"/>
                <a:gd name="T3" fmla="*/ 4474 h 89"/>
                <a:gd name="T4" fmla="*/ 541 w 13"/>
                <a:gd name="T5" fmla="*/ 4226 h 89"/>
                <a:gd name="T6" fmla="*/ 541 w 13"/>
                <a:gd name="T7" fmla="*/ 306 h 89"/>
                <a:gd name="T8" fmla="*/ 297 w 13"/>
                <a:gd name="T9" fmla="*/ 0 h 89"/>
                <a:gd name="T10" fmla="*/ 0 w 13"/>
                <a:gd name="T11" fmla="*/ 306 h 89"/>
                <a:gd name="T12" fmla="*/ 0 w 13"/>
                <a:gd name="T13" fmla="*/ 4226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89">
                  <a:moveTo>
                    <a:pt x="0" y="84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8" name="Freeform 148">
              <a:extLst>
                <a:ext uri="{FF2B5EF4-FFF2-40B4-BE49-F238E27FC236}">
                  <a16:creationId xmlns:a16="http://schemas.microsoft.com/office/drawing/2014/main" id="{E0183925-FDC9-485B-B5D8-CF458F5DE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1909"/>
              <a:ext cx="30" cy="110"/>
            </a:xfrm>
            <a:custGeom>
              <a:avLst/>
              <a:gdLst>
                <a:gd name="T0" fmla="*/ 0 w 12"/>
                <a:gd name="T1" fmla="*/ 2122 h 41"/>
                <a:gd name="T2" fmla="*/ 470 w 12"/>
                <a:gd name="T3" fmla="*/ 2122 h 41"/>
                <a:gd name="T4" fmla="*/ 470 w 12"/>
                <a:gd name="T5" fmla="*/ 2066 h 41"/>
                <a:gd name="T6" fmla="*/ 0 w 12"/>
                <a:gd name="T7" fmla="*/ 0 h 41"/>
                <a:gd name="T8" fmla="*/ 0 w 12"/>
                <a:gd name="T9" fmla="*/ 212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41">
                  <a:moveTo>
                    <a:pt x="0" y="41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8" y="25"/>
                    <a:pt x="4" y="12"/>
                    <a:pt x="0" y="0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9" name="Freeform 149">
              <a:extLst>
                <a:ext uri="{FF2B5EF4-FFF2-40B4-BE49-F238E27FC236}">
                  <a16:creationId xmlns:a16="http://schemas.microsoft.com/office/drawing/2014/main" id="{DE786F92-B5CC-4562-80BA-B0013FB19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" y="1595"/>
              <a:ext cx="30" cy="160"/>
            </a:xfrm>
            <a:custGeom>
              <a:avLst/>
              <a:gdLst>
                <a:gd name="T0" fmla="*/ 238 w 12"/>
                <a:gd name="T1" fmla="*/ 3037 h 60"/>
                <a:gd name="T2" fmla="*/ 470 w 12"/>
                <a:gd name="T3" fmla="*/ 2731 h 60"/>
                <a:gd name="T4" fmla="*/ 470 w 12"/>
                <a:gd name="T5" fmla="*/ 363 h 60"/>
                <a:gd name="T6" fmla="*/ 238 w 12"/>
                <a:gd name="T7" fmla="*/ 0 h 60"/>
                <a:gd name="T8" fmla="*/ 0 w 12"/>
                <a:gd name="T9" fmla="*/ 363 h 60"/>
                <a:gd name="T10" fmla="*/ 0 w 12"/>
                <a:gd name="T11" fmla="*/ 2731 h 60"/>
                <a:gd name="T12" fmla="*/ 238 w 12"/>
                <a:gd name="T13" fmla="*/ 3037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12" y="54"/>
                    <a:pt x="12" y="54"/>
                    <a:pt x="12" y="5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6" y="60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0" name="Freeform 150">
              <a:extLst>
                <a:ext uri="{FF2B5EF4-FFF2-40B4-BE49-F238E27FC236}">
                  <a16:creationId xmlns:a16="http://schemas.microsoft.com/office/drawing/2014/main" id="{FD1D97E9-512D-4F6F-844E-F9014CA5E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" y="1760"/>
              <a:ext cx="23" cy="395"/>
            </a:xfrm>
            <a:custGeom>
              <a:avLst/>
              <a:gdLst>
                <a:gd name="T0" fmla="*/ 0 w 9"/>
                <a:gd name="T1" fmla="*/ 7153 h 148"/>
                <a:gd name="T2" fmla="*/ 0 w 9"/>
                <a:gd name="T3" fmla="*/ 0 h 148"/>
                <a:gd name="T4" fmla="*/ 130 w 9"/>
                <a:gd name="T5" fmla="*/ 4865 h 148"/>
                <a:gd name="T6" fmla="*/ 332 w 9"/>
                <a:gd name="T7" fmla="*/ 7358 h 148"/>
                <a:gd name="T8" fmla="*/ 0 w 9"/>
                <a:gd name="T9" fmla="*/ 7153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48">
                  <a:moveTo>
                    <a:pt x="0" y="14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57"/>
                    <a:pt x="3" y="96"/>
                  </a:cubicBezTo>
                  <a:cubicBezTo>
                    <a:pt x="4" y="121"/>
                    <a:pt x="5" y="144"/>
                    <a:pt x="8" y="145"/>
                  </a:cubicBezTo>
                  <a:cubicBezTo>
                    <a:pt x="9" y="146"/>
                    <a:pt x="0" y="148"/>
                    <a:pt x="0" y="1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1" name="Freeform 151">
              <a:extLst>
                <a:ext uri="{FF2B5EF4-FFF2-40B4-BE49-F238E27FC236}">
                  <a16:creationId xmlns:a16="http://schemas.microsoft.com/office/drawing/2014/main" id="{54C9C850-FC92-49C8-84EC-982676694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1629"/>
              <a:ext cx="23" cy="392"/>
            </a:xfrm>
            <a:custGeom>
              <a:avLst/>
              <a:gdLst>
                <a:gd name="T0" fmla="*/ 0 w 9"/>
                <a:gd name="T1" fmla="*/ 7133 h 147"/>
                <a:gd name="T2" fmla="*/ 0 w 9"/>
                <a:gd name="T3" fmla="*/ 0 h 147"/>
                <a:gd name="T4" fmla="*/ 84 w 9"/>
                <a:gd name="T5" fmla="*/ 4856 h 147"/>
                <a:gd name="T6" fmla="*/ 302 w 9"/>
                <a:gd name="T7" fmla="*/ 7283 h 147"/>
                <a:gd name="T8" fmla="*/ 0 w 9"/>
                <a:gd name="T9" fmla="*/ 7133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47">
                  <a:moveTo>
                    <a:pt x="0" y="14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56"/>
                    <a:pt x="2" y="96"/>
                  </a:cubicBezTo>
                  <a:cubicBezTo>
                    <a:pt x="3" y="120"/>
                    <a:pt x="5" y="143"/>
                    <a:pt x="7" y="144"/>
                  </a:cubicBezTo>
                  <a:cubicBezTo>
                    <a:pt x="9" y="145"/>
                    <a:pt x="0" y="147"/>
                    <a:pt x="0" y="1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2" name="Freeform 152">
              <a:extLst>
                <a:ext uri="{FF2B5EF4-FFF2-40B4-BE49-F238E27FC236}">
                  <a16:creationId xmlns:a16="http://schemas.microsoft.com/office/drawing/2014/main" id="{E086F253-65EC-479E-BC94-3B012A7DB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" y="1936"/>
              <a:ext cx="22" cy="208"/>
            </a:xfrm>
            <a:custGeom>
              <a:avLst/>
              <a:gdLst>
                <a:gd name="T0" fmla="*/ 0 w 9"/>
                <a:gd name="T1" fmla="*/ 3640 h 78"/>
                <a:gd name="T2" fmla="*/ 0 w 9"/>
                <a:gd name="T3" fmla="*/ 56 h 78"/>
                <a:gd name="T4" fmla="*/ 71 w 9"/>
                <a:gd name="T5" fmla="*/ 2027 h 78"/>
                <a:gd name="T6" fmla="*/ 252 w 9"/>
                <a:gd name="T7" fmla="*/ 3789 h 78"/>
                <a:gd name="T8" fmla="*/ 0 w 9"/>
                <a:gd name="T9" fmla="*/ 364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8">
                  <a:moveTo>
                    <a:pt x="0" y="7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7"/>
                    <a:pt x="0" y="0"/>
                    <a:pt x="2" y="40"/>
                  </a:cubicBezTo>
                  <a:cubicBezTo>
                    <a:pt x="3" y="65"/>
                    <a:pt x="5" y="75"/>
                    <a:pt x="7" y="75"/>
                  </a:cubicBezTo>
                  <a:cubicBezTo>
                    <a:pt x="9" y="76"/>
                    <a:pt x="0" y="78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3" name="Freeform 153">
              <a:extLst>
                <a:ext uri="{FF2B5EF4-FFF2-40B4-BE49-F238E27FC236}">
                  <a16:creationId xmlns:a16="http://schemas.microsoft.com/office/drawing/2014/main" id="{244090F2-672D-4BB4-93D6-57D96E2F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1624"/>
              <a:ext cx="12" cy="181"/>
            </a:xfrm>
            <a:custGeom>
              <a:avLst/>
              <a:gdLst>
                <a:gd name="T0" fmla="*/ 0 w 5"/>
                <a:gd name="T1" fmla="*/ 3415 h 68"/>
                <a:gd name="T2" fmla="*/ 0 w 5"/>
                <a:gd name="T3" fmla="*/ 0 h 68"/>
                <a:gd name="T4" fmla="*/ 0 w 5"/>
                <a:gd name="T5" fmla="*/ 3415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68">
                  <a:moveTo>
                    <a:pt x="0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7"/>
                    <a:pt x="5" y="5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4" name="Freeform 154">
              <a:extLst>
                <a:ext uri="{FF2B5EF4-FFF2-40B4-BE49-F238E27FC236}">
                  <a16:creationId xmlns:a16="http://schemas.microsoft.com/office/drawing/2014/main" id="{B5FFF98E-DBA5-4E7E-BC49-E7456E1DA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" y="1704"/>
              <a:ext cx="33" cy="451"/>
            </a:xfrm>
            <a:custGeom>
              <a:avLst/>
              <a:gdLst>
                <a:gd name="T0" fmla="*/ 0 w 13"/>
                <a:gd name="T1" fmla="*/ 4259 h 169"/>
                <a:gd name="T2" fmla="*/ 0 w 13"/>
                <a:gd name="T3" fmla="*/ 8211 h 169"/>
                <a:gd name="T4" fmla="*/ 297 w 13"/>
                <a:gd name="T5" fmla="*/ 8574 h 169"/>
                <a:gd name="T6" fmla="*/ 541 w 13"/>
                <a:gd name="T7" fmla="*/ 8211 h 169"/>
                <a:gd name="T8" fmla="*/ 541 w 13"/>
                <a:gd name="T9" fmla="*/ 307 h 169"/>
                <a:gd name="T10" fmla="*/ 297 w 13"/>
                <a:gd name="T11" fmla="*/ 0 h 169"/>
                <a:gd name="T12" fmla="*/ 0 w 13"/>
                <a:gd name="T13" fmla="*/ 307 h 169"/>
                <a:gd name="T14" fmla="*/ 0 w 13"/>
                <a:gd name="T15" fmla="*/ 4259 h 1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69">
                  <a:moveTo>
                    <a:pt x="0" y="84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0" y="166"/>
                    <a:pt x="3" y="169"/>
                    <a:pt x="7" y="169"/>
                  </a:cubicBezTo>
                  <a:cubicBezTo>
                    <a:pt x="10" y="169"/>
                    <a:pt x="13" y="166"/>
                    <a:pt x="13" y="16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84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5" name="Freeform 155">
              <a:extLst>
                <a:ext uri="{FF2B5EF4-FFF2-40B4-BE49-F238E27FC236}">
                  <a16:creationId xmlns:a16="http://schemas.microsoft.com/office/drawing/2014/main" id="{F742CFFE-FF2C-415B-A551-53C16338E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1600"/>
              <a:ext cx="30" cy="421"/>
            </a:xfrm>
            <a:custGeom>
              <a:avLst/>
              <a:gdLst>
                <a:gd name="T0" fmla="*/ 0 w 12"/>
                <a:gd name="T1" fmla="*/ 3989 h 158"/>
                <a:gd name="T2" fmla="*/ 0 w 12"/>
                <a:gd name="T3" fmla="*/ 7661 h 158"/>
                <a:gd name="T4" fmla="*/ 238 w 12"/>
                <a:gd name="T5" fmla="*/ 7967 h 158"/>
                <a:gd name="T6" fmla="*/ 470 w 12"/>
                <a:gd name="T7" fmla="*/ 7661 h 158"/>
                <a:gd name="T8" fmla="*/ 470 w 12"/>
                <a:gd name="T9" fmla="*/ 306 h 158"/>
                <a:gd name="T10" fmla="*/ 238 w 12"/>
                <a:gd name="T11" fmla="*/ 0 h 158"/>
                <a:gd name="T12" fmla="*/ 0 w 12"/>
                <a:gd name="T13" fmla="*/ 306 h 158"/>
                <a:gd name="T14" fmla="*/ 0 w 12"/>
                <a:gd name="T15" fmla="*/ 3989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58">
                  <a:moveTo>
                    <a:pt x="0" y="79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5"/>
                    <a:pt x="2" y="158"/>
                    <a:pt x="6" y="158"/>
                  </a:cubicBezTo>
                  <a:cubicBezTo>
                    <a:pt x="9" y="158"/>
                    <a:pt x="12" y="155"/>
                    <a:pt x="12" y="15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lnTo>
                    <a:pt x="0" y="79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6" name="Freeform 156">
              <a:extLst>
                <a:ext uri="{FF2B5EF4-FFF2-40B4-BE49-F238E27FC236}">
                  <a16:creationId xmlns:a16="http://schemas.microsoft.com/office/drawing/2014/main" id="{F5B6C801-7FE9-4DC1-98F2-323B026AF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" y="1595"/>
              <a:ext cx="30" cy="272"/>
            </a:xfrm>
            <a:custGeom>
              <a:avLst/>
              <a:gdLst>
                <a:gd name="T0" fmla="*/ 0 w 12"/>
                <a:gd name="T1" fmla="*/ 363 h 102"/>
                <a:gd name="T2" fmla="*/ 0 w 12"/>
                <a:gd name="T3" fmla="*/ 2787 h 102"/>
                <a:gd name="T4" fmla="*/ 0 w 12"/>
                <a:gd name="T5" fmla="*/ 4493 h 102"/>
                <a:gd name="T6" fmla="*/ 470 w 12"/>
                <a:gd name="T7" fmla="*/ 5155 h 102"/>
                <a:gd name="T8" fmla="*/ 470 w 12"/>
                <a:gd name="T9" fmla="*/ 363 h 102"/>
                <a:gd name="T10" fmla="*/ 238 w 12"/>
                <a:gd name="T11" fmla="*/ 0 h 102"/>
                <a:gd name="T12" fmla="*/ 0 w 12"/>
                <a:gd name="T13" fmla="*/ 363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2">
                  <a:moveTo>
                    <a:pt x="0" y="7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4" y="94"/>
                    <a:pt x="8" y="99"/>
                    <a:pt x="12" y="10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7" name="Freeform 157">
              <a:extLst>
                <a:ext uri="{FF2B5EF4-FFF2-40B4-BE49-F238E27FC236}">
                  <a16:creationId xmlns:a16="http://schemas.microsoft.com/office/drawing/2014/main" id="{FE677247-C565-4D38-87A5-960E3479D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1909"/>
              <a:ext cx="30" cy="238"/>
            </a:xfrm>
            <a:custGeom>
              <a:avLst/>
              <a:gdLst>
                <a:gd name="T0" fmla="*/ 470 w 12"/>
                <a:gd name="T1" fmla="*/ 4247 h 89"/>
                <a:gd name="T2" fmla="*/ 470 w 12"/>
                <a:gd name="T3" fmla="*/ 2046 h 89"/>
                <a:gd name="T4" fmla="*/ 0 w 12"/>
                <a:gd name="T5" fmla="*/ 0 h 89"/>
                <a:gd name="T6" fmla="*/ 0 w 12"/>
                <a:gd name="T7" fmla="*/ 1530 h 89"/>
                <a:gd name="T8" fmla="*/ 0 w 12"/>
                <a:gd name="T9" fmla="*/ 4247 h 89"/>
                <a:gd name="T10" fmla="*/ 238 w 12"/>
                <a:gd name="T11" fmla="*/ 4549 h 89"/>
                <a:gd name="T12" fmla="*/ 470 w 12"/>
                <a:gd name="T13" fmla="*/ 4247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89">
                  <a:moveTo>
                    <a:pt x="12" y="83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8" y="25"/>
                    <a:pt x="4" y="12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6" y="89"/>
                  </a:cubicBezTo>
                  <a:cubicBezTo>
                    <a:pt x="10" y="89"/>
                    <a:pt x="12" y="86"/>
                    <a:pt x="12" y="83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8" name="Freeform 158">
              <a:extLst>
                <a:ext uri="{FF2B5EF4-FFF2-40B4-BE49-F238E27FC236}">
                  <a16:creationId xmlns:a16="http://schemas.microsoft.com/office/drawing/2014/main" id="{2683BAEE-3178-4A6B-ADEF-537F06336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1587"/>
              <a:ext cx="30" cy="450"/>
            </a:xfrm>
            <a:custGeom>
              <a:avLst/>
              <a:gdLst>
                <a:gd name="T0" fmla="*/ 0 w 12"/>
                <a:gd name="T1" fmla="*/ 4268 h 169"/>
                <a:gd name="T2" fmla="*/ 0 w 12"/>
                <a:gd name="T3" fmla="*/ 8196 h 169"/>
                <a:gd name="T4" fmla="*/ 238 w 12"/>
                <a:gd name="T5" fmla="*/ 8494 h 169"/>
                <a:gd name="T6" fmla="*/ 470 w 12"/>
                <a:gd name="T7" fmla="*/ 8196 h 169"/>
                <a:gd name="T8" fmla="*/ 470 w 12"/>
                <a:gd name="T9" fmla="*/ 304 h 169"/>
                <a:gd name="T10" fmla="*/ 238 w 12"/>
                <a:gd name="T11" fmla="*/ 0 h 169"/>
                <a:gd name="T12" fmla="*/ 0 w 12"/>
                <a:gd name="T13" fmla="*/ 304 h 169"/>
                <a:gd name="T14" fmla="*/ 0 w 12"/>
                <a:gd name="T15" fmla="*/ 4268 h 1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69">
                  <a:moveTo>
                    <a:pt x="0" y="85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0" y="166"/>
                    <a:pt x="3" y="169"/>
                    <a:pt x="6" y="169"/>
                  </a:cubicBezTo>
                  <a:cubicBezTo>
                    <a:pt x="10" y="169"/>
                    <a:pt x="12" y="166"/>
                    <a:pt x="12" y="163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9" name="Freeform 159">
              <a:extLst>
                <a:ext uri="{FF2B5EF4-FFF2-40B4-BE49-F238E27FC236}">
                  <a16:creationId xmlns:a16="http://schemas.microsoft.com/office/drawing/2014/main" id="{A2E71670-F7FA-4DAE-9BF5-F9451AED9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" y="1717"/>
              <a:ext cx="33" cy="424"/>
            </a:xfrm>
            <a:custGeom>
              <a:avLst/>
              <a:gdLst>
                <a:gd name="T0" fmla="*/ 0 w 13"/>
                <a:gd name="T1" fmla="*/ 4003 h 159"/>
                <a:gd name="T2" fmla="*/ 0 w 13"/>
                <a:gd name="T3" fmla="*/ 7680 h 159"/>
                <a:gd name="T4" fmla="*/ 244 w 13"/>
                <a:gd name="T5" fmla="*/ 8043 h 159"/>
                <a:gd name="T6" fmla="*/ 541 w 13"/>
                <a:gd name="T7" fmla="*/ 7680 h 159"/>
                <a:gd name="T8" fmla="*/ 541 w 13"/>
                <a:gd name="T9" fmla="*/ 307 h 159"/>
                <a:gd name="T10" fmla="*/ 244 w 13"/>
                <a:gd name="T11" fmla="*/ 0 h 159"/>
                <a:gd name="T12" fmla="*/ 0 w 13"/>
                <a:gd name="T13" fmla="*/ 307 h 159"/>
                <a:gd name="T14" fmla="*/ 0 w 13"/>
                <a:gd name="T15" fmla="*/ 4003 h 1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59">
                  <a:moveTo>
                    <a:pt x="0" y="79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6" y="159"/>
                  </a:cubicBezTo>
                  <a:cubicBezTo>
                    <a:pt x="10" y="159"/>
                    <a:pt x="13" y="156"/>
                    <a:pt x="13" y="15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0" name="Freeform 160">
              <a:extLst>
                <a:ext uri="{FF2B5EF4-FFF2-40B4-BE49-F238E27FC236}">
                  <a16:creationId xmlns:a16="http://schemas.microsoft.com/office/drawing/2014/main" id="{0D23F9FE-02DF-493D-A019-5C1A5E3B2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" y="1888"/>
              <a:ext cx="32" cy="269"/>
            </a:xfrm>
            <a:custGeom>
              <a:avLst/>
              <a:gdLst>
                <a:gd name="T0" fmla="*/ 0 w 13"/>
                <a:gd name="T1" fmla="*/ 306 h 101"/>
                <a:gd name="T2" fmla="*/ 0 w 13"/>
                <a:gd name="T3" fmla="*/ 2725 h 101"/>
                <a:gd name="T4" fmla="*/ 0 w 13"/>
                <a:gd name="T5" fmla="*/ 4477 h 101"/>
                <a:gd name="T6" fmla="*/ 478 w 13"/>
                <a:gd name="T7" fmla="*/ 5079 h 101"/>
                <a:gd name="T8" fmla="*/ 478 w 13"/>
                <a:gd name="T9" fmla="*/ 306 h 101"/>
                <a:gd name="T10" fmla="*/ 224 w 13"/>
                <a:gd name="T11" fmla="*/ 0 h 101"/>
                <a:gd name="T12" fmla="*/ 0 w 13"/>
                <a:gd name="T13" fmla="*/ 306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01">
                  <a:moveTo>
                    <a:pt x="0" y="6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4" y="94"/>
                    <a:pt x="8" y="98"/>
                    <a:pt x="13" y="10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FF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1" name="Freeform 161">
              <a:extLst>
                <a:ext uri="{FF2B5EF4-FFF2-40B4-BE49-F238E27FC236}">
                  <a16:creationId xmlns:a16="http://schemas.microsoft.com/office/drawing/2014/main" id="{DEEAAA7B-174D-447E-A149-778365E46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2011"/>
              <a:ext cx="27" cy="64"/>
            </a:xfrm>
            <a:custGeom>
              <a:avLst/>
              <a:gdLst>
                <a:gd name="T0" fmla="*/ 398 w 11"/>
                <a:gd name="T1" fmla="*/ 1216 h 24"/>
                <a:gd name="T2" fmla="*/ 398 w 11"/>
                <a:gd name="T3" fmla="*/ 363 h 24"/>
                <a:gd name="T4" fmla="*/ 150 w 11"/>
                <a:gd name="T5" fmla="*/ 0 h 24"/>
                <a:gd name="T6" fmla="*/ 0 w 11"/>
                <a:gd name="T7" fmla="*/ 93 h 24"/>
                <a:gd name="T8" fmla="*/ 398 w 11"/>
                <a:gd name="T9" fmla="*/ 121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4">
                  <a:moveTo>
                    <a:pt x="11" y="2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3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4" y="10"/>
                    <a:pt x="7" y="17"/>
                    <a:pt x="11" y="24"/>
                  </a:cubicBez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2" name="Freeform 162">
              <a:extLst>
                <a:ext uri="{FF2B5EF4-FFF2-40B4-BE49-F238E27FC236}">
                  <a16:creationId xmlns:a16="http://schemas.microsoft.com/office/drawing/2014/main" id="{6F6D405E-6A55-44B1-BF1E-845A92916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1656"/>
              <a:ext cx="30" cy="237"/>
            </a:xfrm>
            <a:custGeom>
              <a:avLst/>
              <a:gdLst>
                <a:gd name="T0" fmla="*/ 470 w 12"/>
                <a:gd name="T1" fmla="*/ 4175 h 89"/>
                <a:gd name="T2" fmla="*/ 470 w 12"/>
                <a:gd name="T3" fmla="*/ 2021 h 89"/>
                <a:gd name="T4" fmla="*/ 0 w 12"/>
                <a:gd name="T5" fmla="*/ 0 h 89"/>
                <a:gd name="T6" fmla="*/ 0 w 12"/>
                <a:gd name="T7" fmla="*/ 1510 h 89"/>
                <a:gd name="T8" fmla="*/ 0 w 12"/>
                <a:gd name="T9" fmla="*/ 4175 h 89"/>
                <a:gd name="T10" fmla="*/ 238 w 12"/>
                <a:gd name="T11" fmla="*/ 4474 h 89"/>
                <a:gd name="T12" fmla="*/ 470 w 12"/>
                <a:gd name="T13" fmla="*/ 4175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89">
                  <a:moveTo>
                    <a:pt x="12" y="83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7" y="25"/>
                    <a:pt x="4" y="12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2" y="89"/>
                    <a:pt x="6" y="89"/>
                  </a:cubicBezTo>
                  <a:cubicBezTo>
                    <a:pt x="9" y="89"/>
                    <a:pt x="12" y="86"/>
                    <a:pt x="12" y="83"/>
                  </a:cubicBez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3" name="Freeform 163">
              <a:extLst>
                <a:ext uri="{FF2B5EF4-FFF2-40B4-BE49-F238E27FC236}">
                  <a16:creationId xmlns:a16="http://schemas.microsoft.com/office/drawing/2014/main" id="{F42E4AD1-E4C6-403B-92FD-5CFDB511B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" y="1717"/>
              <a:ext cx="33" cy="224"/>
            </a:xfrm>
            <a:custGeom>
              <a:avLst/>
              <a:gdLst>
                <a:gd name="T0" fmla="*/ 541 w 13"/>
                <a:gd name="T1" fmla="*/ 307 h 84"/>
                <a:gd name="T2" fmla="*/ 244 w 13"/>
                <a:gd name="T3" fmla="*/ 0 h 84"/>
                <a:gd name="T4" fmla="*/ 0 w 13"/>
                <a:gd name="T5" fmla="*/ 307 h 84"/>
                <a:gd name="T6" fmla="*/ 0 w 13"/>
                <a:gd name="T7" fmla="*/ 4003 h 84"/>
                <a:gd name="T8" fmla="*/ 244 w 13"/>
                <a:gd name="T9" fmla="*/ 4245 h 84"/>
                <a:gd name="T10" fmla="*/ 541 w 13"/>
                <a:gd name="T11" fmla="*/ 4003 h 84"/>
                <a:gd name="T12" fmla="*/ 541 w 13"/>
                <a:gd name="T13" fmla="*/ 307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84">
                  <a:moveTo>
                    <a:pt x="13" y="6"/>
                  </a:move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13" y="79"/>
                    <a:pt x="13" y="79"/>
                    <a:pt x="13" y="79"/>
                  </a:cubicBezTo>
                  <a:lnTo>
                    <a:pt x="13" y="6"/>
                  </a:lnTo>
                  <a:close/>
                </a:path>
              </a:pathLst>
            </a:custGeom>
            <a:solidFill>
              <a:srgbClr val="FF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4" name="Freeform 164">
              <a:extLst>
                <a:ext uri="{FF2B5EF4-FFF2-40B4-BE49-F238E27FC236}">
                  <a16:creationId xmlns:a16="http://schemas.microsoft.com/office/drawing/2014/main" id="{7EF49087-17D1-4B6B-B246-CFE2BE418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1587"/>
              <a:ext cx="30" cy="240"/>
            </a:xfrm>
            <a:custGeom>
              <a:avLst/>
              <a:gdLst>
                <a:gd name="T0" fmla="*/ 0 w 12"/>
                <a:gd name="T1" fmla="*/ 4301 h 90"/>
                <a:gd name="T2" fmla="*/ 283 w 12"/>
                <a:gd name="T3" fmla="*/ 4552 h 90"/>
                <a:gd name="T4" fmla="*/ 470 w 12"/>
                <a:gd name="T5" fmla="*/ 4301 h 90"/>
                <a:gd name="T6" fmla="*/ 470 w 12"/>
                <a:gd name="T7" fmla="*/ 307 h 90"/>
                <a:gd name="T8" fmla="*/ 238 w 12"/>
                <a:gd name="T9" fmla="*/ 0 h 90"/>
                <a:gd name="T10" fmla="*/ 0 w 12"/>
                <a:gd name="T11" fmla="*/ 307 h 90"/>
                <a:gd name="T12" fmla="*/ 0 w 12"/>
                <a:gd name="T13" fmla="*/ 4301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90">
                  <a:moveTo>
                    <a:pt x="0" y="85"/>
                  </a:moveTo>
                  <a:cubicBezTo>
                    <a:pt x="7" y="90"/>
                    <a:pt x="7" y="90"/>
                    <a:pt x="7" y="9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5" name="Freeform 165">
              <a:extLst>
                <a:ext uri="{FF2B5EF4-FFF2-40B4-BE49-F238E27FC236}">
                  <a16:creationId xmlns:a16="http://schemas.microsoft.com/office/drawing/2014/main" id="{11716195-26DE-4E28-9652-5F5DFA86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1656"/>
              <a:ext cx="30" cy="123"/>
            </a:xfrm>
            <a:custGeom>
              <a:avLst/>
              <a:gdLst>
                <a:gd name="T0" fmla="*/ 0 w 12"/>
                <a:gd name="T1" fmla="*/ 2102 h 46"/>
                <a:gd name="T2" fmla="*/ 238 w 12"/>
                <a:gd name="T3" fmla="*/ 2353 h 46"/>
                <a:gd name="T4" fmla="*/ 470 w 12"/>
                <a:gd name="T5" fmla="*/ 2102 h 46"/>
                <a:gd name="T6" fmla="*/ 470 w 12"/>
                <a:gd name="T7" fmla="*/ 2046 h 46"/>
                <a:gd name="T8" fmla="*/ 0 w 12"/>
                <a:gd name="T9" fmla="*/ 0 h 46"/>
                <a:gd name="T10" fmla="*/ 0 w 12"/>
                <a:gd name="T11" fmla="*/ 2102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46">
                  <a:moveTo>
                    <a:pt x="0" y="41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7" y="25"/>
                    <a:pt x="4" y="12"/>
                    <a:pt x="0" y="0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6" name="Freeform 166">
              <a:extLst>
                <a:ext uri="{FF2B5EF4-FFF2-40B4-BE49-F238E27FC236}">
                  <a16:creationId xmlns:a16="http://schemas.microsoft.com/office/drawing/2014/main" id="{9D89F9F9-328A-4EF7-9586-407CA2E0A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" y="1888"/>
              <a:ext cx="32" cy="144"/>
            </a:xfrm>
            <a:custGeom>
              <a:avLst/>
              <a:gdLst>
                <a:gd name="T0" fmla="*/ 478 w 13"/>
                <a:gd name="T1" fmla="*/ 2731 h 54"/>
                <a:gd name="T2" fmla="*/ 478 w 13"/>
                <a:gd name="T3" fmla="*/ 307 h 54"/>
                <a:gd name="T4" fmla="*/ 224 w 13"/>
                <a:gd name="T5" fmla="*/ 0 h 54"/>
                <a:gd name="T6" fmla="*/ 0 w 13"/>
                <a:gd name="T7" fmla="*/ 307 h 54"/>
                <a:gd name="T8" fmla="*/ 0 w 13"/>
                <a:gd name="T9" fmla="*/ 2731 h 54"/>
                <a:gd name="T10" fmla="*/ 478 w 13"/>
                <a:gd name="T11" fmla="*/ 2731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54">
                  <a:moveTo>
                    <a:pt x="13" y="54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3" y="54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7" name="Freeform 167">
              <a:extLst>
                <a:ext uri="{FF2B5EF4-FFF2-40B4-BE49-F238E27FC236}">
                  <a16:creationId xmlns:a16="http://schemas.microsoft.com/office/drawing/2014/main" id="{7D7B96FF-F5EF-441E-8AFA-0C962C3FA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" y="1645"/>
              <a:ext cx="23" cy="392"/>
            </a:xfrm>
            <a:custGeom>
              <a:avLst/>
              <a:gdLst>
                <a:gd name="T0" fmla="*/ 0 w 9"/>
                <a:gd name="T1" fmla="*/ 7133 h 147"/>
                <a:gd name="T2" fmla="*/ 0 w 9"/>
                <a:gd name="T3" fmla="*/ 0 h 147"/>
                <a:gd name="T4" fmla="*/ 84 w 9"/>
                <a:gd name="T5" fmla="*/ 4856 h 147"/>
                <a:gd name="T6" fmla="*/ 302 w 9"/>
                <a:gd name="T7" fmla="*/ 7283 h 147"/>
                <a:gd name="T8" fmla="*/ 0 w 9"/>
                <a:gd name="T9" fmla="*/ 7133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47">
                  <a:moveTo>
                    <a:pt x="0" y="14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56"/>
                    <a:pt x="2" y="96"/>
                  </a:cubicBezTo>
                  <a:cubicBezTo>
                    <a:pt x="3" y="120"/>
                    <a:pt x="5" y="143"/>
                    <a:pt x="7" y="144"/>
                  </a:cubicBezTo>
                  <a:cubicBezTo>
                    <a:pt x="9" y="145"/>
                    <a:pt x="0" y="147"/>
                    <a:pt x="0" y="1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8" name="Freeform 168">
              <a:extLst>
                <a:ext uri="{FF2B5EF4-FFF2-40B4-BE49-F238E27FC236}">
                  <a16:creationId xmlns:a16="http://schemas.microsoft.com/office/drawing/2014/main" id="{B0EDE8AB-A84E-4496-B7FC-E987F6E7C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" y="1747"/>
              <a:ext cx="25" cy="394"/>
            </a:xfrm>
            <a:custGeom>
              <a:avLst/>
              <a:gdLst>
                <a:gd name="T0" fmla="*/ 50 w 10"/>
                <a:gd name="T1" fmla="*/ 7073 h 148"/>
                <a:gd name="T2" fmla="*/ 50 w 10"/>
                <a:gd name="T3" fmla="*/ 0 h 148"/>
                <a:gd name="T4" fmla="*/ 125 w 10"/>
                <a:gd name="T5" fmla="*/ 4834 h 148"/>
                <a:gd name="T6" fmla="*/ 313 w 10"/>
                <a:gd name="T7" fmla="*/ 7228 h 148"/>
                <a:gd name="T8" fmla="*/ 50 w 10"/>
                <a:gd name="T9" fmla="*/ 7073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8">
                  <a:moveTo>
                    <a:pt x="1" y="14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1" y="56"/>
                    <a:pt x="3" y="96"/>
                  </a:cubicBezTo>
                  <a:cubicBezTo>
                    <a:pt x="4" y="121"/>
                    <a:pt x="5" y="144"/>
                    <a:pt x="8" y="144"/>
                  </a:cubicBezTo>
                  <a:cubicBezTo>
                    <a:pt x="10" y="146"/>
                    <a:pt x="1" y="148"/>
                    <a:pt x="1" y="1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9" name="Freeform 169">
              <a:extLst>
                <a:ext uri="{FF2B5EF4-FFF2-40B4-BE49-F238E27FC236}">
                  <a16:creationId xmlns:a16="http://schemas.microsoft.com/office/drawing/2014/main" id="{B2CAF5FA-93C6-4FEE-8B44-2472246B1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" y="1683"/>
              <a:ext cx="23" cy="208"/>
            </a:xfrm>
            <a:custGeom>
              <a:avLst/>
              <a:gdLst>
                <a:gd name="T0" fmla="*/ 0 w 9"/>
                <a:gd name="T1" fmla="*/ 3640 h 78"/>
                <a:gd name="T2" fmla="*/ 0 w 9"/>
                <a:gd name="T3" fmla="*/ 56 h 78"/>
                <a:gd name="T4" fmla="*/ 84 w 9"/>
                <a:gd name="T5" fmla="*/ 2027 h 78"/>
                <a:gd name="T6" fmla="*/ 302 w 9"/>
                <a:gd name="T7" fmla="*/ 3789 h 78"/>
                <a:gd name="T8" fmla="*/ 0 w 9"/>
                <a:gd name="T9" fmla="*/ 364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8">
                  <a:moveTo>
                    <a:pt x="0" y="7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7"/>
                    <a:pt x="1" y="0"/>
                    <a:pt x="2" y="40"/>
                  </a:cubicBezTo>
                  <a:cubicBezTo>
                    <a:pt x="3" y="65"/>
                    <a:pt x="5" y="75"/>
                    <a:pt x="7" y="75"/>
                  </a:cubicBezTo>
                  <a:cubicBezTo>
                    <a:pt x="9" y="76"/>
                    <a:pt x="0" y="78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0" name="Freeform 170">
              <a:extLst>
                <a:ext uri="{FF2B5EF4-FFF2-40B4-BE49-F238E27FC236}">
                  <a16:creationId xmlns:a16="http://schemas.microsoft.com/office/drawing/2014/main" id="{A2F07F4C-941A-4D38-A098-0A11A31B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1915"/>
              <a:ext cx="10" cy="181"/>
            </a:xfrm>
            <a:custGeom>
              <a:avLst/>
              <a:gdLst>
                <a:gd name="T0" fmla="*/ 0 w 4"/>
                <a:gd name="T1" fmla="*/ 3415 h 68"/>
                <a:gd name="T2" fmla="*/ 0 w 4"/>
                <a:gd name="T3" fmla="*/ 0 h 68"/>
                <a:gd name="T4" fmla="*/ 0 w 4"/>
                <a:gd name="T5" fmla="*/ 3415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8">
                  <a:moveTo>
                    <a:pt x="0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8"/>
                    <a:pt x="4" y="59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1" name="Freeform 171">
              <a:extLst>
                <a:ext uri="{FF2B5EF4-FFF2-40B4-BE49-F238E27FC236}">
                  <a16:creationId xmlns:a16="http://schemas.microsoft.com/office/drawing/2014/main" id="{39EA1FC3-2BC9-4040-B156-B31DDCA4D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1587"/>
              <a:ext cx="30" cy="450"/>
            </a:xfrm>
            <a:custGeom>
              <a:avLst/>
              <a:gdLst>
                <a:gd name="T0" fmla="*/ 0 w 12"/>
                <a:gd name="T1" fmla="*/ 4268 h 169"/>
                <a:gd name="T2" fmla="*/ 0 w 12"/>
                <a:gd name="T3" fmla="*/ 8196 h 169"/>
                <a:gd name="T4" fmla="*/ 238 w 12"/>
                <a:gd name="T5" fmla="*/ 8494 h 169"/>
                <a:gd name="T6" fmla="*/ 470 w 12"/>
                <a:gd name="T7" fmla="*/ 8196 h 169"/>
                <a:gd name="T8" fmla="*/ 470 w 12"/>
                <a:gd name="T9" fmla="*/ 304 h 169"/>
                <a:gd name="T10" fmla="*/ 238 w 12"/>
                <a:gd name="T11" fmla="*/ 0 h 169"/>
                <a:gd name="T12" fmla="*/ 0 w 12"/>
                <a:gd name="T13" fmla="*/ 304 h 169"/>
                <a:gd name="T14" fmla="*/ 0 w 12"/>
                <a:gd name="T15" fmla="*/ 4268 h 1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69">
                  <a:moveTo>
                    <a:pt x="0" y="85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0" y="166"/>
                    <a:pt x="3" y="169"/>
                    <a:pt x="6" y="169"/>
                  </a:cubicBezTo>
                  <a:cubicBezTo>
                    <a:pt x="10" y="169"/>
                    <a:pt x="12" y="166"/>
                    <a:pt x="12" y="163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85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2" name="Freeform 172">
              <a:extLst>
                <a:ext uri="{FF2B5EF4-FFF2-40B4-BE49-F238E27FC236}">
                  <a16:creationId xmlns:a16="http://schemas.microsoft.com/office/drawing/2014/main" id="{95932688-9434-42DC-881E-71E279335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" y="1717"/>
              <a:ext cx="33" cy="424"/>
            </a:xfrm>
            <a:custGeom>
              <a:avLst/>
              <a:gdLst>
                <a:gd name="T0" fmla="*/ 0 w 13"/>
                <a:gd name="T1" fmla="*/ 4003 h 159"/>
                <a:gd name="T2" fmla="*/ 0 w 13"/>
                <a:gd name="T3" fmla="*/ 7680 h 159"/>
                <a:gd name="T4" fmla="*/ 244 w 13"/>
                <a:gd name="T5" fmla="*/ 8043 h 159"/>
                <a:gd name="T6" fmla="*/ 541 w 13"/>
                <a:gd name="T7" fmla="*/ 7680 h 159"/>
                <a:gd name="T8" fmla="*/ 541 w 13"/>
                <a:gd name="T9" fmla="*/ 307 h 159"/>
                <a:gd name="T10" fmla="*/ 244 w 13"/>
                <a:gd name="T11" fmla="*/ 0 h 159"/>
                <a:gd name="T12" fmla="*/ 0 w 13"/>
                <a:gd name="T13" fmla="*/ 307 h 159"/>
                <a:gd name="T14" fmla="*/ 0 w 13"/>
                <a:gd name="T15" fmla="*/ 4003 h 1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59">
                  <a:moveTo>
                    <a:pt x="0" y="79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6" y="159"/>
                  </a:cubicBezTo>
                  <a:cubicBezTo>
                    <a:pt x="10" y="159"/>
                    <a:pt x="13" y="156"/>
                    <a:pt x="13" y="15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79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3" name="Freeform 173">
              <a:extLst>
                <a:ext uri="{FF2B5EF4-FFF2-40B4-BE49-F238E27FC236}">
                  <a16:creationId xmlns:a16="http://schemas.microsoft.com/office/drawing/2014/main" id="{CC0C7F6A-E2AC-496D-B087-257D36A44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" y="1888"/>
              <a:ext cx="32" cy="269"/>
            </a:xfrm>
            <a:custGeom>
              <a:avLst/>
              <a:gdLst>
                <a:gd name="T0" fmla="*/ 0 w 13"/>
                <a:gd name="T1" fmla="*/ 306 h 101"/>
                <a:gd name="T2" fmla="*/ 0 w 13"/>
                <a:gd name="T3" fmla="*/ 2725 h 101"/>
                <a:gd name="T4" fmla="*/ 0 w 13"/>
                <a:gd name="T5" fmla="*/ 4477 h 101"/>
                <a:gd name="T6" fmla="*/ 478 w 13"/>
                <a:gd name="T7" fmla="*/ 5079 h 101"/>
                <a:gd name="T8" fmla="*/ 478 w 13"/>
                <a:gd name="T9" fmla="*/ 306 h 101"/>
                <a:gd name="T10" fmla="*/ 224 w 13"/>
                <a:gd name="T11" fmla="*/ 0 h 101"/>
                <a:gd name="T12" fmla="*/ 0 w 13"/>
                <a:gd name="T13" fmla="*/ 306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01">
                  <a:moveTo>
                    <a:pt x="0" y="6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4" y="94"/>
                    <a:pt x="8" y="98"/>
                    <a:pt x="13" y="10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4" name="Freeform 174">
              <a:extLst>
                <a:ext uri="{FF2B5EF4-FFF2-40B4-BE49-F238E27FC236}">
                  <a16:creationId xmlns:a16="http://schemas.microsoft.com/office/drawing/2014/main" id="{7A76BDEA-3F15-497F-93E9-6610F7CD8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2011"/>
              <a:ext cx="27" cy="64"/>
            </a:xfrm>
            <a:custGeom>
              <a:avLst/>
              <a:gdLst>
                <a:gd name="T0" fmla="*/ 398 w 11"/>
                <a:gd name="T1" fmla="*/ 1216 h 24"/>
                <a:gd name="T2" fmla="*/ 398 w 11"/>
                <a:gd name="T3" fmla="*/ 363 h 24"/>
                <a:gd name="T4" fmla="*/ 150 w 11"/>
                <a:gd name="T5" fmla="*/ 0 h 24"/>
                <a:gd name="T6" fmla="*/ 0 w 11"/>
                <a:gd name="T7" fmla="*/ 93 h 24"/>
                <a:gd name="T8" fmla="*/ 398 w 11"/>
                <a:gd name="T9" fmla="*/ 121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4">
                  <a:moveTo>
                    <a:pt x="11" y="2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3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4" y="10"/>
                    <a:pt x="7" y="17"/>
                    <a:pt x="11" y="24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5" name="Freeform 175">
              <a:extLst>
                <a:ext uri="{FF2B5EF4-FFF2-40B4-BE49-F238E27FC236}">
                  <a16:creationId xmlns:a16="http://schemas.microsoft.com/office/drawing/2014/main" id="{DCC8B752-4639-41FE-842F-F91613D4D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1656"/>
              <a:ext cx="30" cy="237"/>
            </a:xfrm>
            <a:custGeom>
              <a:avLst/>
              <a:gdLst>
                <a:gd name="T0" fmla="*/ 470 w 12"/>
                <a:gd name="T1" fmla="*/ 4175 h 89"/>
                <a:gd name="T2" fmla="*/ 470 w 12"/>
                <a:gd name="T3" fmla="*/ 2021 h 89"/>
                <a:gd name="T4" fmla="*/ 0 w 12"/>
                <a:gd name="T5" fmla="*/ 0 h 89"/>
                <a:gd name="T6" fmla="*/ 0 w 12"/>
                <a:gd name="T7" fmla="*/ 1510 h 89"/>
                <a:gd name="T8" fmla="*/ 0 w 12"/>
                <a:gd name="T9" fmla="*/ 4175 h 89"/>
                <a:gd name="T10" fmla="*/ 238 w 12"/>
                <a:gd name="T11" fmla="*/ 4474 h 89"/>
                <a:gd name="T12" fmla="*/ 470 w 12"/>
                <a:gd name="T13" fmla="*/ 4175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89">
                  <a:moveTo>
                    <a:pt x="12" y="83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7" y="25"/>
                    <a:pt x="4" y="12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2" y="89"/>
                    <a:pt x="6" y="89"/>
                  </a:cubicBezTo>
                  <a:cubicBezTo>
                    <a:pt x="9" y="89"/>
                    <a:pt x="12" y="86"/>
                    <a:pt x="12" y="83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6" name="Freeform 176">
              <a:extLst>
                <a:ext uri="{FF2B5EF4-FFF2-40B4-BE49-F238E27FC236}">
                  <a16:creationId xmlns:a16="http://schemas.microsoft.com/office/drawing/2014/main" id="{0D660912-845F-4BA2-9BE1-59837E6E1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414"/>
              <a:ext cx="193" cy="418"/>
            </a:xfrm>
            <a:custGeom>
              <a:avLst/>
              <a:gdLst>
                <a:gd name="T0" fmla="*/ 1306 w 77"/>
                <a:gd name="T1" fmla="*/ 4076 h 157"/>
                <a:gd name="T2" fmla="*/ 2569 w 77"/>
                <a:gd name="T3" fmla="*/ 7641 h 157"/>
                <a:gd name="T4" fmla="*/ 2882 w 77"/>
                <a:gd name="T5" fmla="*/ 7833 h 157"/>
                <a:gd name="T6" fmla="*/ 2990 w 77"/>
                <a:gd name="T7" fmla="*/ 7380 h 157"/>
                <a:gd name="T8" fmla="*/ 471 w 77"/>
                <a:gd name="T9" fmla="*/ 248 h 157"/>
                <a:gd name="T10" fmla="*/ 158 w 77"/>
                <a:gd name="T11" fmla="*/ 56 h 157"/>
                <a:gd name="T12" fmla="*/ 50 w 77"/>
                <a:gd name="T13" fmla="*/ 511 h 157"/>
                <a:gd name="T14" fmla="*/ 1306 w 77"/>
                <a:gd name="T15" fmla="*/ 4076 h 1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157">
                  <a:moveTo>
                    <a:pt x="33" y="81"/>
                  </a:moveTo>
                  <a:cubicBezTo>
                    <a:pt x="65" y="152"/>
                    <a:pt x="65" y="152"/>
                    <a:pt x="65" y="152"/>
                  </a:cubicBezTo>
                  <a:cubicBezTo>
                    <a:pt x="66" y="156"/>
                    <a:pt x="70" y="157"/>
                    <a:pt x="73" y="156"/>
                  </a:cubicBezTo>
                  <a:cubicBezTo>
                    <a:pt x="76" y="154"/>
                    <a:pt x="77" y="151"/>
                    <a:pt x="76" y="14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7" y="0"/>
                    <a:pt x="4" y="1"/>
                  </a:cubicBezTo>
                  <a:cubicBezTo>
                    <a:pt x="1" y="3"/>
                    <a:pt x="0" y="7"/>
                    <a:pt x="1" y="10"/>
                  </a:cubicBezTo>
                  <a:lnTo>
                    <a:pt x="33" y="81"/>
                  </a:lnTo>
                  <a:close/>
                </a:path>
              </a:pathLst>
            </a:custGeom>
            <a:solidFill>
              <a:srgbClr val="FF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7" name="Freeform 177">
              <a:extLst>
                <a:ext uri="{FF2B5EF4-FFF2-40B4-BE49-F238E27FC236}">
                  <a16:creationId xmlns:a16="http://schemas.microsoft.com/office/drawing/2014/main" id="{2FAD9FC6-B0FB-4337-B249-4A7D04EC4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1557"/>
              <a:ext cx="183" cy="395"/>
            </a:xfrm>
            <a:custGeom>
              <a:avLst/>
              <a:gdLst>
                <a:gd name="T0" fmla="*/ 1231 w 73"/>
                <a:gd name="T1" fmla="*/ 3918 h 148"/>
                <a:gd name="T2" fmla="*/ 2414 w 73"/>
                <a:gd name="T3" fmla="*/ 7265 h 148"/>
                <a:gd name="T4" fmla="*/ 2727 w 73"/>
                <a:gd name="T5" fmla="*/ 7452 h 148"/>
                <a:gd name="T6" fmla="*/ 2835 w 73"/>
                <a:gd name="T7" fmla="*/ 6995 h 148"/>
                <a:gd name="T8" fmla="*/ 521 w 73"/>
                <a:gd name="T9" fmla="*/ 248 h 148"/>
                <a:gd name="T10" fmla="*/ 158 w 73"/>
                <a:gd name="T11" fmla="*/ 93 h 148"/>
                <a:gd name="T12" fmla="*/ 50 w 73"/>
                <a:gd name="T13" fmla="*/ 512 h 148"/>
                <a:gd name="T14" fmla="*/ 1231 w 73"/>
                <a:gd name="T15" fmla="*/ 3918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48">
                  <a:moveTo>
                    <a:pt x="31" y="77"/>
                  </a:moveTo>
                  <a:cubicBezTo>
                    <a:pt x="61" y="143"/>
                    <a:pt x="61" y="143"/>
                    <a:pt x="61" y="143"/>
                  </a:cubicBezTo>
                  <a:cubicBezTo>
                    <a:pt x="62" y="147"/>
                    <a:pt x="66" y="148"/>
                    <a:pt x="69" y="147"/>
                  </a:cubicBezTo>
                  <a:cubicBezTo>
                    <a:pt x="72" y="145"/>
                    <a:pt x="73" y="142"/>
                    <a:pt x="72" y="13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2"/>
                    <a:pt x="7" y="0"/>
                    <a:pt x="4" y="2"/>
                  </a:cubicBezTo>
                  <a:cubicBezTo>
                    <a:pt x="1" y="3"/>
                    <a:pt x="0" y="7"/>
                    <a:pt x="1" y="10"/>
                  </a:cubicBezTo>
                  <a:lnTo>
                    <a:pt x="31" y="77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8" name="Freeform 178">
              <a:extLst>
                <a:ext uri="{FF2B5EF4-FFF2-40B4-BE49-F238E27FC236}">
                  <a16:creationId xmlns:a16="http://schemas.microsoft.com/office/drawing/2014/main" id="{B5595BBE-5A7F-419D-802A-9ACD93EDE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1741"/>
              <a:ext cx="130" cy="243"/>
            </a:xfrm>
            <a:custGeom>
              <a:avLst/>
              <a:gdLst>
                <a:gd name="T0" fmla="*/ 50 w 52"/>
                <a:gd name="T1" fmla="*/ 513 h 91"/>
                <a:gd name="T2" fmla="*/ 833 w 52"/>
                <a:gd name="T3" fmla="*/ 2702 h 91"/>
                <a:gd name="T4" fmla="*/ 1375 w 52"/>
                <a:gd name="T5" fmla="*/ 4321 h 91"/>
                <a:gd name="T6" fmla="*/ 2033 w 52"/>
                <a:gd name="T7" fmla="*/ 4628 h 91"/>
                <a:gd name="T8" fmla="*/ 520 w 52"/>
                <a:gd name="T9" fmla="*/ 248 h 91"/>
                <a:gd name="T10" fmla="*/ 208 w 52"/>
                <a:gd name="T11" fmla="*/ 56 h 91"/>
                <a:gd name="T12" fmla="*/ 50 w 52"/>
                <a:gd name="T13" fmla="*/ 513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91">
                  <a:moveTo>
                    <a:pt x="1" y="10"/>
                  </a:moveTo>
                  <a:cubicBezTo>
                    <a:pt x="21" y="53"/>
                    <a:pt x="21" y="53"/>
                    <a:pt x="21" y="53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41" y="88"/>
                    <a:pt x="46" y="90"/>
                    <a:pt x="52" y="9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1"/>
                    <a:pt x="8" y="0"/>
                    <a:pt x="5" y="1"/>
                  </a:cubicBezTo>
                  <a:cubicBezTo>
                    <a:pt x="1" y="3"/>
                    <a:pt x="0" y="7"/>
                    <a:pt x="1" y="10"/>
                  </a:cubicBez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9" name="Freeform 179">
              <a:extLst>
                <a:ext uri="{FF2B5EF4-FFF2-40B4-BE49-F238E27FC236}">
                  <a16:creationId xmlns:a16="http://schemas.microsoft.com/office/drawing/2014/main" id="{D7849BE3-5DE0-41FE-9922-DFD97A02D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1880"/>
              <a:ext cx="47" cy="56"/>
            </a:xfrm>
            <a:custGeom>
              <a:avLst/>
              <a:gdLst>
                <a:gd name="T0" fmla="*/ 710 w 19"/>
                <a:gd name="T1" fmla="*/ 1059 h 21"/>
                <a:gd name="T2" fmla="*/ 453 w 19"/>
                <a:gd name="T3" fmla="*/ 248 h 21"/>
                <a:gd name="T4" fmla="*/ 153 w 19"/>
                <a:gd name="T5" fmla="*/ 93 h 21"/>
                <a:gd name="T6" fmla="*/ 0 w 19"/>
                <a:gd name="T7" fmla="*/ 248 h 21"/>
                <a:gd name="T8" fmla="*/ 710 w 19"/>
                <a:gd name="T9" fmla="*/ 105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1">
                  <a:moveTo>
                    <a:pt x="19" y="21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0" y="2"/>
                    <a:pt x="7" y="0"/>
                    <a:pt x="4" y="2"/>
                  </a:cubicBezTo>
                  <a:cubicBezTo>
                    <a:pt x="2" y="2"/>
                    <a:pt x="1" y="3"/>
                    <a:pt x="0" y="5"/>
                  </a:cubicBezTo>
                  <a:cubicBezTo>
                    <a:pt x="7" y="11"/>
                    <a:pt x="13" y="16"/>
                    <a:pt x="19" y="21"/>
                  </a:cubicBez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0" name="Freeform 180">
              <a:extLst>
                <a:ext uri="{FF2B5EF4-FFF2-40B4-BE49-F238E27FC236}">
                  <a16:creationId xmlns:a16="http://schemas.microsoft.com/office/drawing/2014/main" id="{F981AE1E-90DB-4AD1-BEB0-8F262CF09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1461"/>
              <a:ext cx="116" cy="214"/>
            </a:xfrm>
            <a:custGeom>
              <a:avLst/>
              <a:gdLst>
                <a:gd name="T0" fmla="*/ 1813 w 46"/>
                <a:gd name="T1" fmla="*/ 3579 h 80"/>
                <a:gd name="T2" fmla="*/ 1087 w 46"/>
                <a:gd name="T3" fmla="*/ 1589 h 80"/>
                <a:gd name="T4" fmla="*/ 0 w 46"/>
                <a:gd name="T5" fmla="*/ 0 h 80"/>
                <a:gd name="T6" fmla="*/ 484 w 46"/>
                <a:gd name="T7" fmla="*/ 1380 h 80"/>
                <a:gd name="T8" fmla="*/ 1329 w 46"/>
                <a:gd name="T9" fmla="*/ 3849 h 80"/>
                <a:gd name="T10" fmla="*/ 1654 w 46"/>
                <a:gd name="T11" fmla="*/ 3999 h 80"/>
                <a:gd name="T12" fmla="*/ 1813 w 46"/>
                <a:gd name="T13" fmla="*/ 3579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80">
                  <a:moveTo>
                    <a:pt x="45" y="70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17" y="20"/>
                    <a:pt x="8" y="9"/>
                    <a:pt x="0" y="0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5" y="78"/>
                    <a:pt x="38" y="80"/>
                    <a:pt x="41" y="78"/>
                  </a:cubicBezTo>
                  <a:cubicBezTo>
                    <a:pt x="45" y="77"/>
                    <a:pt x="46" y="73"/>
                    <a:pt x="45" y="70"/>
                  </a:cubicBez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1" name="Freeform 181">
              <a:extLst>
                <a:ext uri="{FF2B5EF4-FFF2-40B4-BE49-F238E27FC236}">
                  <a16:creationId xmlns:a16="http://schemas.microsoft.com/office/drawing/2014/main" id="{EACC5542-222C-447F-8820-E1C13AE35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1557"/>
              <a:ext cx="105" cy="208"/>
            </a:xfrm>
            <a:custGeom>
              <a:avLst/>
              <a:gdLst>
                <a:gd name="T0" fmla="*/ 520 w 42"/>
                <a:gd name="T1" fmla="*/ 248 h 78"/>
                <a:gd name="T2" fmla="*/ 158 w 42"/>
                <a:gd name="T3" fmla="*/ 93 h 78"/>
                <a:gd name="T4" fmla="*/ 50 w 42"/>
                <a:gd name="T5" fmla="*/ 512 h 78"/>
                <a:gd name="T6" fmla="*/ 1220 w 42"/>
                <a:gd name="T7" fmla="*/ 3891 h 78"/>
                <a:gd name="T8" fmla="*/ 1533 w 42"/>
                <a:gd name="T9" fmla="*/ 3947 h 78"/>
                <a:gd name="T10" fmla="*/ 1645 w 42"/>
                <a:gd name="T11" fmla="*/ 3640 h 78"/>
                <a:gd name="T12" fmla="*/ 520 w 42"/>
                <a:gd name="T13" fmla="*/ 24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78">
                  <a:moveTo>
                    <a:pt x="13" y="5"/>
                  </a:moveTo>
                  <a:cubicBezTo>
                    <a:pt x="11" y="2"/>
                    <a:pt x="7" y="0"/>
                    <a:pt x="4" y="2"/>
                  </a:cubicBezTo>
                  <a:cubicBezTo>
                    <a:pt x="1" y="3"/>
                    <a:pt x="0" y="7"/>
                    <a:pt x="1" y="10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" name="Freeform 182">
              <a:extLst>
                <a:ext uri="{FF2B5EF4-FFF2-40B4-BE49-F238E27FC236}">
                  <a16:creationId xmlns:a16="http://schemas.microsoft.com/office/drawing/2014/main" id="{F8E3C332-DC71-4B88-AE0B-E4FE4F9DE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414"/>
              <a:ext cx="110" cy="221"/>
            </a:xfrm>
            <a:custGeom>
              <a:avLst/>
              <a:gdLst>
                <a:gd name="T0" fmla="*/ 1300 w 44"/>
                <a:gd name="T1" fmla="*/ 4077 h 83"/>
                <a:gd name="T2" fmla="*/ 1613 w 44"/>
                <a:gd name="T3" fmla="*/ 4170 h 83"/>
                <a:gd name="T4" fmla="*/ 1720 w 44"/>
                <a:gd name="T5" fmla="*/ 3816 h 83"/>
                <a:gd name="T6" fmla="*/ 470 w 44"/>
                <a:gd name="T7" fmla="*/ 248 h 83"/>
                <a:gd name="T8" fmla="*/ 158 w 44"/>
                <a:gd name="T9" fmla="*/ 56 h 83"/>
                <a:gd name="T10" fmla="*/ 50 w 44"/>
                <a:gd name="T11" fmla="*/ 511 h 83"/>
                <a:gd name="T12" fmla="*/ 1300 w 44"/>
                <a:gd name="T13" fmla="*/ 4077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83">
                  <a:moveTo>
                    <a:pt x="33" y="81"/>
                  </a:moveTo>
                  <a:cubicBezTo>
                    <a:pt x="41" y="83"/>
                    <a:pt x="41" y="83"/>
                    <a:pt x="41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7" y="0"/>
                    <a:pt x="4" y="1"/>
                  </a:cubicBezTo>
                  <a:cubicBezTo>
                    <a:pt x="1" y="3"/>
                    <a:pt x="0" y="7"/>
                    <a:pt x="1" y="10"/>
                  </a:cubicBezTo>
                  <a:lnTo>
                    <a:pt x="33" y="81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" name="Freeform 183">
              <a:extLst>
                <a:ext uri="{FF2B5EF4-FFF2-40B4-BE49-F238E27FC236}">
                  <a16:creationId xmlns:a16="http://schemas.microsoft.com/office/drawing/2014/main" id="{AD74DDE4-A349-4B67-95A2-C2D06D677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1461"/>
              <a:ext cx="71" cy="104"/>
            </a:xfrm>
            <a:custGeom>
              <a:avLst/>
              <a:gdLst>
                <a:gd name="T0" fmla="*/ 669 w 28"/>
                <a:gd name="T1" fmla="*/ 1877 h 39"/>
                <a:gd name="T2" fmla="*/ 997 w 28"/>
                <a:gd name="T3" fmla="*/ 1971 h 39"/>
                <a:gd name="T4" fmla="*/ 1156 w 28"/>
                <a:gd name="T5" fmla="*/ 1613 h 39"/>
                <a:gd name="T6" fmla="*/ 1106 w 28"/>
                <a:gd name="T7" fmla="*/ 1571 h 39"/>
                <a:gd name="T8" fmla="*/ 0 w 28"/>
                <a:gd name="T9" fmla="*/ 0 h 39"/>
                <a:gd name="T10" fmla="*/ 669 w 28"/>
                <a:gd name="T11" fmla="*/ 187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39">
                  <a:moveTo>
                    <a:pt x="16" y="37"/>
                  </a:moveTo>
                  <a:cubicBezTo>
                    <a:pt x="24" y="39"/>
                    <a:pt x="24" y="39"/>
                    <a:pt x="24" y="3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17" y="20"/>
                    <a:pt x="8" y="9"/>
                    <a:pt x="0" y="0"/>
                  </a:cubicBezTo>
                  <a:lnTo>
                    <a:pt x="16" y="37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4" name="Freeform 184">
              <a:extLst>
                <a:ext uri="{FF2B5EF4-FFF2-40B4-BE49-F238E27FC236}">
                  <a16:creationId xmlns:a16="http://schemas.microsoft.com/office/drawing/2014/main" id="{A69E93BE-F299-458F-BD8F-BE93F2C87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1741"/>
              <a:ext cx="80" cy="147"/>
            </a:xfrm>
            <a:custGeom>
              <a:avLst/>
              <a:gdLst>
                <a:gd name="T0" fmla="*/ 1095 w 32"/>
                <a:gd name="T1" fmla="*/ 2806 h 55"/>
                <a:gd name="T2" fmla="*/ 1250 w 32"/>
                <a:gd name="T3" fmla="*/ 2443 h 55"/>
                <a:gd name="T4" fmla="*/ 520 w 32"/>
                <a:gd name="T5" fmla="*/ 251 h 55"/>
                <a:gd name="T6" fmla="*/ 208 w 32"/>
                <a:gd name="T7" fmla="*/ 56 h 55"/>
                <a:gd name="T8" fmla="*/ 50 w 32"/>
                <a:gd name="T9" fmla="*/ 513 h 55"/>
                <a:gd name="T10" fmla="*/ 833 w 32"/>
                <a:gd name="T11" fmla="*/ 2715 h 55"/>
                <a:gd name="T12" fmla="*/ 1095 w 32"/>
                <a:gd name="T13" fmla="*/ 2806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55">
                  <a:moveTo>
                    <a:pt x="28" y="55"/>
                  </a:moveTo>
                  <a:cubicBezTo>
                    <a:pt x="32" y="48"/>
                    <a:pt x="32" y="48"/>
                    <a:pt x="32" y="4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1"/>
                    <a:pt x="8" y="0"/>
                    <a:pt x="5" y="1"/>
                  </a:cubicBezTo>
                  <a:cubicBezTo>
                    <a:pt x="1" y="3"/>
                    <a:pt x="0" y="7"/>
                    <a:pt x="1" y="10"/>
                  </a:cubicBezTo>
                  <a:cubicBezTo>
                    <a:pt x="21" y="53"/>
                    <a:pt x="21" y="53"/>
                    <a:pt x="21" y="53"/>
                  </a:cubicBezTo>
                  <a:lnTo>
                    <a:pt x="28" y="55"/>
                  </a:lnTo>
                  <a:close/>
                </a:path>
              </a:pathLst>
            </a:custGeom>
            <a:solidFill>
              <a:srgbClr val="FF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5" name="Freeform 185">
              <a:extLst>
                <a:ext uri="{FF2B5EF4-FFF2-40B4-BE49-F238E27FC236}">
                  <a16:creationId xmlns:a16="http://schemas.microsoft.com/office/drawing/2014/main" id="{16881837-1BB9-494D-9A26-D22332E93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" y="1475"/>
              <a:ext cx="170" cy="360"/>
            </a:xfrm>
            <a:custGeom>
              <a:avLst/>
              <a:gdLst>
                <a:gd name="T0" fmla="*/ 2270 w 68"/>
                <a:gd name="T1" fmla="*/ 6520 h 135"/>
                <a:gd name="T2" fmla="*/ 0 w 68"/>
                <a:gd name="T3" fmla="*/ 0 h 135"/>
                <a:gd name="T4" fmla="*/ 1613 w 68"/>
                <a:gd name="T5" fmla="*/ 4344 h 135"/>
                <a:gd name="T6" fmla="*/ 2550 w 68"/>
                <a:gd name="T7" fmla="*/ 6520 h 135"/>
                <a:gd name="T8" fmla="*/ 2270 w 68"/>
                <a:gd name="T9" fmla="*/ 652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135">
                  <a:moveTo>
                    <a:pt x="58" y="12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24" y="51"/>
                    <a:pt x="41" y="86"/>
                  </a:cubicBezTo>
                  <a:cubicBezTo>
                    <a:pt x="52" y="109"/>
                    <a:pt x="63" y="129"/>
                    <a:pt x="65" y="129"/>
                  </a:cubicBezTo>
                  <a:cubicBezTo>
                    <a:pt x="68" y="129"/>
                    <a:pt x="60" y="135"/>
                    <a:pt x="58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6" name="Freeform 186">
              <a:extLst>
                <a:ext uri="{FF2B5EF4-FFF2-40B4-BE49-F238E27FC236}">
                  <a16:creationId xmlns:a16="http://schemas.microsoft.com/office/drawing/2014/main" id="{C3ACCEE3-0C2F-46D1-9EFF-289B46D4D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" y="1595"/>
              <a:ext cx="171" cy="360"/>
            </a:xfrm>
            <a:custGeom>
              <a:avLst/>
              <a:gdLst>
                <a:gd name="T0" fmla="*/ 2321 w 68"/>
                <a:gd name="T1" fmla="*/ 6520 h 135"/>
                <a:gd name="T2" fmla="*/ 0 w 68"/>
                <a:gd name="T3" fmla="*/ 0 h 135"/>
                <a:gd name="T4" fmla="*/ 1687 w 68"/>
                <a:gd name="T5" fmla="*/ 4344 h 135"/>
                <a:gd name="T6" fmla="*/ 2638 w 68"/>
                <a:gd name="T7" fmla="*/ 6520 h 135"/>
                <a:gd name="T8" fmla="*/ 2321 w 68"/>
                <a:gd name="T9" fmla="*/ 652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135">
                  <a:moveTo>
                    <a:pt x="58" y="12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5"/>
                    <a:pt x="24" y="51"/>
                    <a:pt x="42" y="86"/>
                  </a:cubicBezTo>
                  <a:cubicBezTo>
                    <a:pt x="53" y="109"/>
                    <a:pt x="63" y="129"/>
                    <a:pt x="66" y="129"/>
                  </a:cubicBezTo>
                  <a:cubicBezTo>
                    <a:pt x="68" y="129"/>
                    <a:pt x="61" y="135"/>
                    <a:pt x="58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7" name="Freeform 187">
              <a:extLst>
                <a:ext uri="{FF2B5EF4-FFF2-40B4-BE49-F238E27FC236}">
                  <a16:creationId xmlns:a16="http://schemas.microsoft.com/office/drawing/2014/main" id="{A608AC60-75FF-4FA5-B106-4B169CCF2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1483"/>
              <a:ext cx="98" cy="189"/>
            </a:xfrm>
            <a:custGeom>
              <a:avLst/>
              <a:gdLst>
                <a:gd name="T0" fmla="*/ 1111 w 39"/>
                <a:gd name="T1" fmla="*/ 3322 h 71"/>
                <a:gd name="T2" fmla="*/ 0 w 39"/>
                <a:gd name="T3" fmla="*/ 56 h 71"/>
                <a:gd name="T4" fmla="*/ 681 w 39"/>
                <a:gd name="T5" fmla="*/ 1813 h 71"/>
                <a:gd name="T6" fmla="*/ 1427 w 39"/>
                <a:gd name="T7" fmla="*/ 3322 h 71"/>
                <a:gd name="T8" fmla="*/ 1111 w 39"/>
                <a:gd name="T9" fmla="*/ 3322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71">
                  <a:moveTo>
                    <a:pt x="28" y="6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7"/>
                    <a:pt x="0" y="0"/>
                    <a:pt x="17" y="36"/>
                  </a:cubicBezTo>
                  <a:cubicBezTo>
                    <a:pt x="28" y="58"/>
                    <a:pt x="34" y="66"/>
                    <a:pt x="36" y="66"/>
                  </a:cubicBezTo>
                  <a:cubicBezTo>
                    <a:pt x="39" y="66"/>
                    <a:pt x="31" y="71"/>
                    <a:pt x="28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8" name="Freeform 188">
              <a:extLst>
                <a:ext uri="{FF2B5EF4-FFF2-40B4-BE49-F238E27FC236}">
                  <a16:creationId xmlns:a16="http://schemas.microsoft.com/office/drawing/2014/main" id="{A5A3FEF3-6244-4826-9825-C49E0936D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776"/>
              <a:ext cx="68" cy="165"/>
            </a:xfrm>
            <a:custGeom>
              <a:avLst/>
              <a:gdLst>
                <a:gd name="T0" fmla="*/ 1085 w 27"/>
                <a:gd name="T1" fmla="*/ 3108 h 62"/>
                <a:gd name="T2" fmla="*/ 0 w 27"/>
                <a:gd name="T3" fmla="*/ 0 h 62"/>
                <a:gd name="T4" fmla="*/ 1085 w 27"/>
                <a:gd name="T5" fmla="*/ 3108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62">
                  <a:moveTo>
                    <a:pt x="27" y="6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6"/>
                    <a:pt x="27" y="52"/>
                    <a:pt x="27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9" name="Freeform 189">
              <a:extLst>
                <a:ext uri="{FF2B5EF4-FFF2-40B4-BE49-F238E27FC236}">
                  <a16:creationId xmlns:a16="http://schemas.microsoft.com/office/drawing/2014/main" id="{58160858-F738-437E-AFDA-1A458CA02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414"/>
              <a:ext cx="193" cy="418"/>
            </a:xfrm>
            <a:custGeom>
              <a:avLst/>
              <a:gdLst>
                <a:gd name="T0" fmla="*/ 1306 w 77"/>
                <a:gd name="T1" fmla="*/ 4076 h 157"/>
                <a:gd name="T2" fmla="*/ 2569 w 77"/>
                <a:gd name="T3" fmla="*/ 7641 h 157"/>
                <a:gd name="T4" fmla="*/ 2882 w 77"/>
                <a:gd name="T5" fmla="*/ 7833 h 157"/>
                <a:gd name="T6" fmla="*/ 2990 w 77"/>
                <a:gd name="T7" fmla="*/ 7380 h 157"/>
                <a:gd name="T8" fmla="*/ 471 w 77"/>
                <a:gd name="T9" fmla="*/ 248 h 157"/>
                <a:gd name="T10" fmla="*/ 158 w 77"/>
                <a:gd name="T11" fmla="*/ 56 h 157"/>
                <a:gd name="T12" fmla="*/ 50 w 77"/>
                <a:gd name="T13" fmla="*/ 511 h 157"/>
                <a:gd name="T14" fmla="*/ 1306 w 77"/>
                <a:gd name="T15" fmla="*/ 4076 h 1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157">
                  <a:moveTo>
                    <a:pt x="33" y="81"/>
                  </a:moveTo>
                  <a:cubicBezTo>
                    <a:pt x="65" y="152"/>
                    <a:pt x="65" y="152"/>
                    <a:pt x="65" y="152"/>
                  </a:cubicBezTo>
                  <a:cubicBezTo>
                    <a:pt x="66" y="156"/>
                    <a:pt x="70" y="157"/>
                    <a:pt x="73" y="156"/>
                  </a:cubicBezTo>
                  <a:cubicBezTo>
                    <a:pt x="76" y="154"/>
                    <a:pt x="77" y="151"/>
                    <a:pt x="76" y="14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7" y="0"/>
                    <a:pt x="4" y="1"/>
                  </a:cubicBezTo>
                  <a:cubicBezTo>
                    <a:pt x="1" y="3"/>
                    <a:pt x="0" y="7"/>
                    <a:pt x="1" y="10"/>
                  </a:cubicBezTo>
                  <a:lnTo>
                    <a:pt x="33" y="81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0" name="Freeform 190">
              <a:extLst>
                <a:ext uri="{FF2B5EF4-FFF2-40B4-BE49-F238E27FC236}">
                  <a16:creationId xmlns:a16="http://schemas.microsoft.com/office/drawing/2014/main" id="{C40C4AE7-F78A-4C3E-B6C6-517C0F448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1557"/>
              <a:ext cx="183" cy="395"/>
            </a:xfrm>
            <a:custGeom>
              <a:avLst/>
              <a:gdLst>
                <a:gd name="T0" fmla="*/ 1231 w 73"/>
                <a:gd name="T1" fmla="*/ 3918 h 148"/>
                <a:gd name="T2" fmla="*/ 2414 w 73"/>
                <a:gd name="T3" fmla="*/ 7265 h 148"/>
                <a:gd name="T4" fmla="*/ 2727 w 73"/>
                <a:gd name="T5" fmla="*/ 7452 h 148"/>
                <a:gd name="T6" fmla="*/ 2835 w 73"/>
                <a:gd name="T7" fmla="*/ 6995 h 148"/>
                <a:gd name="T8" fmla="*/ 521 w 73"/>
                <a:gd name="T9" fmla="*/ 248 h 148"/>
                <a:gd name="T10" fmla="*/ 158 w 73"/>
                <a:gd name="T11" fmla="*/ 93 h 148"/>
                <a:gd name="T12" fmla="*/ 50 w 73"/>
                <a:gd name="T13" fmla="*/ 512 h 148"/>
                <a:gd name="T14" fmla="*/ 1231 w 73"/>
                <a:gd name="T15" fmla="*/ 3918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48">
                  <a:moveTo>
                    <a:pt x="31" y="77"/>
                  </a:moveTo>
                  <a:cubicBezTo>
                    <a:pt x="61" y="143"/>
                    <a:pt x="61" y="143"/>
                    <a:pt x="61" y="143"/>
                  </a:cubicBezTo>
                  <a:cubicBezTo>
                    <a:pt x="62" y="147"/>
                    <a:pt x="66" y="148"/>
                    <a:pt x="69" y="147"/>
                  </a:cubicBezTo>
                  <a:cubicBezTo>
                    <a:pt x="72" y="145"/>
                    <a:pt x="73" y="142"/>
                    <a:pt x="72" y="13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2"/>
                    <a:pt x="7" y="0"/>
                    <a:pt x="4" y="2"/>
                  </a:cubicBezTo>
                  <a:cubicBezTo>
                    <a:pt x="1" y="3"/>
                    <a:pt x="0" y="7"/>
                    <a:pt x="1" y="10"/>
                  </a:cubicBezTo>
                  <a:lnTo>
                    <a:pt x="31" y="77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1" name="Freeform 191">
              <a:extLst>
                <a:ext uri="{FF2B5EF4-FFF2-40B4-BE49-F238E27FC236}">
                  <a16:creationId xmlns:a16="http://schemas.microsoft.com/office/drawing/2014/main" id="{B3B8A8D3-9255-45AF-8E2A-4F5555CBE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1741"/>
              <a:ext cx="130" cy="243"/>
            </a:xfrm>
            <a:custGeom>
              <a:avLst/>
              <a:gdLst>
                <a:gd name="T0" fmla="*/ 50 w 52"/>
                <a:gd name="T1" fmla="*/ 513 h 91"/>
                <a:gd name="T2" fmla="*/ 833 w 52"/>
                <a:gd name="T3" fmla="*/ 2702 h 91"/>
                <a:gd name="T4" fmla="*/ 1375 w 52"/>
                <a:gd name="T5" fmla="*/ 4321 h 91"/>
                <a:gd name="T6" fmla="*/ 2033 w 52"/>
                <a:gd name="T7" fmla="*/ 4628 h 91"/>
                <a:gd name="T8" fmla="*/ 520 w 52"/>
                <a:gd name="T9" fmla="*/ 248 h 91"/>
                <a:gd name="T10" fmla="*/ 208 w 52"/>
                <a:gd name="T11" fmla="*/ 56 h 91"/>
                <a:gd name="T12" fmla="*/ 50 w 52"/>
                <a:gd name="T13" fmla="*/ 513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91">
                  <a:moveTo>
                    <a:pt x="1" y="10"/>
                  </a:moveTo>
                  <a:cubicBezTo>
                    <a:pt x="21" y="53"/>
                    <a:pt x="21" y="53"/>
                    <a:pt x="21" y="53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41" y="88"/>
                    <a:pt x="46" y="90"/>
                    <a:pt x="52" y="9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1"/>
                    <a:pt x="8" y="0"/>
                    <a:pt x="5" y="1"/>
                  </a:cubicBezTo>
                  <a:cubicBezTo>
                    <a:pt x="1" y="3"/>
                    <a:pt x="0" y="7"/>
                    <a:pt x="1" y="10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2" name="Freeform 192">
              <a:extLst>
                <a:ext uri="{FF2B5EF4-FFF2-40B4-BE49-F238E27FC236}">
                  <a16:creationId xmlns:a16="http://schemas.microsoft.com/office/drawing/2014/main" id="{85E57AAF-7B53-4DFA-AFD5-2805F314E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1880"/>
              <a:ext cx="47" cy="56"/>
            </a:xfrm>
            <a:custGeom>
              <a:avLst/>
              <a:gdLst>
                <a:gd name="T0" fmla="*/ 710 w 19"/>
                <a:gd name="T1" fmla="*/ 1059 h 21"/>
                <a:gd name="T2" fmla="*/ 453 w 19"/>
                <a:gd name="T3" fmla="*/ 248 h 21"/>
                <a:gd name="T4" fmla="*/ 153 w 19"/>
                <a:gd name="T5" fmla="*/ 93 h 21"/>
                <a:gd name="T6" fmla="*/ 0 w 19"/>
                <a:gd name="T7" fmla="*/ 248 h 21"/>
                <a:gd name="T8" fmla="*/ 710 w 19"/>
                <a:gd name="T9" fmla="*/ 105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1">
                  <a:moveTo>
                    <a:pt x="19" y="21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0" y="2"/>
                    <a:pt x="7" y="0"/>
                    <a:pt x="4" y="2"/>
                  </a:cubicBezTo>
                  <a:cubicBezTo>
                    <a:pt x="2" y="2"/>
                    <a:pt x="1" y="3"/>
                    <a:pt x="0" y="5"/>
                  </a:cubicBezTo>
                  <a:cubicBezTo>
                    <a:pt x="7" y="11"/>
                    <a:pt x="13" y="16"/>
                    <a:pt x="19" y="21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3" name="Freeform 193">
              <a:extLst>
                <a:ext uri="{FF2B5EF4-FFF2-40B4-BE49-F238E27FC236}">
                  <a16:creationId xmlns:a16="http://schemas.microsoft.com/office/drawing/2014/main" id="{00881C67-4610-48C6-9958-7B53E1E8A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1461"/>
              <a:ext cx="116" cy="214"/>
            </a:xfrm>
            <a:custGeom>
              <a:avLst/>
              <a:gdLst>
                <a:gd name="T0" fmla="*/ 1813 w 46"/>
                <a:gd name="T1" fmla="*/ 3579 h 80"/>
                <a:gd name="T2" fmla="*/ 1087 w 46"/>
                <a:gd name="T3" fmla="*/ 1589 h 80"/>
                <a:gd name="T4" fmla="*/ 0 w 46"/>
                <a:gd name="T5" fmla="*/ 0 h 80"/>
                <a:gd name="T6" fmla="*/ 484 w 46"/>
                <a:gd name="T7" fmla="*/ 1380 h 80"/>
                <a:gd name="T8" fmla="*/ 1329 w 46"/>
                <a:gd name="T9" fmla="*/ 3849 h 80"/>
                <a:gd name="T10" fmla="*/ 1654 w 46"/>
                <a:gd name="T11" fmla="*/ 3999 h 80"/>
                <a:gd name="T12" fmla="*/ 1813 w 46"/>
                <a:gd name="T13" fmla="*/ 3579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80">
                  <a:moveTo>
                    <a:pt x="45" y="70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17" y="20"/>
                    <a:pt x="8" y="9"/>
                    <a:pt x="0" y="0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5" y="78"/>
                    <a:pt x="38" y="80"/>
                    <a:pt x="41" y="78"/>
                  </a:cubicBezTo>
                  <a:cubicBezTo>
                    <a:pt x="45" y="77"/>
                    <a:pt x="46" y="73"/>
                    <a:pt x="45" y="70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4" name="Freeform 194">
              <a:extLst>
                <a:ext uri="{FF2B5EF4-FFF2-40B4-BE49-F238E27FC236}">
                  <a16:creationId xmlns:a16="http://schemas.microsoft.com/office/drawing/2014/main" id="{20179145-3A4B-4D34-AADC-B83F775EC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" y="1539"/>
              <a:ext cx="570" cy="506"/>
            </a:xfrm>
            <a:custGeom>
              <a:avLst/>
              <a:gdLst>
                <a:gd name="T0" fmla="*/ 8908 w 228"/>
                <a:gd name="T1" fmla="*/ 8349 h 190"/>
                <a:gd name="T2" fmla="*/ 4500 w 228"/>
                <a:gd name="T3" fmla="*/ 4234 h 190"/>
                <a:gd name="T4" fmla="*/ 1095 w 228"/>
                <a:gd name="T5" fmla="*/ 397 h 190"/>
                <a:gd name="T6" fmla="*/ 0 w 228"/>
                <a:gd name="T7" fmla="*/ 1057 h 190"/>
                <a:gd name="T8" fmla="*/ 3363 w 228"/>
                <a:gd name="T9" fmla="*/ 4874 h 190"/>
                <a:gd name="T10" fmla="*/ 7783 w 228"/>
                <a:gd name="T11" fmla="*/ 9007 h 190"/>
                <a:gd name="T12" fmla="*/ 8908 w 228"/>
                <a:gd name="T13" fmla="*/ 8349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8" h="190">
                  <a:moveTo>
                    <a:pt x="228" y="166"/>
                  </a:moveTo>
                  <a:cubicBezTo>
                    <a:pt x="202" y="178"/>
                    <a:pt x="154" y="126"/>
                    <a:pt x="115" y="84"/>
                  </a:cubicBezTo>
                  <a:cubicBezTo>
                    <a:pt x="74" y="41"/>
                    <a:pt x="47" y="0"/>
                    <a:pt x="28" y="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9" y="12"/>
                    <a:pt x="46" y="54"/>
                    <a:pt x="86" y="97"/>
                  </a:cubicBezTo>
                  <a:cubicBezTo>
                    <a:pt x="126" y="139"/>
                    <a:pt x="174" y="190"/>
                    <a:pt x="199" y="179"/>
                  </a:cubicBezTo>
                  <a:lnTo>
                    <a:pt x="228" y="166"/>
                  </a:lnTo>
                  <a:close/>
                </a:path>
              </a:pathLst>
            </a:custGeom>
            <a:solidFill>
              <a:srgbClr val="95C895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45" name="Freeform 195">
              <a:extLst>
                <a:ext uri="{FF2B5EF4-FFF2-40B4-BE49-F238E27FC236}">
                  <a16:creationId xmlns:a16="http://schemas.microsoft.com/office/drawing/2014/main" id="{5CCFB6B2-D4F3-412D-BF4A-37C38D0E2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" y="1568"/>
              <a:ext cx="373" cy="600"/>
            </a:xfrm>
            <a:custGeom>
              <a:avLst/>
              <a:gdLst>
                <a:gd name="T0" fmla="*/ 5853 w 149"/>
                <a:gd name="T1" fmla="*/ 11379 h 225"/>
                <a:gd name="T2" fmla="*/ 3109 w 149"/>
                <a:gd name="T3" fmla="*/ 5256 h 225"/>
                <a:gd name="T4" fmla="*/ 1222 w 149"/>
                <a:gd name="T5" fmla="*/ 0 h 225"/>
                <a:gd name="T6" fmla="*/ 0 w 149"/>
                <a:gd name="T7" fmla="*/ 0 h 225"/>
                <a:gd name="T8" fmla="*/ 1880 w 149"/>
                <a:gd name="T9" fmla="*/ 5256 h 225"/>
                <a:gd name="T10" fmla="*/ 4624 w 149"/>
                <a:gd name="T11" fmla="*/ 11379 h 225"/>
                <a:gd name="T12" fmla="*/ 5853 w 149"/>
                <a:gd name="T13" fmla="*/ 11379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225">
                  <a:moveTo>
                    <a:pt x="149" y="225"/>
                  </a:moveTo>
                  <a:cubicBezTo>
                    <a:pt x="121" y="225"/>
                    <a:pt x="98" y="158"/>
                    <a:pt x="79" y="104"/>
                  </a:cubicBezTo>
                  <a:cubicBezTo>
                    <a:pt x="59" y="49"/>
                    <a:pt x="52" y="0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8" y="49"/>
                    <a:pt x="48" y="104"/>
                  </a:cubicBezTo>
                  <a:cubicBezTo>
                    <a:pt x="67" y="158"/>
                    <a:pt x="90" y="225"/>
                    <a:pt x="118" y="225"/>
                  </a:cubicBezTo>
                  <a:lnTo>
                    <a:pt x="149" y="225"/>
                  </a:lnTo>
                  <a:close/>
                </a:path>
              </a:pathLst>
            </a:custGeom>
            <a:solidFill>
              <a:srgbClr val="95C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6" name="Freeform 196">
              <a:extLst>
                <a:ext uri="{FF2B5EF4-FFF2-40B4-BE49-F238E27FC236}">
                  <a16:creationId xmlns:a16="http://schemas.microsoft.com/office/drawing/2014/main" id="{85AB4CAB-5EF4-4E95-BCB7-95F2DE697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1568"/>
              <a:ext cx="373" cy="600"/>
            </a:xfrm>
            <a:custGeom>
              <a:avLst/>
              <a:gdLst>
                <a:gd name="T0" fmla="*/ 5853 w 149"/>
                <a:gd name="T1" fmla="*/ 11379 h 225"/>
                <a:gd name="T2" fmla="*/ 3059 w 149"/>
                <a:gd name="T3" fmla="*/ 5256 h 225"/>
                <a:gd name="T4" fmla="*/ 1222 w 149"/>
                <a:gd name="T5" fmla="*/ 0 h 225"/>
                <a:gd name="T6" fmla="*/ 0 w 149"/>
                <a:gd name="T7" fmla="*/ 0 h 225"/>
                <a:gd name="T8" fmla="*/ 1880 w 149"/>
                <a:gd name="T9" fmla="*/ 5256 h 225"/>
                <a:gd name="T10" fmla="*/ 4624 w 149"/>
                <a:gd name="T11" fmla="*/ 11379 h 225"/>
                <a:gd name="T12" fmla="*/ 5853 w 149"/>
                <a:gd name="T13" fmla="*/ 11379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225">
                  <a:moveTo>
                    <a:pt x="149" y="225"/>
                  </a:moveTo>
                  <a:cubicBezTo>
                    <a:pt x="121" y="225"/>
                    <a:pt x="97" y="158"/>
                    <a:pt x="78" y="104"/>
                  </a:cubicBezTo>
                  <a:cubicBezTo>
                    <a:pt x="59" y="49"/>
                    <a:pt x="52" y="0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8" y="49"/>
                    <a:pt x="48" y="104"/>
                  </a:cubicBezTo>
                  <a:cubicBezTo>
                    <a:pt x="66" y="158"/>
                    <a:pt x="90" y="225"/>
                    <a:pt x="118" y="225"/>
                  </a:cubicBezTo>
                  <a:lnTo>
                    <a:pt x="149" y="225"/>
                  </a:lnTo>
                  <a:close/>
                </a:path>
              </a:pathLst>
            </a:custGeom>
            <a:solidFill>
              <a:srgbClr val="95C895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47" name="Freeform 197">
              <a:extLst>
                <a:ext uri="{FF2B5EF4-FFF2-40B4-BE49-F238E27FC236}">
                  <a16:creationId xmlns:a16="http://schemas.microsoft.com/office/drawing/2014/main" id="{BD30B9D2-01B1-4748-B70A-F3B39B138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350"/>
              <a:ext cx="570" cy="509"/>
            </a:xfrm>
            <a:custGeom>
              <a:avLst/>
              <a:gdLst>
                <a:gd name="T0" fmla="*/ 8908 w 228"/>
                <a:gd name="T1" fmla="*/ 8424 h 191"/>
                <a:gd name="T2" fmla="*/ 4458 w 228"/>
                <a:gd name="T3" fmla="*/ 4296 h 191"/>
                <a:gd name="T4" fmla="*/ 1095 w 228"/>
                <a:gd name="T5" fmla="*/ 456 h 191"/>
                <a:gd name="T6" fmla="*/ 0 w 228"/>
                <a:gd name="T7" fmla="*/ 1058 h 191"/>
                <a:gd name="T8" fmla="*/ 3363 w 228"/>
                <a:gd name="T9" fmla="*/ 4943 h 191"/>
                <a:gd name="T10" fmla="*/ 7783 w 228"/>
                <a:gd name="T11" fmla="*/ 9082 h 191"/>
                <a:gd name="T12" fmla="*/ 8908 w 228"/>
                <a:gd name="T13" fmla="*/ 8424 h 1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8" h="191">
                  <a:moveTo>
                    <a:pt x="228" y="167"/>
                  </a:moveTo>
                  <a:cubicBezTo>
                    <a:pt x="202" y="178"/>
                    <a:pt x="154" y="127"/>
                    <a:pt x="114" y="85"/>
                  </a:cubicBezTo>
                  <a:cubicBezTo>
                    <a:pt x="74" y="42"/>
                    <a:pt x="47" y="0"/>
                    <a:pt x="28" y="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9" y="13"/>
                    <a:pt x="45" y="55"/>
                    <a:pt x="86" y="98"/>
                  </a:cubicBezTo>
                  <a:cubicBezTo>
                    <a:pt x="125" y="139"/>
                    <a:pt x="174" y="191"/>
                    <a:pt x="199" y="180"/>
                  </a:cubicBezTo>
                  <a:lnTo>
                    <a:pt x="228" y="167"/>
                  </a:lnTo>
                  <a:close/>
                </a:path>
              </a:pathLst>
            </a:custGeom>
            <a:solidFill>
              <a:srgbClr val="95C895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48" name="Freeform 198">
              <a:extLst>
                <a:ext uri="{FF2B5EF4-FFF2-40B4-BE49-F238E27FC236}">
                  <a16:creationId xmlns:a16="http://schemas.microsoft.com/office/drawing/2014/main" id="{D7ED20D1-EEE0-4FAB-AB61-B7854C819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406"/>
              <a:ext cx="423" cy="418"/>
            </a:xfrm>
            <a:custGeom>
              <a:avLst/>
              <a:gdLst>
                <a:gd name="T0" fmla="*/ 0 w 169"/>
                <a:gd name="T1" fmla="*/ 0 h 157"/>
                <a:gd name="T2" fmla="*/ 2951 w 169"/>
                <a:gd name="T3" fmla="*/ 3663 h 157"/>
                <a:gd name="T4" fmla="*/ 6635 w 169"/>
                <a:gd name="T5" fmla="*/ 7889 h 157"/>
                <a:gd name="T6" fmla="*/ 2826 w 169"/>
                <a:gd name="T7" fmla="*/ 3770 h 157"/>
                <a:gd name="T8" fmla="*/ 0 w 169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" h="157">
                  <a:moveTo>
                    <a:pt x="0" y="0"/>
                  </a:moveTo>
                  <a:cubicBezTo>
                    <a:pt x="17" y="9"/>
                    <a:pt x="44" y="40"/>
                    <a:pt x="75" y="73"/>
                  </a:cubicBezTo>
                  <a:cubicBezTo>
                    <a:pt x="107" y="107"/>
                    <a:pt x="142" y="149"/>
                    <a:pt x="169" y="157"/>
                  </a:cubicBezTo>
                  <a:cubicBezTo>
                    <a:pt x="142" y="149"/>
                    <a:pt x="104" y="108"/>
                    <a:pt x="72" y="75"/>
                  </a:cubicBezTo>
                  <a:cubicBezTo>
                    <a:pt x="40" y="41"/>
                    <a:pt x="17" y="9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9" name="Freeform 199">
              <a:extLst>
                <a:ext uri="{FF2B5EF4-FFF2-40B4-BE49-F238E27FC236}">
                  <a16:creationId xmlns:a16="http://schemas.microsoft.com/office/drawing/2014/main" id="{4164E70B-CA28-4E94-8190-FCE0D641E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1278"/>
              <a:ext cx="568" cy="506"/>
            </a:xfrm>
            <a:custGeom>
              <a:avLst/>
              <a:gdLst>
                <a:gd name="T0" fmla="*/ 8898 w 227"/>
                <a:gd name="T1" fmla="*/ 8405 h 190"/>
                <a:gd name="T2" fmla="*/ 4464 w 227"/>
                <a:gd name="T3" fmla="*/ 4269 h 190"/>
                <a:gd name="T4" fmla="*/ 1096 w 227"/>
                <a:gd name="T5" fmla="*/ 397 h 190"/>
                <a:gd name="T6" fmla="*/ 0 w 227"/>
                <a:gd name="T7" fmla="*/ 1057 h 190"/>
                <a:gd name="T8" fmla="*/ 3368 w 227"/>
                <a:gd name="T9" fmla="*/ 4874 h 190"/>
                <a:gd name="T10" fmla="*/ 7802 w 227"/>
                <a:gd name="T11" fmla="*/ 9007 h 190"/>
                <a:gd name="T12" fmla="*/ 8898 w 227"/>
                <a:gd name="T13" fmla="*/ 8405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190">
                  <a:moveTo>
                    <a:pt x="227" y="167"/>
                  </a:moveTo>
                  <a:cubicBezTo>
                    <a:pt x="202" y="178"/>
                    <a:pt x="153" y="126"/>
                    <a:pt x="114" y="85"/>
                  </a:cubicBezTo>
                  <a:cubicBezTo>
                    <a:pt x="73" y="42"/>
                    <a:pt x="47" y="0"/>
                    <a:pt x="28" y="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9" y="13"/>
                    <a:pt x="45" y="54"/>
                    <a:pt x="86" y="97"/>
                  </a:cubicBezTo>
                  <a:cubicBezTo>
                    <a:pt x="125" y="139"/>
                    <a:pt x="173" y="190"/>
                    <a:pt x="199" y="179"/>
                  </a:cubicBezTo>
                  <a:lnTo>
                    <a:pt x="227" y="167"/>
                  </a:lnTo>
                  <a:close/>
                </a:path>
              </a:pathLst>
            </a:custGeom>
            <a:solidFill>
              <a:srgbClr val="95C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0" name="Freeform 200">
              <a:extLst>
                <a:ext uri="{FF2B5EF4-FFF2-40B4-BE49-F238E27FC236}">
                  <a16:creationId xmlns:a16="http://schemas.microsoft.com/office/drawing/2014/main" id="{DB4653D3-F945-4D6A-AEDC-074262C8D2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1" y="1280"/>
              <a:ext cx="570" cy="509"/>
            </a:xfrm>
            <a:custGeom>
              <a:avLst/>
              <a:gdLst>
                <a:gd name="T0" fmla="*/ 50 w 228"/>
                <a:gd name="T1" fmla="*/ 1058 h 191"/>
                <a:gd name="T2" fmla="*/ 2188 w 228"/>
                <a:gd name="T3" fmla="*/ 3238 h 191"/>
                <a:gd name="T4" fmla="*/ 3363 w 228"/>
                <a:gd name="T5" fmla="*/ 4885 h 191"/>
                <a:gd name="T6" fmla="*/ 3408 w 228"/>
                <a:gd name="T7" fmla="*/ 4943 h 191"/>
                <a:gd name="T8" fmla="*/ 7813 w 228"/>
                <a:gd name="T9" fmla="*/ 9026 h 191"/>
                <a:gd name="T10" fmla="*/ 8908 w 228"/>
                <a:gd name="T11" fmla="*/ 8365 h 191"/>
                <a:gd name="T12" fmla="*/ 8908 w 228"/>
                <a:gd name="T13" fmla="*/ 8365 h 191"/>
                <a:gd name="T14" fmla="*/ 4533 w 228"/>
                <a:gd name="T15" fmla="*/ 4240 h 191"/>
                <a:gd name="T16" fmla="*/ 4533 w 228"/>
                <a:gd name="T17" fmla="*/ 4184 h 191"/>
                <a:gd name="T18" fmla="*/ 3363 w 228"/>
                <a:gd name="T19" fmla="*/ 2513 h 191"/>
                <a:gd name="T20" fmla="*/ 1095 w 228"/>
                <a:gd name="T21" fmla="*/ 362 h 191"/>
                <a:gd name="T22" fmla="*/ 0 w 228"/>
                <a:gd name="T23" fmla="*/ 965 h 191"/>
                <a:gd name="T24" fmla="*/ 50 w 228"/>
                <a:gd name="T25" fmla="*/ 1058 h 191"/>
                <a:gd name="T26" fmla="*/ 7813 w 228"/>
                <a:gd name="T27" fmla="*/ 8970 h 191"/>
                <a:gd name="T28" fmla="*/ 3438 w 228"/>
                <a:gd name="T29" fmla="*/ 4885 h 191"/>
                <a:gd name="T30" fmla="*/ 3408 w 228"/>
                <a:gd name="T31" fmla="*/ 4842 h 191"/>
                <a:gd name="T32" fmla="*/ 2270 w 228"/>
                <a:gd name="T33" fmla="*/ 3126 h 191"/>
                <a:gd name="T34" fmla="*/ 283 w 228"/>
                <a:gd name="T35" fmla="*/ 909 h 191"/>
                <a:gd name="T36" fmla="*/ 1145 w 228"/>
                <a:gd name="T37" fmla="*/ 397 h 191"/>
                <a:gd name="T38" fmla="*/ 3283 w 228"/>
                <a:gd name="T39" fmla="*/ 2572 h 191"/>
                <a:gd name="T40" fmla="*/ 4458 w 228"/>
                <a:gd name="T41" fmla="*/ 4240 h 191"/>
                <a:gd name="T42" fmla="*/ 4500 w 228"/>
                <a:gd name="T43" fmla="*/ 4296 h 191"/>
                <a:gd name="T44" fmla="*/ 8645 w 228"/>
                <a:gd name="T45" fmla="*/ 8480 h 191"/>
                <a:gd name="T46" fmla="*/ 7813 w 228"/>
                <a:gd name="T47" fmla="*/ 8970 h 1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8" h="191">
                  <a:moveTo>
                    <a:pt x="1" y="21"/>
                  </a:moveTo>
                  <a:cubicBezTo>
                    <a:pt x="14" y="15"/>
                    <a:pt x="32" y="35"/>
                    <a:pt x="56" y="64"/>
                  </a:cubicBezTo>
                  <a:cubicBezTo>
                    <a:pt x="65" y="74"/>
                    <a:pt x="75" y="85"/>
                    <a:pt x="86" y="97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126" y="139"/>
                    <a:pt x="174" y="191"/>
                    <a:pt x="200" y="179"/>
                  </a:cubicBezTo>
                  <a:cubicBezTo>
                    <a:pt x="228" y="166"/>
                    <a:pt x="228" y="166"/>
                    <a:pt x="228" y="166"/>
                  </a:cubicBezTo>
                  <a:cubicBezTo>
                    <a:pt x="228" y="166"/>
                    <a:pt x="228" y="166"/>
                    <a:pt x="228" y="166"/>
                  </a:cubicBezTo>
                  <a:cubicBezTo>
                    <a:pt x="203" y="176"/>
                    <a:pt x="155" y="125"/>
                    <a:pt x="116" y="84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05" y="72"/>
                    <a:pt x="95" y="60"/>
                    <a:pt x="86" y="50"/>
                  </a:cubicBezTo>
                  <a:cubicBezTo>
                    <a:pt x="61" y="21"/>
                    <a:pt x="43" y="0"/>
                    <a:pt x="28" y="7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" y="21"/>
                  </a:lnTo>
                  <a:close/>
                  <a:moveTo>
                    <a:pt x="200" y="178"/>
                  </a:moveTo>
                  <a:cubicBezTo>
                    <a:pt x="175" y="189"/>
                    <a:pt x="127" y="137"/>
                    <a:pt x="88" y="97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77" y="84"/>
                    <a:pt x="67" y="73"/>
                    <a:pt x="58" y="62"/>
                  </a:cubicBezTo>
                  <a:cubicBezTo>
                    <a:pt x="37" y="38"/>
                    <a:pt x="21" y="19"/>
                    <a:pt x="7" y="18"/>
                  </a:cubicBezTo>
                  <a:cubicBezTo>
                    <a:pt x="15" y="15"/>
                    <a:pt x="29" y="8"/>
                    <a:pt x="29" y="8"/>
                  </a:cubicBezTo>
                  <a:cubicBezTo>
                    <a:pt x="43" y="2"/>
                    <a:pt x="60" y="23"/>
                    <a:pt x="84" y="51"/>
                  </a:cubicBezTo>
                  <a:cubicBezTo>
                    <a:pt x="93" y="61"/>
                    <a:pt x="103" y="73"/>
                    <a:pt x="114" y="84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50" y="123"/>
                    <a:pt x="194" y="168"/>
                    <a:pt x="221" y="168"/>
                  </a:cubicBezTo>
                  <a:cubicBezTo>
                    <a:pt x="213" y="172"/>
                    <a:pt x="200" y="178"/>
                    <a:pt x="200" y="178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1" name="Freeform 201">
              <a:extLst>
                <a:ext uri="{FF2B5EF4-FFF2-40B4-BE49-F238E27FC236}">
                  <a16:creationId xmlns:a16="http://schemas.microsoft.com/office/drawing/2014/main" id="{CDB8774B-1F3F-440C-AF6A-51A680430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1331"/>
              <a:ext cx="422" cy="418"/>
            </a:xfrm>
            <a:custGeom>
              <a:avLst/>
              <a:gdLst>
                <a:gd name="T0" fmla="*/ 0 w 169"/>
                <a:gd name="T1" fmla="*/ 0 h 157"/>
                <a:gd name="T2" fmla="*/ 2956 w 169"/>
                <a:gd name="T3" fmla="*/ 3714 h 157"/>
                <a:gd name="T4" fmla="*/ 6572 w 169"/>
                <a:gd name="T5" fmla="*/ 7889 h 157"/>
                <a:gd name="T6" fmla="*/ 2832 w 169"/>
                <a:gd name="T7" fmla="*/ 3770 h 157"/>
                <a:gd name="T8" fmla="*/ 0 w 169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" h="157">
                  <a:moveTo>
                    <a:pt x="0" y="0"/>
                  </a:moveTo>
                  <a:cubicBezTo>
                    <a:pt x="18" y="9"/>
                    <a:pt x="44" y="40"/>
                    <a:pt x="76" y="74"/>
                  </a:cubicBezTo>
                  <a:cubicBezTo>
                    <a:pt x="108" y="108"/>
                    <a:pt x="142" y="149"/>
                    <a:pt x="169" y="157"/>
                  </a:cubicBezTo>
                  <a:cubicBezTo>
                    <a:pt x="142" y="149"/>
                    <a:pt x="104" y="109"/>
                    <a:pt x="73" y="75"/>
                  </a:cubicBezTo>
                  <a:cubicBezTo>
                    <a:pt x="41" y="42"/>
                    <a:pt x="18" y="9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2" name="Freeform 202">
              <a:extLst>
                <a:ext uri="{FF2B5EF4-FFF2-40B4-BE49-F238E27FC236}">
                  <a16:creationId xmlns:a16="http://schemas.microsoft.com/office/drawing/2014/main" id="{D6F2DE13-9461-4F7B-A25E-C4FA63E2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" y="1592"/>
              <a:ext cx="423" cy="419"/>
            </a:xfrm>
            <a:custGeom>
              <a:avLst/>
              <a:gdLst>
                <a:gd name="T0" fmla="*/ 0 w 169"/>
                <a:gd name="T1" fmla="*/ 0 h 157"/>
                <a:gd name="T2" fmla="*/ 2981 w 169"/>
                <a:gd name="T3" fmla="*/ 3747 h 157"/>
                <a:gd name="T4" fmla="*/ 6635 w 169"/>
                <a:gd name="T5" fmla="*/ 7964 h 157"/>
                <a:gd name="T6" fmla="*/ 2868 w 169"/>
                <a:gd name="T7" fmla="*/ 3803 h 157"/>
                <a:gd name="T8" fmla="*/ 0 w 169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" h="157">
                  <a:moveTo>
                    <a:pt x="0" y="0"/>
                  </a:moveTo>
                  <a:cubicBezTo>
                    <a:pt x="18" y="9"/>
                    <a:pt x="44" y="40"/>
                    <a:pt x="76" y="74"/>
                  </a:cubicBezTo>
                  <a:cubicBezTo>
                    <a:pt x="108" y="107"/>
                    <a:pt x="143" y="149"/>
                    <a:pt x="169" y="157"/>
                  </a:cubicBezTo>
                  <a:cubicBezTo>
                    <a:pt x="143" y="149"/>
                    <a:pt x="105" y="109"/>
                    <a:pt x="73" y="75"/>
                  </a:cubicBezTo>
                  <a:cubicBezTo>
                    <a:pt x="41" y="42"/>
                    <a:pt x="18" y="9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3" name="Freeform 203">
              <a:extLst>
                <a:ext uri="{FF2B5EF4-FFF2-40B4-BE49-F238E27FC236}">
                  <a16:creationId xmlns:a16="http://schemas.microsoft.com/office/drawing/2014/main" id="{080AF9AC-6918-4617-B01B-9289963FF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" y="1584"/>
              <a:ext cx="225" cy="565"/>
            </a:xfrm>
            <a:custGeom>
              <a:avLst/>
              <a:gdLst>
                <a:gd name="T0" fmla="*/ 0 w 90"/>
                <a:gd name="T1" fmla="*/ 0 h 212"/>
                <a:gd name="T2" fmla="*/ 1533 w 90"/>
                <a:gd name="T3" fmla="*/ 4944 h 212"/>
                <a:gd name="T4" fmla="*/ 3520 w 90"/>
                <a:gd name="T5" fmla="*/ 10698 h 212"/>
                <a:gd name="T6" fmla="*/ 1375 w 90"/>
                <a:gd name="T7" fmla="*/ 4944 h 212"/>
                <a:gd name="T8" fmla="*/ 0 w 90"/>
                <a:gd name="T9" fmla="*/ 0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212">
                  <a:moveTo>
                    <a:pt x="0" y="0"/>
                  </a:moveTo>
                  <a:cubicBezTo>
                    <a:pt x="13" y="15"/>
                    <a:pt x="24" y="55"/>
                    <a:pt x="39" y="98"/>
                  </a:cubicBezTo>
                  <a:cubicBezTo>
                    <a:pt x="55" y="142"/>
                    <a:pt x="69" y="194"/>
                    <a:pt x="90" y="212"/>
                  </a:cubicBezTo>
                  <a:cubicBezTo>
                    <a:pt x="69" y="194"/>
                    <a:pt x="51" y="142"/>
                    <a:pt x="35" y="98"/>
                  </a:cubicBezTo>
                  <a:cubicBezTo>
                    <a:pt x="20" y="55"/>
                    <a:pt x="13" y="15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4" name="Freeform 204">
              <a:extLst>
                <a:ext uri="{FF2B5EF4-FFF2-40B4-BE49-F238E27FC236}">
                  <a16:creationId xmlns:a16="http://schemas.microsoft.com/office/drawing/2014/main" id="{C86F2F76-2BF9-4070-A28C-7128D168F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" y="1584"/>
              <a:ext cx="228" cy="565"/>
            </a:xfrm>
            <a:custGeom>
              <a:avLst/>
              <a:gdLst>
                <a:gd name="T0" fmla="*/ 0 w 91"/>
                <a:gd name="T1" fmla="*/ 0 h 212"/>
                <a:gd name="T2" fmla="*/ 1543 w 91"/>
                <a:gd name="T3" fmla="*/ 4944 h 212"/>
                <a:gd name="T4" fmla="*/ 3585 w 91"/>
                <a:gd name="T5" fmla="*/ 10698 h 212"/>
                <a:gd name="T6" fmla="*/ 1413 w 91"/>
                <a:gd name="T7" fmla="*/ 4944 h 212"/>
                <a:gd name="T8" fmla="*/ 0 w 91"/>
                <a:gd name="T9" fmla="*/ 0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212">
                  <a:moveTo>
                    <a:pt x="0" y="0"/>
                  </a:moveTo>
                  <a:cubicBezTo>
                    <a:pt x="13" y="15"/>
                    <a:pt x="24" y="55"/>
                    <a:pt x="39" y="98"/>
                  </a:cubicBezTo>
                  <a:cubicBezTo>
                    <a:pt x="55" y="142"/>
                    <a:pt x="69" y="194"/>
                    <a:pt x="91" y="212"/>
                  </a:cubicBezTo>
                  <a:cubicBezTo>
                    <a:pt x="69" y="194"/>
                    <a:pt x="51" y="142"/>
                    <a:pt x="36" y="98"/>
                  </a:cubicBezTo>
                  <a:cubicBezTo>
                    <a:pt x="21" y="55"/>
                    <a:pt x="13" y="15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5" name="Freeform 205">
              <a:extLst>
                <a:ext uri="{FF2B5EF4-FFF2-40B4-BE49-F238E27FC236}">
                  <a16:creationId xmlns:a16="http://schemas.microsoft.com/office/drawing/2014/main" id="{C2C89B89-0804-4913-82CF-8CB50FEB63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" y="1568"/>
              <a:ext cx="373" cy="603"/>
            </a:xfrm>
            <a:custGeom>
              <a:avLst/>
              <a:gdLst>
                <a:gd name="T0" fmla="*/ 0 w 149"/>
                <a:gd name="T1" fmla="*/ 0 h 226"/>
                <a:gd name="T2" fmla="*/ 1304 w 149"/>
                <a:gd name="T3" fmla="*/ 3132 h 226"/>
                <a:gd name="T4" fmla="*/ 1847 w 149"/>
                <a:gd name="T5" fmla="*/ 5318 h 226"/>
                <a:gd name="T6" fmla="*/ 1847 w 149"/>
                <a:gd name="T7" fmla="*/ 5374 h 226"/>
                <a:gd name="T8" fmla="*/ 4624 w 149"/>
                <a:gd name="T9" fmla="*/ 11454 h 226"/>
                <a:gd name="T10" fmla="*/ 5853 w 149"/>
                <a:gd name="T11" fmla="*/ 11454 h 226"/>
                <a:gd name="T12" fmla="*/ 5853 w 149"/>
                <a:gd name="T13" fmla="*/ 11361 h 226"/>
                <a:gd name="T14" fmla="*/ 3139 w 149"/>
                <a:gd name="T15" fmla="*/ 5318 h 226"/>
                <a:gd name="T16" fmla="*/ 3139 w 149"/>
                <a:gd name="T17" fmla="*/ 5262 h 226"/>
                <a:gd name="T18" fmla="*/ 2588 w 149"/>
                <a:gd name="T19" fmla="*/ 3132 h 226"/>
                <a:gd name="T20" fmla="*/ 1222 w 149"/>
                <a:gd name="T21" fmla="*/ 0 h 226"/>
                <a:gd name="T22" fmla="*/ 0 w 149"/>
                <a:gd name="T23" fmla="*/ 0 h 226"/>
                <a:gd name="T24" fmla="*/ 4624 w 149"/>
                <a:gd name="T25" fmla="*/ 11361 h 226"/>
                <a:gd name="T26" fmla="*/ 1930 w 149"/>
                <a:gd name="T27" fmla="*/ 5318 h 226"/>
                <a:gd name="T28" fmla="*/ 1930 w 149"/>
                <a:gd name="T29" fmla="*/ 5262 h 226"/>
                <a:gd name="T30" fmla="*/ 1379 w 149"/>
                <a:gd name="T31" fmla="*/ 3132 h 226"/>
                <a:gd name="T32" fmla="*/ 313 w 149"/>
                <a:gd name="T33" fmla="*/ 93 h 226"/>
                <a:gd name="T34" fmla="*/ 158 w 149"/>
                <a:gd name="T35" fmla="*/ 0 h 226"/>
                <a:gd name="T36" fmla="*/ 1222 w 149"/>
                <a:gd name="T37" fmla="*/ 56 h 226"/>
                <a:gd name="T38" fmla="*/ 2513 w 149"/>
                <a:gd name="T39" fmla="*/ 3132 h 226"/>
                <a:gd name="T40" fmla="*/ 3059 w 149"/>
                <a:gd name="T41" fmla="*/ 5318 h 226"/>
                <a:gd name="T42" fmla="*/ 3059 w 149"/>
                <a:gd name="T43" fmla="*/ 5374 h 226"/>
                <a:gd name="T44" fmla="*/ 5540 w 149"/>
                <a:gd name="T45" fmla="*/ 11361 h 226"/>
                <a:gd name="T46" fmla="*/ 4624 w 149"/>
                <a:gd name="T47" fmla="*/ 11361 h 2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9" h="226">
                  <a:moveTo>
                    <a:pt x="0" y="0"/>
                  </a:moveTo>
                  <a:cubicBezTo>
                    <a:pt x="15" y="0"/>
                    <a:pt x="22" y="27"/>
                    <a:pt x="33" y="62"/>
                  </a:cubicBezTo>
                  <a:cubicBezTo>
                    <a:pt x="37" y="75"/>
                    <a:pt x="42" y="90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66" y="160"/>
                    <a:pt x="89" y="226"/>
                    <a:pt x="118" y="226"/>
                  </a:cubicBezTo>
                  <a:cubicBezTo>
                    <a:pt x="149" y="226"/>
                    <a:pt x="149" y="226"/>
                    <a:pt x="149" y="226"/>
                  </a:cubicBezTo>
                  <a:cubicBezTo>
                    <a:pt x="149" y="224"/>
                    <a:pt x="149" y="224"/>
                    <a:pt x="149" y="224"/>
                  </a:cubicBezTo>
                  <a:cubicBezTo>
                    <a:pt x="122" y="224"/>
                    <a:pt x="99" y="158"/>
                    <a:pt x="80" y="105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4" y="89"/>
                    <a:pt x="70" y="75"/>
                    <a:pt x="66" y="62"/>
                  </a:cubicBezTo>
                  <a:cubicBezTo>
                    <a:pt x="55" y="25"/>
                    <a:pt x="47" y="0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118" y="224"/>
                  </a:moveTo>
                  <a:cubicBezTo>
                    <a:pt x="91" y="224"/>
                    <a:pt x="68" y="158"/>
                    <a:pt x="49" y="105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3" y="89"/>
                    <a:pt x="39" y="75"/>
                    <a:pt x="35" y="62"/>
                  </a:cubicBezTo>
                  <a:cubicBezTo>
                    <a:pt x="26" y="33"/>
                    <a:pt x="18" y="10"/>
                    <a:pt x="8" y="2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12" y="0"/>
                    <a:pt x="31" y="1"/>
                    <a:pt x="31" y="1"/>
                  </a:cubicBezTo>
                  <a:cubicBezTo>
                    <a:pt x="46" y="1"/>
                    <a:pt x="53" y="27"/>
                    <a:pt x="64" y="62"/>
                  </a:cubicBezTo>
                  <a:cubicBezTo>
                    <a:pt x="68" y="75"/>
                    <a:pt x="72" y="90"/>
                    <a:pt x="78" y="105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95" y="154"/>
                    <a:pt x="116" y="213"/>
                    <a:pt x="141" y="224"/>
                  </a:cubicBezTo>
                  <a:cubicBezTo>
                    <a:pt x="132" y="224"/>
                    <a:pt x="118" y="224"/>
                    <a:pt x="118" y="224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6" name="Freeform 206">
              <a:extLst>
                <a:ext uri="{FF2B5EF4-FFF2-40B4-BE49-F238E27FC236}">
                  <a16:creationId xmlns:a16="http://schemas.microsoft.com/office/drawing/2014/main" id="{3B70B2EB-A69A-4238-92CA-43E6A391F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1587"/>
              <a:ext cx="85" cy="208"/>
            </a:xfrm>
            <a:custGeom>
              <a:avLst/>
              <a:gdLst>
                <a:gd name="T0" fmla="*/ 0 w 34"/>
                <a:gd name="T1" fmla="*/ 3947 h 78"/>
                <a:gd name="T2" fmla="*/ 1333 w 34"/>
                <a:gd name="T3" fmla="*/ 0 h 78"/>
                <a:gd name="T4" fmla="*/ 708 w 34"/>
                <a:gd name="T5" fmla="*/ 1613 h 78"/>
                <a:gd name="T6" fmla="*/ 0 w 34"/>
                <a:gd name="T7" fmla="*/ 3947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78">
                  <a:moveTo>
                    <a:pt x="0" y="78"/>
                  </a:moveTo>
                  <a:cubicBezTo>
                    <a:pt x="3" y="68"/>
                    <a:pt x="22" y="11"/>
                    <a:pt x="34" y="0"/>
                  </a:cubicBezTo>
                  <a:cubicBezTo>
                    <a:pt x="30" y="8"/>
                    <a:pt x="20" y="28"/>
                    <a:pt x="18" y="32"/>
                  </a:cubicBezTo>
                  <a:cubicBezTo>
                    <a:pt x="16" y="37"/>
                    <a:pt x="0" y="78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7" name="Freeform 207">
              <a:extLst>
                <a:ext uri="{FF2B5EF4-FFF2-40B4-BE49-F238E27FC236}">
                  <a16:creationId xmlns:a16="http://schemas.microsoft.com/office/drawing/2014/main" id="{6F3499E4-4C01-4AF6-BDCE-74F34D96A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1587"/>
              <a:ext cx="85" cy="208"/>
            </a:xfrm>
            <a:custGeom>
              <a:avLst/>
              <a:gdLst>
                <a:gd name="T0" fmla="*/ 0 w 34"/>
                <a:gd name="T1" fmla="*/ 3947 h 78"/>
                <a:gd name="T2" fmla="*/ 1333 w 34"/>
                <a:gd name="T3" fmla="*/ 0 h 78"/>
                <a:gd name="T4" fmla="*/ 708 w 34"/>
                <a:gd name="T5" fmla="*/ 1613 h 78"/>
                <a:gd name="T6" fmla="*/ 0 w 34"/>
                <a:gd name="T7" fmla="*/ 3947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78">
                  <a:moveTo>
                    <a:pt x="0" y="78"/>
                  </a:moveTo>
                  <a:cubicBezTo>
                    <a:pt x="3" y="68"/>
                    <a:pt x="22" y="11"/>
                    <a:pt x="34" y="0"/>
                  </a:cubicBezTo>
                  <a:cubicBezTo>
                    <a:pt x="30" y="8"/>
                    <a:pt x="20" y="28"/>
                    <a:pt x="18" y="32"/>
                  </a:cubicBezTo>
                  <a:cubicBezTo>
                    <a:pt x="16" y="37"/>
                    <a:pt x="0" y="78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8" name="Freeform 208">
              <a:extLst>
                <a:ext uri="{FF2B5EF4-FFF2-40B4-BE49-F238E27FC236}">
                  <a16:creationId xmlns:a16="http://schemas.microsoft.com/office/drawing/2014/main" id="{0226D6F8-0B3A-4779-975D-6E3D45510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1432"/>
              <a:ext cx="17" cy="227"/>
            </a:xfrm>
            <a:custGeom>
              <a:avLst/>
              <a:gdLst>
                <a:gd name="T0" fmla="*/ 243 w 7"/>
                <a:gd name="T1" fmla="*/ 4321 h 85"/>
                <a:gd name="T2" fmla="*/ 211 w 7"/>
                <a:gd name="T3" fmla="*/ 0 h 85"/>
                <a:gd name="T4" fmla="*/ 170 w 7"/>
                <a:gd name="T5" fmla="*/ 1827 h 85"/>
                <a:gd name="T6" fmla="*/ 243 w 7"/>
                <a:gd name="T7" fmla="*/ 4321 h 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85">
                  <a:moveTo>
                    <a:pt x="7" y="85"/>
                  </a:moveTo>
                  <a:cubicBezTo>
                    <a:pt x="6" y="75"/>
                    <a:pt x="0" y="15"/>
                    <a:pt x="6" y="0"/>
                  </a:cubicBezTo>
                  <a:cubicBezTo>
                    <a:pt x="6" y="9"/>
                    <a:pt x="5" y="31"/>
                    <a:pt x="5" y="36"/>
                  </a:cubicBezTo>
                  <a:cubicBezTo>
                    <a:pt x="5" y="41"/>
                    <a:pt x="7" y="85"/>
                    <a:pt x="7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9" name="Freeform 209">
              <a:extLst>
                <a:ext uri="{FF2B5EF4-FFF2-40B4-BE49-F238E27FC236}">
                  <a16:creationId xmlns:a16="http://schemas.microsoft.com/office/drawing/2014/main" id="{068A2896-F048-489E-9A75-7FE840B0F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936"/>
              <a:ext cx="585" cy="384"/>
            </a:xfrm>
            <a:custGeom>
              <a:avLst/>
              <a:gdLst>
                <a:gd name="T0" fmla="*/ 9063 w 234"/>
                <a:gd name="T1" fmla="*/ 5667 h 144"/>
                <a:gd name="T2" fmla="*/ 4375 w 234"/>
                <a:gd name="T3" fmla="*/ 3128 h 144"/>
                <a:gd name="T4" fmla="*/ 0 w 234"/>
                <a:gd name="T5" fmla="*/ 0 h 144"/>
                <a:gd name="T6" fmla="*/ 83 w 234"/>
                <a:gd name="T7" fmla="*/ 1613 h 144"/>
                <a:gd name="T8" fmla="*/ 4458 w 234"/>
                <a:gd name="T9" fmla="*/ 4800 h 144"/>
                <a:gd name="T10" fmla="*/ 9145 w 234"/>
                <a:gd name="T11" fmla="*/ 7283 h 144"/>
                <a:gd name="T12" fmla="*/ 9063 w 234"/>
                <a:gd name="T13" fmla="*/ 5667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4" h="144">
                  <a:moveTo>
                    <a:pt x="232" y="112"/>
                  </a:moveTo>
                  <a:cubicBezTo>
                    <a:pt x="231" y="90"/>
                    <a:pt x="144" y="72"/>
                    <a:pt x="112" y="62"/>
                  </a:cubicBezTo>
                  <a:cubicBezTo>
                    <a:pt x="81" y="52"/>
                    <a:pt x="2" y="27"/>
                    <a:pt x="0" y="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59"/>
                    <a:pt x="83" y="85"/>
                    <a:pt x="114" y="95"/>
                  </a:cubicBezTo>
                  <a:cubicBezTo>
                    <a:pt x="146" y="106"/>
                    <a:pt x="233" y="122"/>
                    <a:pt x="234" y="144"/>
                  </a:cubicBezTo>
                  <a:lnTo>
                    <a:pt x="232" y="112"/>
                  </a:lnTo>
                  <a:close/>
                </a:path>
              </a:pathLst>
            </a:custGeom>
            <a:solidFill>
              <a:srgbClr val="00ACE5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60" name="Freeform 210">
              <a:extLst>
                <a:ext uri="{FF2B5EF4-FFF2-40B4-BE49-F238E27FC236}">
                  <a16:creationId xmlns:a16="http://schemas.microsoft.com/office/drawing/2014/main" id="{8C037023-B241-4548-88EB-94B537D4D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981"/>
              <a:ext cx="280" cy="166"/>
            </a:xfrm>
            <a:custGeom>
              <a:avLst/>
              <a:gdLst>
                <a:gd name="T0" fmla="*/ 520 w 112"/>
                <a:gd name="T1" fmla="*/ 94 h 62"/>
                <a:gd name="T2" fmla="*/ 1958 w 112"/>
                <a:gd name="T3" fmla="*/ 1282 h 62"/>
                <a:gd name="T4" fmla="*/ 1488 w 112"/>
                <a:gd name="T5" fmla="*/ 1590 h 62"/>
                <a:gd name="T6" fmla="*/ 2270 w 112"/>
                <a:gd name="T7" fmla="*/ 2474 h 62"/>
                <a:gd name="T8" fmla="*/ 4375 w 112"/>
                <a:gd name="T9" fmla="*/ 2415 h 62"/>
                <a:gd name="T10" fmla="*/ 3095 w 112"/>
                <a:gd name="T11" fmla="*/ 2723 h 62"/>
                <a:gd name="T12" fmla="*/ 2863 w 112"/>
                <a:gd name="T13" fmla="*/ 3183 h 62"/>
                <a:gd name="T14" fmla="*/ 1958 w 112"/>
                <a:gd name="T15" fmla="*/ 2667 h 62"/>
                <a:gd name="T16" fmla="*/ 1020 w 112"/>
                <a:gd name="T17" fmla="*/ 2115 h 62"/>
                <a:gd name="T18" fmla="*/ 363 w 112"/>
                <a:gd name="T19" fmla="*/ 1282 h 62"/>
                <a:gd name="T20" fmla="*/ 363 w 112"/>
                <a:gd name="T21" fmla="*/ 0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62">
                  <a:moveTo>
                    <a:pt x="13" y="2"/>
                  </a:moveTo>
                  <a:cubicBezTo>
                    <a:pt x="12" y="21"/>
                    <a:pt x="39" y="21"/>
                    <a:pt x="50" y="25"/>
                  </a:cubicBezTo>
                  <a:cubicBezTo>
                    <a:pt x="49" y="29"/>
                    <a:pt x="39" y="26"/>
                    <a:pt x="38" y="31"/>
                  </a:cubicBezTo>
                  <a:cubicBezTo>
                    <a:pt x="36" y="36"/>
                    <a:pt x="51" y="48"/>
                    <a:pt x="58" y="48"/>
                  </a:cubicBezTo>
                  <a:cubicBezTo>
                    <a:pt x="67" y="48"/>
                    <a:pt x="103" y="45"/>
                    <a:pt x="112" y="47"/>
                  </a:cubicBezTo>
                  <a:cubicBezTo>
                    <a:pt x="108" y="47"/>
                    <a:pt x="81" y="51"/>
                    <a:pt x="79" y="53"/>
                  </a:cubicBezTo>
                  <a:cubicBezTo>
                    <a:pt x="75" y="56"/>
                    <a:pt x="72" y="58"/>
                    <a:pt x="73" y="62"/>
                  </a:cubicBezTo>
                  <a:cubicBezTo>
                    <a:pt x="65" y="61"/>
                    <a:pt x="57" y="56"/>
                    <a:pt x="50" y="52"/>
                  </a:cubicBezTo>
                  <a:cubicBezTo>
                    <a:pt x="42" y="49"/>
                    <a:pt x="33" y="45"/>
                    <a:pt x="26" y="41"/>
                  </a:cubicBezTo>
                  <a:cubicBezTo>
                    <a:pt x="20" y="37"/>
                    <a:pt x="14" y="31"/>
                    <a:pt x="9" y="25"/>
                  </a:cubicBezTo>
                  <a:cubicBezTo>
                    <a:pt x="4" y="20"/>
                    <a:pt x="0" y="10"/>
                    <a:pt x="9" y="0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1" name="Freeform 211">
              <a:extLst>
                <a:ext uri="{FF2B5EF4-FFF2-40B4-BE49-F238E27FC236}">
                  <a16:creationId xmlns:a16="http://schemas.microsoft.com/office/drawing/2014/main" id="{4E33C1EF-BEC2-42E7-ABC6-3B70CD413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" y="3139"/>
              <a:ext cx="225" cy="53"/>
            </a:xfrm>
            <a:custGeom>
              <a:avLst/>
              <a:gdLst>
                <a:gd name="T0" fmla="*/ 0 w 90"/>
                <a:gd name="T1" fmla="*/ 90 h 20"/>
                <a:gd name="T2" fmla="*/ 2238 w 90"/>
                <a:gd name="T3" fmla="*/ 983 h 20"/>
                <a:gd name="T4" fmla="*/ 3520 w 90"/>
                <a:gd name="T5" fmla="*/ 835 h 20"/>
                <a:gd name="T6" fmla="*/ 1845 w 90"/>
                <a:gd name="T7" fmla="*/ 596 h 20"/>
                <a:gd name="T8" fmla="*/ 1613 w 90"/>
                <a:gd name="T9" fmla="*/ 239 h 20"/>
                <a:gd name="T10" fmla="*/ 238 w 90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20">
                  <a:moveTo>
                    <a:pt x="0" y="2"/>
                  </a:moveTo>
                  <a:cubicBezTo>
                    <a:pt x="9" y="6"/>
                    <a:pt x="57" y="20"/>
                    <a:pt x="57" y="20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17" y="8"/>
                    <a:pt x="6" y="0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2" name="Freeform 212">
              <a:extLst>
                <a:ext uri="{FF2B5EF4-FFF2-40B4-BE49-F238E27FC236}">
                  <a16:creationId xmlns:a16="http://schemas.microsoft.com/office/drawing/2014/main" id="{05480AF4-0E45-46CD-B7E5-A677B7F1B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3083"/>
              <a:ext cx="42" cy="29"/>
            </a:xfrm>
            <a:custGeom>
              <a:avLst/>
              <a:gdLst>
                <a:gd name="T0" fmla="*/ 74 w 17"/>
                <a:gd name="T1" fmla="*/ 480 h 11"/>
                <a:gd name="T2" fmla="*/ 410 w 17"/>
                <a:gd name="T3" fmla="*/ 438 h 11"/>
                <a:gd name="T4" fmla="*/ 524 w 17"/>
                <a:gd name="T5" fmla="*/ 0 h 11"/>
                <a:gd name="T6" fmla="*/ 0 w 17"/>
                <a:gd name="T7" fmla="*/ 32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1">
                  <a:moveTo>
                    <a:pt x="2" y="10"/>
                  </a:moveTo>
                  <a:cubicBezTo>
                    <a:pt x="5" y="11"/>
                    <a:pt x="8" y="11"/>
                    <a:pt x="11" y="9"/>
                  </a:cubicBezTo>
                  <a:cubicBezTo>
                    <a:pt x="13" y="7"/>
                    <a:pt x="17" y="2"/>
                    <a:pt x="14" y="0"/>
                  </a:cubicBezTo>
                  <a:cubicBezTo>
                    <a:pt x="13" y="7"/>
                    <a:pt x="6" y="7"/>
                    <a:pt x="0" y="7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3" name="Freeform 213">
              <a:extLst>
                <a:ext uri="{FF2B5EF4-FFF2-40B4-BE49-F238E27FC236}">
                  <a16:creationId xmlns:a16="http://schemas.microsoft.com/office/drawing/2014/main" id="{370DF554-7623-4D14-9A69-FB46E6B6B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3128"/>
              <a:ext cx="13" cy="40"/>
            </a:xfrm>
            <a:custGeom>
              <a:avLst/>
              <a:gdLst>
                <a:gd name="T0" fmla="*/ 55 w 5"/>
                <a:gd name="T1" fmla="*/ 0 h 15"/>
                <a:gd name="T2" fmla="*/ 0 w 5"/>
                <a:gd name="T3" fmla="*/ 76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5">
                  <a:moveTo>
                    <a:pt x="1" y="0"/>
                  </a:moveTo>
                  <a:cubicBezTo>
                    <a:pt x="5" y="5"/>
                    <a:pt x="4" y="11"/>
                    <a:pt x="0" y="15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4" name="Freeform 214">
              <a:extLst>
                <a:ext uri="{FF2B5EF4-FFF2-40B4-BE49-F238E27FC236}">
                  <a16:creationId xmlns:a16="http://schemas.microsoft.com/office/drawing/2014/main" id="{3AB541DD-7412-4EC7-88D8-54B2FAA9B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3192"/>
              <a:ext cx="57" cy="32"/>
            </a:xfrm>
            <a:custGeom>
              <a:avLst/>
              <a:gdLst>
                <a:gd name="T0" fmla="*/ 0 w 23"/>
                <a:gd name="T1" fmla="*/ 512 h 12"/>
                <a:gd name="T2" fmla="*/ 565 w 23"/>
                <a:gd name="T3" fmla="*/ 605 h 12"/>
                <a:gd name="T4" fmla="*/ 835 w 23"/>
                <a:gd name="T5" fmla="*/ 456 h 12"/>
                <a:gd name="T6" fmla="*/ 793 w 23"/>
                <a:gd name="T7" fmla="*/ 0 h 12"/>
                <a:gd name="T8" fmla="*/ 639 w 23"/>
                <a:gd name="T9" fmla="*/ 307 h 12"/>
                <a:gd name="T10" fmla="*/ 454 w 23"/>
                <a:gd name="T11" fmla="*/ 363 h 12"/>
                <a:gd name="T12" fmla="*/ 183 w 23"/>
                <a:gd name="T13" fmla="*/ 363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2">
                  <a:moveTo>
                    <a:pt x="0" y="10"/>
                  </a:moveTo>
                  <a:cubicBezTo>
                    <a:pt x="5" y="11"/>
                    <a:pt x="10" y="12"/>
                    <a:pt x="15" y="12"/>
                  </a:cubicBezTo>
                  <a:cubicBezTo>
                    <a:pt x="17" y="12"/>
                    <a:pt x="21" y="12"/>
                    <a:pt x="22" y="9"/>
                  </a:cubicBezTo>
                  <a:cubicBezTo>
                    <a:pt x="23" y="6"/>
                    <a:pt x="23" y="2"/>
                    <a:pt x="21" y="0"/>
                  </a:cubicBezTo>
                  <a:cubicBezTo>
                    <a:pt x="19" y="2"/>
                    <a:pt x="21" y="5"/>
                    <a:pt x="17" y="6"/>
                  </a:cubicBezTo>
                  <a:cubicBezTo>
                    <a:pt x="15" y="7"/>
                    <a:pt x="14" y="7"/>
                    <a:pt x="12" y="7"/>
                  </a:cubicBezTo>
                  <a:cubicBezTo>
                    <a:pt x="10" y="7"/>
                    <a:pt x="7" y="8"/>
                    <a:pt x="5" y="7"/>
                  </a:cubicBezTo>
                </a:path>
              </a:pathLst>
            </a:custGeom>
            <a:solidFill>
              <a:srgbClr val="009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5" name="Freeform 215">
              <a:extLst>
                <a:ext uri="{FF2B5EF4-FFF2-40B4-BE49-F238E27FC236}">
                  <a16:creationId xmlns:a16="http://schemas.microsoft.com/office/drawing/2014/main" id="{5D2512F9-F4AA-4BBB-A0BA-C28E3BABE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837"/>
              <a:ext cx="200" cy="56"/>
            </a:xfrm>
            <a:custGeom>
              <a:avLst/>
              <a:gdLst>
                <a:gd name="T0" fmla="*/ 238 w 80"/>
                <a:gd name="T1" fmla="*/ 397 h 21"/>
                <a:gd name="T2" fmla="*/ 0 w 80"/>
                <a:gd name="T3" fmla="*/ 760 h 21"/>
                <a:gd name="T4" fmla="*/ 283 w 80"/>
                <a:gd name="T5" fmla="*/ 1003 h 21"/>
                <a:gd name="T6" fmla="*/ 3125 w 80"/>
                <a:gd name="T7" fmla="*/ 605 h 21"/>
                <a:gd name="T8" fmla="*/ 2970 w 80"/>
                <a:gd name="T9" fmla="*/ 307 h 21"/>
                <a:gd name="T10" fmla="*/ 3050 w 80"/>
                <a:gd name="T11" fmla="*/ 0 h 21"/>
                <a:gd name="T12" fmla="*/ 238 w 80"/>
                <a:gd name="T13" fmla="*/ 397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21">
                  <a:moveTo>
                    <a:pt x="6" y="8"/>
                  </a:moveTo>
                  <a:cubicBezTo>
                    <a:pt x="2" y="8"/>
                    <a:pt x="0" y="11"/>
                    <a:pt x="0" y="15"/>
                  </a:cubicBezTo>
                  <a:cubicBezTo>
                    <a:pt x="0" y="18"/>
                    <a:pt x="4" y="21"/>
                    <a:pt x="7" y="2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6" name="Freeform 216">
              <a:extLst>
                <a:ext uri="{FF2B5EF4-FFF2-40B4-BE49-F238E27FC236}">
                  <a16:creationId xmlns:a16="http://schemas.microsoft.com/office/drawing/2014/main" id="{1A20CFEE-0D67-4F23-A4B9-67A7DBBC4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2899"/>
              <a:ext cx="213" cy="64"/>
            </a:xfrm>
            <a:custGeom>
              <a:avLst/>
              <a:gdLst>
                <a:gd name="T0" fmla="*/ 208 w 85"/>
                <a:gd name="T1" fmla="*/ 547 h 24"/>
                <a:gd name="T2" fmla="*/ 0 w 85"/>
                <a:gd name="T3" fmla="*/ 909 h 24"/>
                <a:gd name="T4" fmla="*/ 283 w 85"/>
                <a:gd name="T5" fmla="*/ 1160 h 24"/>
                <a:gd name="T6" fmla="*/ 3353 w 85"/>
                <a:gd name="T7" fmla="*/ 661 h 24"/>
                <a:gd name="T8" fmla="*/ 3195 w 85"/>
                <a:gd name="T9" fmla="*/ 363 h 24"/>
                <a:gd name="T10" fmla="*/ 3273 w 85"/>
                <a:gd name="T11" fmla="*/ 0 h 24"/>
                <a:gd name="T12" fmla="*/ 208 w 85"/>
                <a:gd name="T13" fmla="*/ 5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4">
                  <a:moveTo>
                    <a:pt x="5" y="11"/>
                  </a:moveTo>
                  <a:cubicBezTo>
                    <a:pt x="2" y="12"/>
                    <a:pt x="0" y="15"/>
                    <a:pt x="0" y="18"/>
                  </a:cubicBezTo>
                  <a:cubicBezTo>
                    <a:pt x="1" y="22"/>
                    <a:pt x="4" y="24"/>
                    <a:pt x="7" y="2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5" y="11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7" name="Freeform 217">
              <a:extLst>
                <a:ext uri="{FF2B5EF4-FFF2-40B4-BE49-F238E27FC236}">
                  <a16:creationId xmlns:a16="http://schemas.microsoft.com/office/drawing/2014/main" id="{0E96B581-415D-4E5F-9BDC-0ADAD0FDF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2899"/>
              <a:ext cx="213" cy="64"/>
            </a:xfrm>
            <a:custGeom>
              <a:avLst/>
              <a:gdLst>
                <a:gd name="T0" fmla="*/ 208 w 85"/>
                <a:gd name="T1" fmla="*/ 547 h 24"/>
                <a:gd name="T2" fmla="*/ 0 w 85"/>
                <a:gd name="T3" fmla="*/ 909 h 24"/>
                <a:gd name="T4" fmla="*/ 283 w 85"/>
                <a:gd name="T5" fmla="*/ 1160 h 24"/>
                <a:gd name="T6" fmla="*/ 3353 w 85"/>
                <a:gd name="T7" fmla="*/ 661 h 24"/>
                <a:gd name="T8" fmla="*/ 3195 w 85"/>
                <a:gd name="T9" fmla="*/ 363 h 24"/>
                <a:gd name="T10" fmla="*/ 3273 w 85"/>
                <a:gd name="T11" fmla="*/ 0 h 24"/>
                <a:gd name="T12" fmla="*/ 208 w 85"/>
                <a:gd name="T13" fmla="*/ 5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4">
                  <a:moveTo>
                    <a:pt x="5" y="11"/>
                  </a:moveTo>
                  <a:cubicBezTo>
                    <a:pt x="2" y="12"/>
                    <a:pt x="0" y="15"/>
                    <a:pt x="0" y="18"/>
                  </a:cubicBezTo>
                  <a:cubicBezTo>
                    <a:pt x="1" y="22"/>
                    <a:pt x="4" y="24"/>
                    <a:pt x="7" y="2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5" y="11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8" name="Freeform 218">
              <a:extLst>
                <a:ext uri="{FF2B5EF4-FFF2-40B4-BE49-F238E27FC236}">
                  <a16:creationId xmlns:a16="http://schemas.microsoft.com/office/drawing/2014/main" id="{1DF358F8-3DF4-4F82-AFD3-C25EF9F9C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2976"/>
              <a:ext cx="122" cy="53"/>
            </a:xfrm>
            <a:custGeom>
              <a:avLst/>
              <a:gdLst>
                <a:gd name="T0" fmla="*/ 229 w 49"/>
                <a:gd name="T1" fmla="*/ 352 h 20"/>
                <a:gd name="T2" fmla="*/ 30 w 49"/>
                <a:gd name="T3" fmla="*/ 689 h 20"/>
                <a:gd name="T4" fmla="*/ 309 w 49"/>
                <a:gd name="T5" fmla="*/ 933 h 20"/>
                <a:gd name="T6" fmla="*/ 1885 w 49"/>
                <a:gd name="T7" fmla="*/ 596 h 20"/>
                <a:gd name="T8" fmla="*/ 1730 w 49"/>
                <a:gd name="T9" fmla="*/ 352 h 20"/>
                <a:gd name="T10" fmla="*/ 1805 w 49"/>
                <a:gd name="T11" fmla="*/ 0 h 20"/>
                <a:gd name="T12" fmla="*/ 229 w 49"/>
                <a:gd name="T13" fmla="*/ 352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20">
                  <a:moveTo>
                    <a:pt x="6" y="7"/>
                  </a:moveTo>
                  <a:cubicBezTo>
                    <a:pt x="2" y="8"/>
                    <a:pt x="0" y="11"/>
                    <a:pt x="1" y="14"/>
                  </a:cubicBezTo>
                  <a:cubicBezTo>
                    <a:pt x="1" y="18"/>
                    <a:pt x="5" y="20"/>
                    <a:pt x="8" y="19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9" name="Freeform 219">
              <a:extLst>
                <a:ext uri="{FF2B5EF4-FFF2-40B4-BE49-F238E27FC236}">
                  <a16:creationId xmlns:a16="http://schemas.microsoft.com/office/drawing/2014/main" id="{2710E954-F873-4235-A2A3-748A8D79E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2779"/>
              <a:ext cx="118" cy="40"/>
            </a:xfrm>
            <a:custGeom>
              <a:avLst/>
              <a:gdLst>
                <a:gd name="T0" fmla="*/ 472 w 47"/>
                <a:gd name="T1" fmla="*/ 93 h 15"/>
                <a:gd name="T2" fmla="*/ 0 w 47"/>
                <a:gd name="T3" fmla="*/ 760 h 15"/>
                <a:gd name="T4" fmla="*/ 1865 w 47"/>
                <a:gd name="T5" fmla="*/ 661 h 15"/>
                <a:gd name="T6" fmla="*/ 1790 w 47"/>
                <a:gd name="T7" fmla="*/ 363 h 15"/>
                <a:gd name="T8" fmla="*/ 1865 w 47"/>
                <a:gd name="T9" fmla="*/ 0 h 15"/>
                <a:gd name="T10" fmla="*/ 472 w 47"/>
                <a:gd name="T11" fmla="*/ 93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15">
                  <a:moveTo>
                    <a:pt x="12" y="2"/>
                  </a:moveTo>
                  <a:cubicBezTo>
                    <a:pt x="7" y="7"/>
                    <a:pt x="3" y="11"/>
                    <a:pt x="0" y="15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70" name="Freeform 220">
              <a:extLst>
                <a:ext uri="{FF2B5EF4-FFF2-40B4-BE49-F238E27FC236}">
                  <a16:creationId xmlns:a16="http://schemas.microsoft.com/office/drawing/2014/main" id="{317A4917-327E-4855-8EEF-A2D9B6B48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" y="2907"/>
              <a:ext cx="200" cy="53"/>
            </a:xfrm>
            <a:custGeom>
              <a:avLst/>
              <a:gdLst>
                <a:gd name="T0" fmla="*/ 283 w 80"/>
                <a:gd name="T1" fmla="*/ 506 h 20"/>
                <a:gd name="T2" fmla="*/ 3050 w 80"/>
                <a:gd name="T3" fmla="*/ 0 h 20"/>
                <a:gd name="T4" fmla="*/ 1613 w 80"/>
                <a:gd name="T5" fmla="*/ 451 h 20"/>
                <a:gd name="T6" fmla="*/ 208 w 80"/>
                <a:gd name="T7" fmla="*/ 893 h 20"/>
                <a:gd name="T8" fmla="*/ 283 w 80"/>
                <a:gd name="T9" fmla="*/ 50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20">
                  <a:moveTo>
                    <a:pt x="7" y="1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2" y="1"/>
                    <a:pt x="80" y="2"/>
                    <a:pt x="41" y="9"/>
                  </a:cubicBezTo>
                  <a:cubicBezTo>
                    <a:pt x="16" y="13"/>
                    <a:pt x="5" y="15"/>
                    <a:pt x="5" y="18"/>
                  </a:cubicBezTo>
                  <a:cubicBezTo>
                    <a:pt x="3" y="20"/>
                    <a:pt x="0" y="11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71" name="Freeform 221">
              <a:extLst>
                <a:ext uri="{FF2B5EF4-FFF2-40B4-BE49-F238E27FC236}">
                  <a16:creationId xmlns:a16="http://schemas.microsoft.com/office/drawing/2014/main" id="{3D9B450F-7D06-4054-9D2A-E04377C6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840"/>
              <a:ext cx="195" cy="48"/>
            </a:xfrm>
            <a:custGeom>
              <a:avLst/>
              <a:gdLst>
                <a:gd name="T0" fmla="*/ 238 w 78"/>
                <a:gd name="T1" fmla="*/ 397 h 18"/>
                <a:gd name="T2" fmla="*/ 3050 w 78"/>
                <a:gd name="T3" fmla="*/ 0 h 18"/>
                <a:gd name="T4" fmla="*/ 1488 w 78"/>
                <a:gd name="T5" fmla="*/ 363 h 18"/>
                <a:gd name="T6" fmla="*/ 158 w 78"/>
                <a:gd name="T7" fmla="*/ 819 h 18"/>
                <a:gd name="T8" fmla="*/ 238 w 78"/>
                <a:gd name="T9" fmla="*/ 39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18">
                  <a:moveTo>
                    <a:pt x="6" y="8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2" y="1"/>
                    <a:pt x="77" y="1"/>
                    <a:pt x="38" y="7"/>
                  </a:cubicBezTo>
                  <a:cubicBezTo>
                    <a:pt x="13" y="11"/>
                    <a:pt x="4" y="13"/>
                    <a:pt x="4" y="16"/>
                  </a:cubicBezTo>
                  <a:cubicBezTo>
                    <a:pt x="2" y="18"/>
                    <a:pt x="0" y="9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72" name="Freeform 222">
              <a:extLst>
                <a:ext uri="{FF2B5EF4-FFF2-40B4-BE49-F238E27FC236}">
                  <a16:creationId xmlns:a16="http://schemas.microsoft.com/office/drawing/2014/main" id="{BD3BE232-CE97-48BA-8057-7BC65F3B0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2984"/>
              <a:ext cx="105" cy="40"/>
            </a:xfrm>
            <a:custGeom>
              <a:avLst/>
              <a:gdLst>
                <a:gd name="T0" fmla="*/ 238 w 42"/>
                <a:gd name="T1" fmla="*/ 307 h 15"/>
                <a:gd name="T2" fmla="*/ 1645 w 42"/>
                <a:gd name="T3" fmla="*/ 0 h 15"/>
                <a:gd name="T4" fmla="*/ 158 w 42"/>
                <a:gd name="T5" fmla="*/ 661 h 15"/>
                <a:gd name="T6" fmla="*/ 238 w 42"/>
                <a:gd name="T7" fmla="*/ 307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5">
                  <a:moveTo>
                    <a:pt x="6" y="6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6" y="0"/>
                    <a:pt x="3" y="7"/>
                    <a:pt x="4" y="13"/>
                  </a:cubicBezTo>
                  <a:cubicBezTo>
                    <a:pt x="3" y="15"/>
                    <a:pt x="0" y="7"/>
                    <a:pt x="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73" name="Freeform 223">
              <a:extLst>
                <a:ext uri="{FF2B5EF4-FFF2-40B4-BE49-F238E27FC236}">
                  <a16:creationId xmlns:a16="http://schemas.microsoft.com/office/drawing/2014/main" id="{17A2F5A5-1375-4DD2-80BC-4CC052AD0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837"/>
              <a:ext cx="200" cy="56"/>
            </a:xfrm>
            <a:custGeom>
              <a:avLst/>
              <a:gdLst>
                <a:gd name="T0" fmla="*/ 238 w 80"/>
                <a:gd name="T1" fmla="*/ 397 h 21"/>
                <a:gd name="T2" fmla="*/ 0 w 80"/>
                <a:gd name="T3" fmla="*/ 760 h 21"/>
                <a:gd name="T4" fmla="*/ 283 w 80"/>
                <a:gd name="T5" fmla="*/ 1003 h 21"/>
                <a:gd name="T6" fmla="*/ 3125 w 80"/>
                <a:gd name="T7" fmla="*/ 605 h 21"/>
                <a:gd name="T8" fmla="*/ 2970 w 80"/>
                <a:gd name="T9" fmla="*/ 307 h 21"/>
                <a:gd name="T10" fmla="*/ 3050 w 80"/>
                <a:gd name="T11" fmla="*/ 0 h 21"/>
                <a:gd name="T12" fmla="*/ 238 w 80"/>
                <a:gd name="T13" fmla="*/ 397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21">
                  <a:moveTo>
                    <a:pt x="6" y="8"/>
                  </a:moveTo>
                  <a:cubicBezTo>
                    <a:pt x="2" y="8"/>
                    <a:pt x="0" y="11"/>
                    <a:pt x="0" y="15"/>
                  </a:cubicBezTo>
                  <a:cubicBezTo>
                    <a:pt x="0" y="18"/>
                    <a:pt x="4" y="21"/>
                    <a:pt x="7" y="2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6" y="8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74" name="Freeform 224">
              <a:extLst>
                <a:ext uri="{FF2B5EF4-FFF2-40B4-BE49-F238E27FC236}">
                  <a16:creationId xmlns:a16="http://schemas.microsoft.com/office/drawing/2014/main" id="{5718EF5D-6E64-4961-8533-50E908750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2779"/>
              <a:ext cx="118" cy="40"/>
            </a:xfrm>
            <a:custGeom>
              <a:avLst/>
              <a:gdLst>
                <a:gd name="T0" fmla="*/ 472 w 47"/>
                <a:gd name="T1" fmla="*/ 93 h 15"/>
                <a:gd name="T2" fmla="*/ 0 w 47"/>
                <a:gd name="T3" fmla="*/ 760 h 15"/>
                <a:gd name="T4" fmla="*/ 1865 w 47"/>
                <a:gd name="T5" fmla="*/ 661 h 15"/>
                <a:gd name="T6" fmla="*/ 1790 w 47"/>
                <a:gd name="T7" fmla="*/ 363 h 15"/>
                <a:gd name="T8" fmla="*/ 1865 w 47"/>
                <a:gd name="T9" fmla="*/ 0 h 15"/>
                <a:gd name="T10" fmla="*/ 472 w 47"/>
                <a:gd name="T11" fmla="*/ 93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15">
                  <a:moveTo>
                    <a:pt x="12" y="2"/>
                  </a:moveTo>
                  <a:cubicBezTo>
                    <a:pt x="7" y="7"/>
                    <a:pt x="3" y="11"/>
                    <a:pt x="0" y="15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12" y="2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75" name="Freeform 225">
              <a:extLst>
                <a:ext uri="{FF2B5EF4-FFF2-40B4-BE49-F238E27FC236}">
                  <a16:creationId xmlns:a16="http://schemas.microsoft.com/office/drawing/2014/main" id="{0C7BB96F-2905-459B-BEDE-27A8BE45A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2976"/>
              <a:ext cx="122" cy="53"/>
            </a:xfrm>
            <a:custGeom>
              <a:avLst/>
              <a:gdLst>
                <a:gd name="T0" fmla="*/ 229 w 49"/>
                <a:gd name="T1" fmla="*/ 352 h 20"/>
                <a:gd name="T2" fmla="*/ 30 w 49"/>
                <a:gd name="T3" fmla="*/ 689 h 20"/>
                <a:gd name="T4" fmla="*/ 309 w 49"/>
                <a:gd name="T5" fmla="*/ 933 h 20"/>
                <a:gd name="T6" fmla="*/ 1885 w 49"/>
                <a:gd name="T7" fmla="*/ 596 h 20"/>
                <a:gd name="T8" fmla="*/ 1730 w 49"/>
                <a:gd name="T9" fmla="*/ 352 h 20"/>
                <a:gd name="T10" fmla="*/ 1805 w 49"/>
                <a:gd name="T11" fmla="*/ 0 h 20"/>
                <a:gd name="T12" fmla="*/ 229 w 49"/>
                <a:gd name="T13" fmla="*/ 352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20">
                  <a:moveTo>
                    <a:pt x="6" y="7"/>
                  </a:moveTo>
                  <a:cubicBezTo>
                    <a:pt x="2" y="8"/>
                    <a:pt x="0" y="11"/>
                    <a:pt x="1" y="14"/>
                  </a:cubicBezTo>
                  <a:cubicBezTo>
                    <a:pt x="1" y="18"/>
                    <a:pt x="5" y="20"/>
                    <a:pt x="8" y="19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6" y="7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76" name="Freeform 226">
              <a:extLst>
                <a:ext uri="{FF2B5EF4-FFF2-40B4-BE49-F238E27FC236}">
                  <a16:creationId xmlns:a16="http://schemas.microsoft.com/office/drawing/2014/main" id="{E46AF02E-9296-4996-B7C4-2C2027F61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3067"/>
              <a:ext cx="142" cy="69"/>
            </a:xfrm>
            <a:custGeom>
              <a:avLst/>
              <a:gdLst>
                <a:gd name="T0" fmla="*/ 1856 w 57"/>
                <a:gd name="T1" fmla="*/ 56 h 26"/>
                <a:gd name="T2" fmla="*/ 2165 w 57"/>
                <a:gd name="T3" fmla="*/ 247 h 26"/>
                <a:gd name="T4" fmla="*/ 1961 w 57"/>
                <a:gd name="T5" fmla="*/ 656 h 26"/>
                <a:gd name="T6" fmla="*/ 154 w 57"/>
                <a:gd name="T7" fmla="*/ 1290 h 26"/>
                <a:gd name="T8" fmla="*/ 187 w 57"/>
                <a:gd name="T9" fmla="*/ 993 h 26"/>
                <a:gd name="T10" fmla="*/ 0 w 57"/>
                <a:gd name="T11" fmla="*/ 690 h 26"/>
                <a:gd name="T12" fmla="*/ 1856 w 57"/>
                <a:gd name="T13" fmla="*/ 5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26">
                  <a:moveTo>
                    <a:pt x="48" y="1"/>
                  </a:moveTo>
                  <a:cubicBezTo>
                    <a:pt x="51" y="0"/>
                    <a:pt x="55" y="2"/>
                    <a:pt x="56" y="5"/>
                  </a:cubicBezTo>
                  <a:cubicBezTo>
                    <a:pt x="57" y="8"/>
                    <a:pt x="55" y="12"/>
                    <a:pt x="51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77" name="Freeform 227">
              <a:extLst>
                <a:ext uri="{FF2B5EF4-FFF2-40B4-BE49-F238E27FC236}">
                  <a16:creationId xmlns:a16="http://schemas.microsoft.com/office/drawing/2014/main" id="{E69F3BF5-8917-438D-B3A3-5176A73F5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3069"/>
              <a:ext cx="115" cy="38"/>
            </a:xfrm>
            <a:custGeom>
              <a:avLst/>
              <a:gdLst>
                <a:gd name="T0" fmla="*/ 1533 w 46"/>
                <a:gd name="T1" fmla="*/ 103 h 14"/>
                <a:gd name="T2" fmla="*/ 0 w 46"/>
                <a:gd name="T3" fmla="*/ 760 h 14"/>
                <a:gd name="T4" fmla="*/ 1720 w 46"/>
                <a:gd name="T5" fmla="*/ 442 h 14"/>
                <a:gd name="T6" fmla="*/ 1533 w 46"/>
                <a:gd name="T7" fmla="*/ 103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14">
                  <a:moveTo>
                    <a:pt x="39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5" y="12"/>
                    <a:pt x="42" y="2"/>
                    <a:pt x="44" y="8"/>
                  </a:cubicBezTo>
                  <a:cubicBezTo>
                    <a:pt x="46" y="9"/>
                    <a:pt x="45" y="0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78" name="Freeform 228">
              <a:extLst>
                <a:ext uri="{FF2B5EF4-FFF2-40B4-BE49-F238E27FC236}">
                  <a16:creationId xmlns:a16="http://schemas.microsoft.com/office/drawing/2014/main" id="{90795A27-43B5-4C72-BE38-A338AA549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3067"/>
              <a:ext cx="142" cy="69"/>
            </a:xfrm>
            <a:custGeom>
              <a:avLst/>
              <a:gdLst>
                <a:gd name="T0" fmla="*/ 1856 w 57"/>
                <a:gd name="T1" fmla="*/ 56 h 26"/>
                <a:gd name="T2" fmla="*/ 2165 w 57"/>
                <a:gd name="T3" fmla="*/ 247 h 26"/>
                <a:gd name="T4" fmla="*/ 1961 w 57"/>
                <a:gd name="T5" fmla="*/ 656 h 26"/>
                <a:gd name="T6" fmla="*/ 154 w 57"/>
                <a:gd name="T7" fmla="*/ 1290 h 26"/>
                <a:gd name="T8" fmla="*/ 187 w 57"/>
                <a:gd name="T9" fmla="*/ 993 h 26"/>
                <a:gd name="T10" fmla="*/ 0 w 57"/>
                <a:gd name="T11" fmla="*/ 690 h 26"/>
                <a:gd name="T12" fmla="*/ 1856 w 57"/>
                <a:gd name="T13" fmla="*/ 5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26">
                  <a:moveTo>
                    <a:pt x="48" y="1"/>
                  </a:moveTo>
                  <a:cubicBezTo>
                    <a:pt x="51" y="0"/>
                    <a:pt x="55" y="2"/>
                    <a:pt x="56" y="5"/>
                  </a:cubicBezTo>
                  <a:cubicBezTo>
                    <a:pt x="57" y="8"/>
                    <a:pt x="55" y="12"/>
                    <a:pt x="51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48" y="1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79" name="Freeform 229">
              <a:extLst>
                <a:ext uri="{FF2B5EF4-FFF2-40B4-BE49-F238E27FC236}">
                  <a16:creationId xmlns:a16="http://schemas.microsoft.com/office/drawing/2014/main" id="{24340756-E58A-4A98-8D02-F5F1DE6EF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3179"/>
              <a:ext cx="187" cy="120"/>
            </a:xfrm>
            <a:custGeom>
              <a:avLst/>
              <a:gdLst>
                <a:gd name="T0" fmla="*/ 2743 w 75"/>
                <a:gd name="T1" fmla="*/ 661 h 45"/>
                <a:gd name="T2" fmla="*/ 2865 w 75"/>
                <a:gd name="T3" fmla="*/ 205 h 45"/>
                <a:gd name="T4" fmla="*/ 2511 w 75"/>
                <a:gd name="T5" fmla="*/ 56 h 45"/>
                <a:gd name="T6" fmla="*/ 0 w 75"/>
                <a:gd name="T7" fmla="*/ 1728 h 45"/>
                <a:gd name="T8" fmla="*/ 229 w 75"/>
                <a:gd name="T9" fmla="*/ 1912 h 45"/>
                <a:gd name="T10" fmla="*/ 229 w 75"/>
                <a:gd name="T11" fmla="*/ 2275 h 45"/>
                <a:gd name="T12" fmla="*/ 2743 w 75"/>
                <a:gd name="T13" fmla="*/ 661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" h="45">
                  <a:moveTo>
                    <a:pt x="71" y="13"/>
                  </a:moveTo>
                  <a:cubicBezTo>
                    <a:pt x="74" y="11"/>
                    <a:pt x="75" y="7"/>
                    <a:pt x="74" y="4"/>
                  </a:cubicBezTo>
                  <a:cubicBezTo>
                    <a:pt x="72" y="1"/>
                    <a:pt x="69" y="0"/>
                    <a:pt x="65" y="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45"/>
                    <a:pt x="6" y="45"/>
                    <a:pt x="6" y="45"/>
                  </a:cubicBezTo>
                  <a:lnTo>
                    <a:pt x="71" y="13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0" name="Freeform 230">
              <a:extLst>
                <a:ext uri="{FF2B5EF4-FFF2-40B4-BE49-F238E27FC236}">
                  <a16:creationId xmlns:a16="http://schemas.microsoft.com/office/drawing/2014/main" id="{D1BF0892-4040-4826-94F6-5421FEABC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3125"/>
              <a:ext cx="173" cy="96"/>
            </a:xfrm>
            <a:custGeom>
              <a:avLst/>
              <a:gdLst>
                <a:gd name="T0" fmla="*/ 238 w 69"/>
                <a:gd name="T1" fmla="*/ 1459 h 36"/>
                <a:gd name="T2" fmla="*/ 208 w 69"/>
                <a:gd name="T3" fmla="*/ 1821 h 36"/>
                <a:gd name="T4" fmla="*/ 2520 w 69"/>
                <a:gd name="T5" fmla="*/ 661 h 36"/>
                <a:gd name="T6" fmla="*/ 2678 w 69"/>
                <a:gd name="T7" fmla="*/ 248 h 36"/>
                <a:gd name="T8" fmla="*/ 2364 w 69"/>
                <a:gd name="T9" fmla="*/ 56 h 36"/>
                <a:gd name="T10" fmla="*/ 0 w 69"/>
                <a:gd name="T11" fmla="*/ 1216 h 36"/>
                <a:gd name="T12" fmla="*/ 238 w 69"/>
                <a:gd name="T13" fmla="*/ 1459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36">
                  <a:moveTo>
                    <a:pt x="6" y="29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7" y="12"/>
                    <a:pt x="69" y="8"/>
                    <a:pt x="68" y="5"/>
                  </a:cubicBezTo>
                  <a:cubicBezTo>
                    <a:pt x="67" y="2"/>
                    <a:pt x="63" y="0"/>
                    <a:pt x="60" y="1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6" y="29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1" name="Freeform 231">
              <a:extLst>
                <a:ext uri="{FF2B5EF4-FFF2-40B4-BE49-F238E27FC236}">
                  <a16:creationId xmlns:a16="http://schemas.microsoft.com/office/drawing/2014/main" id="{B9B822CE-DECA-4480-8C0F-BD1EC0AF7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2603"/>
              <a:ext cx="557" cy="426"/>
            </a:xfrm>
            <a:custGeom>
              <a:avLst/>
              <a:gdLst>
                <a:gd name="T0" fmla="*/ 105 w 223"/>
                <a:gd name="T1" fmla="*/ 8038 h 160"/>
                <a:gd name="T2" fmla="*/ 4673 w 223"/>
                <a:gd name="T3" fmla="*/ 4225 h 160"/>
                <a:gd name="T4" fmla="*/ 8647 w 223"/>
                <a:gd name="T5" fmla="*/ 1566 h 160"/>
                <a:gd name="T6" fmla="*/ 8602 w 223"/>
                <a:gd name="T7" fmla="*/ 0 h 160"/>
                <a:gd name="T8" fmla="*/ 4628 w 223"/>
                <a:gd name="T9" fmla="*/ 2657 h 160"/>
                <a:gd name="T10" fmla="*/ 75 w 223"/>
                <a:gd name="T11" fmla="*/ 6473 h 160"/>
                <a:gd name="T12" fmla="*/ 105 w 223"/>
                <a:gd name="T13" fmla="*/ 8038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3" h="160">
                  <a:moveTo>
                    <a:pt x="3" y="160"/>
                  </a:moveTo>
                  <a:cubicBezTo>
                    <a:pt x="2" y="132"/>
                    <a:pt x="67" y="105"/>
                    <a:pt x="120" y="84"/>
                  </a:cubicBezTo>
                  <a:cubicBezTo>
                    <a:pt x="175" y="61"/>
                    <a:pt x="223" y="51"/>
                    <a:pt x="222" y="31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2" y="21"/>
                    <a:pt x="173" y="30"/>
                    <a:pt x="119" y="53"/>
                  </a:cubicBezTo>
                  <a:cubicBezTo>
                    <a:pt x="66" y="74"/>
                    <a:pt x="0" y="101"/>
                    <a:pt x="2" y="129"/>
                  </a:cubicBezTo>
                  <a:lnTo>
                    <a:pt x="3" y="160"/>
                  </a:lnTo>
                  <a:close/>
                </a:path>
              </a:pathLst>
            </a:custGeom>
            <a:solidFill>
              <a:srgbClr val="89D2F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82" name="Freeform 232">
              <a:extLst>
                <a:ext uri="{FF2B5EF4-FFF2-40B4-BE49-F238E27FC236}">
                  <a16:creationId xmlns:a16="http://schemas.microsoft.com/office/drawing/2014/main" id="{B6E597AD-592E-478A-82AF-53877D58D6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0" y="2243"/>
              <a:ext cx="625" cy="410"/>
            </a:xfrm>
            <a:custGeom>
              <a:avLst/>
              <a:gdLst>
                <a:gd name="T0" fmla="*/ 6613 w 250"/>
                <a:gd name="T1" fmla="*/ 3054 h 154"/>
                <a:gd name="T2" fmla="*/ 4033 w 250"/>
                <a:gd name="T3" fmla="*/ 1057 h 154"/>
                <a:gd name="T4" fmla="*/ 4033 w 250"/>
                <a:gd name="T5" fmla="*/ 1057 h 154"/>
                <a:gd name="T6" fmla="*/ 0 w 250"/>
                <a:gd name="T7" fmla="*/ 362 h 154"/>
                <a:gd name="T8" fmla="*/ 1488 w 250"/>
                <a:gd name="T9" fmla="*/ 453 h 154"/>
                <a:gd name="T10" fmla="*/ 9145 w 250"/>
                <a:gd name="T11" fmla="*/ 7739 h 154"/>
                <a:gd name="T12" fmla="*/ 9770 w 250"/>
                <a:gd name="T13" fmla="*/ 6776 h 154"/>
                <a:gd name="T14" fmla="*/ 6613 w 250"/>
                <a:gd name="T15" fmla="*/ 3054 h 154"/>
                <a:gd name="T16" fmla="*/ 9770 w 250"/>
                <a:gd name="T17" fmla="*/ 6776 h 154"/>
                <a:gd name="T18" fmla="*/ 9770 w 250"/>
                <a:gd name="T19" fmla="*/ 6925 h 154"/>
                <a:gd name="T20" fmla="*/ 9770 w 250"/>
                <a:gd name="T21" fmla="*/ 6776 h 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0" h="154">
                  <a:moveTo>
                    <a:pt x="169" y="61"/>
                  </a:moveTo>
                  <a:cubicBezTo>
                    <a:pt x="148" y="48"/>
                    <a:pt x="124" y="32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78" y="7"/>
                    <a:pt x="24" y="0"/>
                    <a:pt x="0" y="7"/>
                  </a:cubicBezTo>
                  <a:cubicBezTo>
                    <a:pt x="13" y="5"/>
                    <a:pt x="26" y="6"/>
                    <a:pt x="38" y="9"/>
                  </a:cubicBezTo>
                  <a:cubicBezTo>
                    <a:pt x="65" y="15"/>
                    <a:pt x="212" y="104"/>
                    <a:pt x="234" y="154"/>
                  </a:cubicBezTo>
                  <a:cubicBezTo>
                    <a:pt x="244" y="148"/>
                    <a:pt x="250" y="142"/>
                    <a:pt x="250" y="135"/>
                  </a:cubicBezTo>
                  <a:cubicBezTo>
                    <a:pt x="246" y="119"/>
                    <a:pt x="197" y="79"/>
                    <a:pt x="169" y="61"/>
                  </a:cubicBezTo>
                  <a:close/>
                  <a:moveTo>
                    <a:pt x="250" y="135"/>
                  </a:moveTo>
                  <a:cubicBezTo>
                    <a:pt x="250" y="138"/>
                    <a:pt x="250" y="138"/>
                    <a:pt x="250" y="138"/>
                  </a:cubicBezTo>
                  <a:cubicBezTo>
                    <a:pt x="250" y="137"/>
                    <a:pt x="250" y="136"/>
                    <a:pt x="250" y="135"/>
                  </a:cubicBezTo>
                  <a:close/>
                </a:path>
              </a:pathLst>
            </a:custGeom>
            <a:solidFill>
              <a:srgbClr val="00ACE5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83" name="Freeform 233">
              <a:extLst>
                <a:ext uri="{FF2B5EF4-FFF2-40B4-BE49-F238E27FC236}">
                  <a16:creationId xmlns:a16="http://schemas.microsoft.com/office/drawing/2014/main" id="{5BECC6A6-8A8E-4E46-8155-DC9E9BF41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2309"/>
              <a:ext cx="67" cy="112"/>
            </a:xfrm>
            <a:custGeom>
              <a:avLst/>
              <a:gdLst>
                <a:gd name="T0" fmla="*/ 566 w 27"/>
                <a:gd name="T1" fmla="*/ 248 h 42"/>
                <a:gd name="T2" fmla="*/ 869 w 27"/>
                <a:gd name="T3" fmla="*/ 56 h 42"/>
                <a:gd name="T4" fmla="*/ 993 w 27"/>
                <a:gd name="T5" fmla="*/ 456 h 42"/>
                <a:gd name="T6" fmla="*/ 457 w 27"/>
                <a:gd name="T7" fmla="*/ 2125 h 42"/>
                <a:gd name="T8" fmla="*/ 308 w 27"/>
                <a:gd name="T9" fmla="*/ 1821 h 42"/>
                <a:gd name="T10" fmla="*/ 0 w 27"/>
                <a:gd name="T11" fmla="*/ 1877 h 42"/>
                <a:gd name="T12" fmla="*/ 566 w 27"/>
                <a:gd name="T13" fmla="*/ 248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2">
                  <a:moveTo>
                    <a:pt x="15" y="5"/>
                  </a:moveTo>
                  <a:cubicBezTo>
                    <a:pt x="16" y="1"/>
                    <a:pt x="19" y="0"/>
                    <a:pt x="23" y="1"/>
                  </a:cubicBezTo>
                  <a:cubicBezTo>
                    <a:pt x="26" y="3"/>
                    <a:pt x="27" y="6"/>
                    <a:pt x="26" y="9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4" name="Freeform 234">
              <a:extLst>
                <a:ext uri="{FF2B5EF4-FFF2-40B4-BE49-F238E27FC236}">
                  <a16:creationId xmlns:a16="http://schemas.microsoft.com/office/drawing/2014/main" id="{DCB6FB6F-B613-40D5-A1A5-1D4AF16CA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309"/>
              <a:ext cx="55" cy="91"/>
            </a:xfrm>
            <a:custGeom>
              <a:avLst/>
              <a:gdLst>
                <a:gd name="T0" fmla="*/ 438 w 22"/>
                <a:gd name="T1" fmla="*/ 308 h 34"/>
                <a:gd name="T2" fmla="*/ 0 w 22"/>
                <a:gd name="T3" fmla="*/ 1748 h 34"/>
                <a:gd name="T4" fmla="*/ 750 w 22"/>
                <a:gd name="T5" fmla="*/ 308 h 34"/>
                <a:gd name="T6" fmla="*/ 438 w 22"/>
                <a:gd name="T7" fmla="*/ 308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34">
                  <a:moveTo>
                    <a:pt x="11" y="6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2" y="29"/>
                    <a:pt x="14" y="3"/>
                    <a:pt x="19" y="6"/>
                  </a:cubicBezTo>
                  <a:cubicBezTo>
                    <a:pt x="22" y="5"/>
                    <a:pt x="14" y="0"/>
                    <a:pt x="1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5" name="Freeform 235">
              <a:extLst>
                <a:ext uri="{FF2B5EF4-FFF2-40B4-BE49-F238E27FC236}">
                  <a16:creationId xmlns:a16="http://schemas.microsoft.com/office/drawing/2014/main" id="{9A4F524B-40F3-46C7-886B-985E31F22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2309"/>
              <a:ext cx="67" cy="112"/>
            </a:xfrm>
            <a:custGeom>
              <a:avLst/>
              <a:gdLst>
                <a:gd name="T0" fmla="*/ 566 w 27"/>
                <a:gd name="T1" fmla="*/ 248 h 42"/>
                <a:gd name="T2" fmla="*/ 869 w 27"/>
                <a:gd name="T3" fmla="*/ 56 h 42"/>
                <a:gd name="T4" fmla="*/ 993 w 27"/>
                <a:gd name="T5" fmla="*/ 456 h 42"/>
                <a:gd name="T6" fmla="*/ 457 w 27"/>
                <a:gd name="T7" fmla="*/ 2125 h 42"/>
                <a:gd name="T8" fmla="*/ 308 w 27"/>
                <a:gd name="T9" fmla="*/ 1821 h 42"/>
                <a:gd name="T10" fmla="*/ 0 w 27"/>
                <a:gd name="T11" fmla="*/ 1877 h 42"/>
                <a:gd name="T12" fmla="*/ 566 w 27"/>
                <a:gd name="T13" fmla="*/ 248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2">
                  <a:moveTo>
                    <a:pt x="15" y="5"/>
                  </a:moveTo>
                  <a:cubicBezTo>
                    <a:pt x="16" y="1"/>
                    <a:pt x="19" y="0"/>
                    <a:pt x="23" y="1"/>
                  </a:cubicBezTo>
                  <a:cubicBezTo>
                    <a:pt x="26" y="3"/>
                    <a:pt x="27" y="6"/>
                    <a:pt x="26" y="9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15" y="5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6" name="Freeform 236">
              <a:extLst>
                <a:ext uri="{FF2B5EF4-FFF2-40B4-BE49-F238E27FC236}">
                  <a16:creationId xmlns:a16="http://schemas.microsoft.com/office/drawing/2014/main" id="{5DC608E5-F73C-49C5-B3B4-A2BFD1EA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2376"/>
              <a:ext cx="80" cy="107"/>
            </a:xfrm>
            <a:custGeom>
              <a:avLst/>
              <a:gdLst>
                <a:gd name="T0" fmla="*/ 783 w 32"/>
                <a:gd name="T1" fmla="*/ 209 h 40"/>
                <a:gd name="T2" fmla="*/ 1145 w 32"/>
                <a:gd name="T3" fmla="*/ 94 h 40"/>
                <a:gd name="T4" fmla="*/ 1175 w 32"/>
                <a:gd name="T5" fmla="*/ 559 h 40"/>
                <a:gd name="T6" fmla="*/ 438 w 32"/>
                <a:gd name="T7" fmla="*/ 2046 h 40"/>
                <a:gd name="T8" fmla="*/ 313 w 32"/>
                <a:gd name="T9" fmla="*/ 1739 h 40"/>
                <a:gd name="T10" fmla="*/ 0 w 32"/>
                <a:gd name="T11" fmla="*/ 1739 h 40"/>
                <a:gd name="T12" fmla="*/ 783 w 32"/>
                <a:gd name="T13" fmla="*/ 209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40">
                  <a:moveTo>
                    <a:pt x="20" y="4"/>
                  </a:moveTo>
                  <a:cubicBezTo>
                    <a:pt x="22" y="1"/>
                    <a:pt x="26" y="0"/>
                    <a:pt x="29" y="2"/>
                  </a:cubicBezTo>
                  <a:cubicBezTo>
                    <a:pt x="31" y="4"/>
                    <a:pt x="32" y="8"/>
                    <a:pt x="30" y="1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7" name="Freeform 237">
              <a:extLst>
                <a:ext uri="{FF2B5EF4-FFF2-40B4-BE49-F238E27FC236}">
                  <a16:creationId xmlns:a16="http://schemas.microsoft.com/office/drawing/2014/main" id="{3291ED49-BB4D-49AB-8BFB-76740A8AD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2376"/>
              <a:ext cx="80" cy="107"/>
            </a:xfrm>
            <a:custGeom>
              <a:avLst/>
              <a:gdLst>
                <a:gd name="T0" fmla="*/ 783 w 32"/>
                <a:gd name="T1" fmla="*/ 209 h 40"/>
                <a:gd name="T2" fmla="*/ 1145 w 32"/>
                <a:gd name="T3" fmla="*/ 94 h 40"/>
                <a:gd name="T4" fmla="*/ 1175 w 32"/>
                <a:gd name="T5" fmla="*/ 559 h 40"/>
                <a:gd name="T6" fmla="*/ 438 w 32"/>
                <a:gd name="T7" fmla="*/ 2046 h 40"/>
                <a:gd name="T8" fmla="*/ 313 w 32"/>
                <a:gd name="T9" fmla="*/ 1739 h 40"/>
                <a:gd name="T10" fmla="*/ 0 w 32"/>
                <a:gd name="T11" fmla="*/ 1739 h 40"/>
                <a:gd name="T12" fmla="*/ 783 w 32"/>
                <a:gd name="T13" fmla="*/ 209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40">
                  <a:moveTo>
                    <a:pt x="20" y="4"/>
                  </a:moveTo>
                  <a:cubicBezTo>
                    <a:pt x="22" y="1"/>
                    <a:pt x="26" y="0"/>
                    <a:pt x="29" y="2"/>
                  </a:cubicBezTo>
                  <a:cubicBezTo>
                    <a:pt x="31" y="4"/>
                    <a:pt x="32" y="8"/>
                    <a:pt x="30" y="1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20" y="4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8" name="Freeform 238">
              <a:extLst>
                <a:ext uri="{FF2B5EF4-FFF2-40B4-BE49-F238E27FC236}">
                  <a16:creationId xmlns:a16="http://schemas.microsoft.com/office/drawing/2014/main" id="{40188641-27B0-4939-B6B4-0CF6C85D8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451"/>
              <a:ext cx="85" cy="104"/>
            </a:xfrm>
            <a:custGeom>
              <a:avLst/>
              <a:gdLst>
                <a:gd name="T0" fmla="*/ 863 w 34"/>
                <a:gd name="T1" fmla="*/ 149 h 39"/>
                <a:gd name="T2" fmla="*/ 1175 w 34"/>
                <a:gd name="T3" fmla="*/ 93 h 39"/>
                <a:gd name="T4" fmla="*/ 1250 w 34"/>
                <a:gd name="T5" fmla="*/ 512 h 39"/>
                <a:gd name="T6" fmla="*/ 395 w 34"/>
                <a:gd name="T7" fmla="*/ 1971 h 39"/>
                <a:gd name="T8" fmla="*/ 238 w 34"/>
                <a:gd name="T9" fmla="*/ 1613 h 39"/>
                <a:gd name="T10" fmla="*/ 0 w 34"/>
                <a:gd name="T11" fmla="*/ 1571 h 39"/>
                <a:gd name="T12" fmla="*/ 863 w 34"/>
                <a:gd name="T13" fmla="*/ 149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9">
                  <a:moveTo>
                    <a:pt x="22" y="3"/>
                  </a:moveTo>
                  <a:cubicBezTo>
                    <a:pt x="24" y="0"/>
                    <a:pt x="28" y="0"/>
                    <a:pt x="30" y="2"/>
                  </a:cubicBezTo>
                  <a:cubicBezTo>
                    <a:pt x="33" y="4"/>
                    <a:pt x="34" y="8"/>
                    <a:pt x="32" y="1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22" y="3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9" name="Freeform 239">
              <a:extLst>
                <a:ext uri="{FF2B5EF4-FFF2-40B4-BE49-F238E27FC236}">
                  <a16:creationId xmlns:a16="http://schemas.microsoft.com/office/drawing/2014/main" id="{C351405C-B820-48A3-A6FA-F72550BA4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451"/>
              <a:ext cx="85" cy="104"/>
            </a:xfrm>
            <a:custGeom>
              <a:avLst/>
              <a:gdLst>
                <a:gd name="T0" fmla="*/ 863 w 34"/>
                <a:gd name="T1" fmla="*/ 149 h 39"/>
                <a:gd name="T2" fmla="*/ 1175 w 34"/>
                <a:gd name="T3" fmla="*/ 93 h 39"/>
                <a:gd name="T4" fmla="*/ 1250 w 34"/>
                <a:gd name="T5" fmla="*/ 512 h 39"/>
                <a:gd name="T6" fmla="*/ 395 w 34"/>
                <a:gd name="T7" fmla="*/ 1971 h 39"/>
                <a:gd name="T8" fmla="*/ 238 w 34"/>
                <a:gd name="T9" fmla="*/ 1613 h 39"/>
                <a:gd name="T10" fmla="*/ 0 w 34"/>
                <a:gd name="T11" fmla="*/ 1571 h 39"/>
                <a:gd name="T12" fmla="*/ 863 w 34"/>
                <a:gd name="T13" fmla="*/ 149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9">
                  <a:moveTo>
                    <a:pt x="22" y="3"/>
                  </a:moveTo>
                  <a:cubicBezTo>
                    <a:pt x="24" y="0"/>
                    <a:pt x="28" y="0"/>
                    <a:pt x="30" y="2"/>
                  </a:cubicBezTo>
                  <a:cubicBezTo>
                    <a:pt x="33" y="4"/>
                    <a:pt x="34" y="8"/>
                    <a:pt x="32" y="1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22" y="3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0" name="Freeform 240">
              <a:extLst>
                <a:ext uri="{FF2B5EF4-FFF2-40B4-BE49-F238E27FC236}">
                  <a16:creationId xmlns:a16="http://schemas.microsoft.com/office/drawing/2014/main" id="{F7A82F01-4E44-4344-979D-627EC7534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2531"/>
              <a:ext cx="95" cy="93"/>
            </a:xfrm>
            <a:custGeom>
              <a:avLst/>
              <a:gdLst>
                <a:gd name="T0" fmla="*/ 1063 w 38"/>
                <a:gd name="T1" fmla="*/ 93 h 35"/>
                <a:gd name="T2" fmla="*/ 1408 w 38"/>
                <a:gd name="T3" fmla="*/ 149 h 35"/>
                <a:gd name="T4" fmla="*/ 1408 w 38"/>
                <a:gd name="T5" fmla="*/ 601 h 35"/>
                <a:gd name="T6" fmla="*/ 313 w 38"/>
                <a:gd name="T7" fmla="*/ 1743 h 35"/>
                <a:gd name="T8" fmla="*/ 283 w 38"/>
                <a:gd name="T9" fmla="*/ 1390 h 35"/>
                <a:gd name="T10" fmla="*/ 0 w 38"/>
                <a:gd name="T11" fmla="*/ 1236 h 35"/>
                <a:gd name="T12" fmla="*/ 1063 w 38"/>
                <a:gd name="T13" fmla="*/ 93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5">
                  <a:moveTo>
                    <a:pt x="27" y="2"/>
                  </a:moveTo>
                  <a:cubicBezTo>
                    <a:pt x="30" y="0"/>
                    <a:pt x="34" y="0"/>
                    <a:pt x="36" y="3"/>
                  </a:cubicBezTo>
                  <a:cubicBezTo>
                    <a:pt x="38" y="6"/>
                    <a:pt x="38" y="10"/>
                    <a:pt x="36" y="1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27" y="2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1" name="Freeform 241">
              <a:extLst>
                <a:ext uri="{FF2B5EF4-FFF2-40B4-BE49-F238E27FC236}">
                  <a16:creationId xmlns:a16="http://schemas.microsoft.com/office/drawing/2014/main" id="{9775CBB0-21EA-419A-B348-186D7AAAC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2531"/>
              <a:ext cx="95" cy="93"/>
            </a:xfrm>
            <a:custGeom>
              <a:avLst/>
              <a:gdLst>
                <a:gd name="T0" fmla="*/ 1063 w 38"/>
                <a:gd name="T1" fmla="*/ 93 h 35"/>
                <a:gd name="T2" fmla="*/ 1408 w 38"/>
                <a:gd name="T3" fmla="*/ 149 h 35"/>
                <a:gd name="T4" fmla="*/ 1408 w 38"/>
                <a:gd name="T5" fmla="*/ 601 h 35"/>
                <a:gd name="T6" fmla="*/ 313 w 38"/>
                <a:gd name="T7" fmla="*/ 1743 h 35"/>
                <a:gd name="T8" fmla="*/ 283 w 38"/>
                <a:gd name="T9" fmla="*/ 1390 h 35"/>
                <a:gd name="T10" fmla="*/ 0 w 38"/>
                <a:gd name="T11" fmla="*/ 1236 h 35"/>
                <a:gd name="T12" fmla="*/ 1063 w 38"/>
                <a:gd name="T13" fmla="*/ 93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5">
                  <a:moveTo>
                    <a:pt x="27" y="2"/>
                  </a:moveTo>
                  <a:cubicBezTo>
                    <a:pt x="30" y="0"/>
                    <a:pt x="34" y="0"/>
                    <a:pt x="36" y="3"/>
                  </a:cubicBezTo>
                  <a:cubicBezTo>
                    <a:pt x="38" y="6"/>
                    <a:pt x="38" y="10"/>
                    <a:pt x="36" y="1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27" y="2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2" name="Freeform 242">
              <a:extLst>
                <a:ext uri="{FF2B5EF4-FFF2-40B4-BE49-F238E27FC236}">
                  <a16:creationId xmlns:a16="http://schemas.microsoft.com/office/drawing/2014/main" id="{27E4972A-E525-4129-9F49-71DCC04D5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2627"/>
              <a:ext cx="95" cy="42"/>
            </a:xfrm>
            <a:custGeom>
              <a:avLst/>
              <a:gdLst>
                <a:gd name="T0" fmla="*/ 50 w 38"/>
                <a:gd name="T1" fmla="*/ 759 h 16"/>
                <a:gd name="T2" fmla="*/ 988 w 38"/>
                <a:gd name="T3" fmla="*/ 669 h 16"/>
                <a:gd name="T4" fmla="*/ 1488 w 38"/>
                <a:gd name="T5" fmla="*/ 323 h 16"/>
                <a:gd name="T6" fmla="*/ 1488 w 38"/>
                <a:gd name="T7" fmla="*/ 289 h 16"/>
                <a:gd name="T8" fmla="*/ 1250 w 38"/>
                <a:gd name="T9" fmla="*/ 55 h 16"/>
                <a:gd name="T10" fmla="*/ 0 w 38"/>
                <a:gd name="T11" fmla="*/ 144 h 16"/>
                <a:gd name="T12" fmla="*/ 158 w 38"/>
                <a:gd name="T13" fmla="*/ 433 h 16"/>
                <a:gd name="T14" fmla="*/ 50 w 38"/>
                <a:gd name="T15" fmla="*/ 759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" h="16">
                  <a:moveTo>
                    <a:pt x="1" y="16"/>
                  </a:moveTo>
                  <a:cubicBezTo>
                    <a:pt x="25" y="14"/>
                    <a:pt x="25" y="14"/>
                    <a:pt x="25" y="14"/>
                  </a:cubicBezTo>
                  <a:cubicBezTo>
                    <a:pt x="30" y="11"/>
                    <a:pt x="35" y="9"/>
                    <a:pt x="38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3"/>
                    <a:pt x="35" y="0"/>
                    <a:pt x="32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3" name="Freeform 243">
              <a:extLst>
                <a:ext uri="{FF2B5EF4-FFF2-40B4-BE49-F238E27FC236}">
                  <a16:creationId xmlns:a16="http://schemas.microsoft.com/office/drawing/2014/main" id="{080C0D52-85B7-48D7-B5F2-BA28D14EB2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5" y="2635"/>
              <a:ext cx="80" cy="16"/>
            </a:xfrm>
            <a:custGeom>
              <a:avLst/>
              <a:gdLst>
                <a:gd name="T0" fmla="*/ 125 w 32"/>
                <a:gd name="T1" fmla="*/ 93 h 6"/>
                <a:gd name="T2" fmla="*/ 0 w 32"/>
                <a:gd name="T3" fmla="*/ 93 h 6"/>
                <a:gd name="T4" fmla="*/ 125 w 32"/>
                <a:gd name="T5" fmla="*/ 93 h 6"/>
                <a:gd name="T6" fmla="*/ 1063 w 32"/>
                <a:gd name="T7" fmla="*/ 0 h 6"/>
                <a:gd name="T8" fmla="*/ 125 w 32"/>
                <a:gd name="T9" fmla="*/ 93 h 6"/>
                <a:gd name="T10" fmla="*/ 1175 w 32"/>
                <a:gd name="T11" fmla="*/ 307 h 6"/>
                <a:gd name="T12" fmla="*/ 1250 w 32"/>
                <a:gd name="T13" fmla="*/ 248 h 6"/>
                <a:gd name="T14" fmla="*/ 1063 w 32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6">
                  <a:moveTo>
                    <a:pt x="3" y="2"/>
                  </a:moveTo>
                  <a:cubicBezTo>
                    <a:pt x="2" y="2"/>
                    <a:pt x="1" y="2"/>
                    <a:pt x="0" y="2"/>
                  </a:cubicBezTo>
                  <a:lnTo>
                    <a:pt x="3" y="2"/>
                  </a:lnTo>
                  <a:close/>
                  <a:moveTo>
                    <a:pt x="27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1" y="1"/>
                    <a:pt x="27" y="2"/>
                    <a:pt x="30" y="6"/>
                  </a:cubicBezTo>
                  <a:cubicBezTo>
                    <a:pt x="31" y="5"/>
                    <a:pt x="31" y="5"/>
                    <a:pt x="32" y="5"/>
                  </a:cubicBezTo>
                  <a:cubicBezTo>
                    <a:pt x="32" y="2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4" name="Freeform 244">
              <a:extLst>
                <a:ext uri="{FF2B5EF4-FFF2-40B4-BE49-F238E27FC236}">
                  <a16:creationId xmlns:a16="http://schemas.microsoft.com/office/drawing/2014/main" id="{26FCB5D4-DF0E-44FD-B396-712A4DBB9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2627"/>
              <a:ext cx="95" cy="42"/>
            </a:xfrm>
            <a:custGeom>
              <a:avLst/>
              <a:gdLst>
                <a:gd name="T0" fmla="*/ 50 w 38"/>
                <a:gd name="T1" fmla="*/ 759 h 16"/>
                <a:gd name="T2" fmla="*/ 988 w 38"/>
                <a:gd name="T3" fmla="*/ 669 h 16"/>
                <a:gd name="T4" fmla="*/ 1488 w 38"/>
                <a:gd name="T5" fmla="*/ 323 h 16"/>
                <a:gd name="T6" fmla="*/ 1488 w 38"/>
                <a:gd name="T7" fmla="*/ 289 h 16"/>
                <a:gd name="T8" fmla="*/ 1250 w 38"/>
                <a:gd name="T9" fmla="*/ 55 h 16"/>
                <a:gd name="T10" fmla="*/ 0 w 38"/>
                <a:gd name="T11" fmla="*/ 144 h 16"/>
                <a:gd name="T12" fmla="*/ 158 w 38"/>
                <a:gd name="T13" fmla="*/ 433 h 16"/>
                <a:gd name="T14" fmla="*/ 50 w 38"/>
                <a:gd name="T15" fmla="*/ 759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" h="16">
                  <a:moveTo>
                    <a:pt x="1" y="16"/>
                  </a:moveTo>
                  <a:cubicBezTo>
                    <a:pt x="25" y="14"/>
                    <a:pt x="25" y="14"/>
                    <a:pt x="25" y="14"/>
                  </a:cubicBezTo>
                  <a:cubicBezTo>
                    <a:pt x="30" y="11"/>
                    <a:pt x="35" y="9"/>
                    <a:pt x="38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3"/>
                    <a:pt x="35" y="0"/>
                    <a:pt x="32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1" y="1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5" name="Freeform 245">
              <a:extLst>
                <a:ext uri="{FF2B5EF4-FFF2-40B4-BE49-F238E27FC236}">
                  <a16:creationId xmlns:a16="http://schemas.microsoft.com/office/drawing/2014/main" id="{5FA6B70D-F942-4347-89DF-14E4B3BBC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2648"/>
              <a:ext cx="517" cy="269"/>
            </a:xfrm>
            <a:custGeom>
              <a:avLst/>
              <a:gdLst>
                <a:gd name="T0" fmla="*/ 8052 w 207"/>
                <a:gd name="T1" fmla="*/ 0 h 101"/>
                <a:gd name="T2" fmla="*/ 4316 w 207"/>
                <a:gd name="T3" fmla="*/ 2213 h 101"/>
                <a:gd name="T4" fmla="*/ 0 w 207"/>
                <a:gd name="T5" fmla="*/ 5079 h 101"/>
                <a:gd name="T6" fmla="*/ 4316 w 207"/>
                <a:gd name="T7" fmla="*/ 2021 h 101"/>
                <a:gd name="T8" fmla="*/ 8052 w 207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101">
                  <a:moveTo>
                    <a:pt x="207" y="0"/>
                  </a:moveTo>
                  <a:cubicBezTo>
                    <a:pt x="192" y="13"/>
                    <a:pt x="154" y="27"/>
                    <a:pt x="111" y="44"/>
                  </a:cubicBezTo>
                  <a:cubicBezTo>
                    <a:pt x="68" y="62"/>
                    <a:pt x="17" y="79"/>
                    <a:pt x="0" y="101"/>
                  </a:cubicBezTo>
                  <a:cubicBezTo>
                    <a:pt x="17" y="79"/>
                    <a:pt x="68" y="58"/>
                    <a:pt x="111" y="40"/>
                  </a:cubicBezTo>
                  <a:cubicBezTo>
                    <a:pt x="154" y="23"/>
                    <a:pt x="192" y="13"/>
                    <a:pt x="20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6" name="Freeform 246">
              <a:extLst>
                <a:ext uri="{FF2B5EF4-FFF2-40B4-BE49-F238E27FC236}">
                  <a16:creationId xmlns:a16="http://schemas.microsoft.com/office/drawing/2014/main" id="{99760D07-C056-4D1B-BE7F-DA8A06E09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3136"/>
              <a:ext cx="197" cy="80"/>
            </a:xfrm>
            <a:custGeom>
              <a:avLst/>
              <a:gdLst>
                <a:gd name="T0" fmla="*/ 0 w 79"/>
                <a:gd name="T1" fmla="*/ 0 h 30"/>
                <a:gd name="T2" fmla="*/ 3052 w 79"/>
                <a:gd name="T3" fmla="*/ 1515 h 30"/>
                <a:gd name="T4" fmla="*/ 1785 w 79"/>
                <a:gd name="T5" fmla="*/ 853 h 30"/>
                <a:gd name="T6" fmla="*/ 0 w 79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30">
                  <a:moveTo>
                    <a:pt x="0" y="0"/>
                  </a:moveTo>
                  <a:cubicBezTo>
                    <a:pt x="10" y="3"/>
                    <a:pt x="68" y="19"/>
                    <a:pt x="79" y="30"/>
                  </a:cubicBezTo>
                  <a:cubicBezTo>
                    <a:pt x="71" y="27"/>
                    <a:pt x="51" y="18"/>
                    <a:pt x="46" y="17"/>
                  </a:cubicBezTo>
                  <a:cubicBezTo>
                    <a:pt x="41" y="1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7" name="Freeform 247">
              <a:extLst>
                <a:ext uri="{FF2B5EF4-FFF2-40B4-BE49-F238E27FC236}">
                  <a16:creationId xmlns:a16="http://schemas.microsoft.com/office/drawing/2014/main" id="{F549004E-2E40-4EF6-BA44-97AE831CB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3179"/>
              <a:ext cx="187" cy="120"/>
            </a:xfrm>
            <a:custGeom>
              <a:avLst/>
              <a:gdLst>
                <a:gd name="T0" fmla="*/ 2743 w 75"/>
                <a:gd name="T1" fmla="*/ 661 h 45"/>
                <a:gd name="T2" fmla="*/ 2865 w 75"/>
                <a:gd name="T3" fmla="*/ 205 h 45"/>
                <a:gd name="T4" fmla="*/ 2511 w 75"/>
                <a:gd name="T5" fmla="*/ 56 h 45"/>
                <a:gd name="T6" fmla="*/ 0 w 75"/>
                <a:gd name="T7" fmla="*/ 1728 h 45"/>
                <a:gd name="T8" fmla="*/ 229 w 75"/>
                <a:gd name="T9" fmla="*/ 1912 h 45"/>
                <a:gd name="T10" fmla="*/ 229 w 75"/>
                <a:gd name="T11" fmla="*/ 2275 h 45"/>
                <a:gd name="T12" fmla="*/ 2743 w 75"/>
                <a:gd name="T13" fmla="*/ 661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" h="45">
                  <a:moveTo>
                    <a:pt x="71" y="13"/>
                  </a:moveTo>
                  <a:cubicBezTo>
                    <a:pt x="74" y="11"/>
                    <a:pt x="75" y="7"/>
                    <a:pt x="74" y="4"/>
                  </a:cubicBezTo>
                  <a:cubicBezTo>
                    <a:pt x="72" y="1"/>
                    <a:pt x="69" y="0"/>
                    <a:pt x="65" y="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45"/>
                    <a:pt x="6" y="45"/>
                    <a:pt x="6" y="45"/>
                  </a:cubicBezTo>
                  <a:lnTo>
                    <a:pt x="71" y="13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8" name="Freeform 248">
              <a:extLst>
                <a:ext uri="{FF2B5EF4-FFF2-40B4-BE49-F238E27FC236}">
                  <a16:creationId xmlns:a16="http://schemas.microsoft.com/office/drawing/2014/main" id="{6A899805-CEE7-47CB-99BF-32DCCEB2F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3125"/>
              <a:ext cx="173" cy="96"/>
            </a:xfrm>
            <a:custGeom>
              <a:avLst/>
              <a:gdLst>
                <a:gd name="T0" fmla="*/ 238 w 69"/>
                <a:gd name="T1" fmla="*/ 1459 h 36"/>
                <a:gd name="T2" fmla="*/ 208 w 69"/>
                <a:gd name="T3" fmla="*/ 1821 h 36"/>
                <a:gd name="T4" fmla="*/ 2520 w 69"/>
                <a:gd name="T5" fmla="*/ 661 h 36"/>
                <a:gd name="T6" fmla="*/ 2678 w 69"/>
                <a:gd name="T7" fmla="*/ 248 h 36"/>
                <a:gd name="T8" fmla="*/ 2364 w 69"/>
                <a:gd name="T9" fmla="*/ 56 h 36"/>
                <a:gd name="T10" fmla="*/ 0 w 69"/>
                <a:gd name="T11" fmla="*/ 1216 h 36"/>
                <a:gd name="T12" fmla="*/ 238 w 69"/>
                <a:gd name="T13" fmla="*/ 1459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36">
                  <a:moveTo>
                    <a:pt x="6" y="29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7" y="12"/>
                    <a:pt x="69" y="8"/>
                    <a:pt x="68" y="5"/>
                  </a:cubicBezTo>
                  <a:cubicBezTo>
                    <a:pt x="67" y="2"/>
                    <a:pt x="63" y="0"/>
                    <a:pt x="60" y="1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6" y="29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9" name="Freeform 249">
              <a:extLst>
                <a:ext uri="{FF2B5EF4-FFF2-40B4-BE49-F238E27FC236}">
                  <a16:creationId xmlns:a16="http://schemas.microsoft.com/office/drawing/2014/main" id="{FD850A6B-71EF-4035-BA9E-88FC0D356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" y="3136"/>
              <a:ext cx="132" cy="61"/>
            </a:xfrm>
            <a:custGeom>
              <a:avLst/>
              <a:gdLst>
                <a:gd name="T0" fmla="*/ 0 w 53"/>
                <a:gd name="T1" fmla="*/ 1048 h 23"/>
                <a:gd name="T2" fmla="*/ 2040 w 53"/>
                <a:gd name="T3" fmla="*/ 0 h 23"/>
                <a:gd name="T4" fmla="*/ 105 w 53"/>
                <a:gd name="T5" fmla="*/ 114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23">
                  <a:moveTo>
                    <a:pt x="0" y="21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46" y="3"/>
                    <a:pt x="3" y="22"/>
                    <a:pt x="3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0" name="Freeform 250">
              <a:extLst>
                <a:ext uri="{FF2B5EF4-FFF2-40B4-BE49-F238E27FC236}">
                  <a16:creationId xmlns:a16="http://schemas.microsoft.com/office/drawing/2014/main" id="{ED7174CB-A0DF-4AB2-ACEA-09CF197A7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3192"/>
              <a:ext cx="145" cy="85"/>
            </a:xfrm>
            <a:custGeom>
              <a:avLst/>
              <a:gdLst>
                <a:gd name="T0" fmla="*/ 0 w 58"/>
                <a:gd name="T1" fmla="*/ 1448 h 32"/>
                <a:gd name="T2" fmla="*/ 2270 w 58"/>
                <a:gd name="T3" fmla="*/ 0 h 32"/>
                <a:gd name="T4" fmla="*/ 125 w 58"/>
                <a:gd name="T5" fmla="*/ 1594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32">
                  <a:moveTo>
                    <a:pt x="0" y="29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1" y="4"/>
                    <a:pt x="2" y="30"/>
                    <a:pt x="3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1" name="Freeform 251">
              <a:extLst>
                <a:ext uri="{FF2B5EF4-FFF2-40B4-BE49-F238E27FC236}">
                  <a16:creationId xmlns:a16="http://schemas.microsoft.com/office/drawing/2014/main" id="{D02998CB-3079-4B6F-AB1E-E477CED53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3229"/>
              <a:ext cx="143" cy="184"/>
            </a:xfrm>
            <a:custGeom>
              <a:avLst/>
              <a:gdLst>
                <a:gd name="T0" fmla="*/ 2132 w 57"/>
                <a:gd name="T1" fmla="*/ 547 h 69"/>
                <a:gd name="T2" fmla="*/ 2102 w 57"/>
                <a:gd name="T3" fmla="*/ 93 h 69"/>
                <a:gd name="T4" fmla="*/ 1781 w 57"/>
                <a:gd name="T5" fmla="*/ 205 h 69"/>
                <a:gd name="T6" fmla="*/ 0 w 57"/>
                <a:gd name="T7" fmla="*/ 3128 h 69"/>
                <a:gd name="T8" fmla="*/ 283 w 57"/>
                <a:gd name="T9" fmla="*/ 3187 h 69"/>
                <a:gd name="T10" fmla="*/ 396 w 57"/>
                <a:gd name="T11" fmla="*/ 3491 h 69"/>
                <a:gd name="T12" fmla="*/ 2132 w 57"/>
                <a:gd name="T13" fmla="*/ 547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69">
                  <a:moveTo>
                    <a:pt x="54" y="11"/>
                  </a:moveTo>
                  <a:cubicBezTo>
                    <a:pt x="57" y="8"/>
                    <a:pt x="56" y="4"/>
                    <a:pt x="53" y="2"/>
                  </a:cubicBezTo>
                  <a:cubicBezTo>
                    <a:pt x="51" y="0"/>
                    <a:pt x="47" y="1"/>
                    <a:pt x="45" y="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10" y="69"/>
                    <a:pt x="10" y="69"/>
                    <a:pt x="10" y="69"/>
                  </a:cubicBezTo>
                  <a:lnTo>
                    <a:pt x="54" y="11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2" name="Freeform 252">
              <a:extLst>
                <a:ext uri="{FF2B5EF4-FFF2-40B4-BE49-F238E27FC236}">
                  <a16:creationId xmlns:a16="http://schemas.microsoft.com/office/drawing/2014/main" id="{56C607DB-11F7-4990-B2DF-714F48373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3229"/>
              <a:ext cx="143" cy="184"/>
            </a:xfrm>
            <a:custGeom>
              <a:avLst/>
              <a:gdLst>
                <a:gd name="T0" fmla="*/ 2132 w 57"/>
                <a:gd name="T1" fmla="*/ 547 h 69"/>
                <a:gd name="T2" fmla="*/ 2102 w 57"/>
                <a:gd name="T3" fmla="*/ 93 h 69"/>
                <a:gd name="T4" fmla="*/ 1781 w 57"/>
                <a:gd name="T5" fmla="*/ 205 h 69"/>
                <a:gd name="T6" fmla="*/ 0 w 57"/>
                <a:gd name="T7" fmla="*/ 3128 h 69"/>
                <a:gd name="T8" fmla="*/ 283 w 57"/>
                <a:gd name="T9" fmla="*/ 3187 h 69"/>
                <a:gd name="T10" fmla="*/ 396 w 57"/>
                <a:gd name="T11" fmla="*/ 3491 h 69"/>
                <a:gd name="T12" fmla="*/ 2132 w 57"/>
                <a:gd name="T13" fmla="*/ 547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69">
                  <a:moveTo>
                    <a:pt x="54" y="11"/>
                  </a:moveTo>
                  <a:cubicBezTo>
                    <a:pt x="57" y="8"/>
                    <a:pt x="56" y="4"/>
                    <a:pt x="53" y="2"/>
                  </a:cubicBezTo>
                  <a:cubicBezTo>
                    <a:pt x="51" y="0"/>
                    <a:pt x="47" y="1"/>
                    <a:pt x="45" y="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10" y="69"/>
                    <a:pt x="10" y="69"/>
                    <a:pt x="10" y="69"/>
                  </a:cubicBezTo>
                  <a:lnTo>
                    <a:pt x="54" y="11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3" name="Freeform 253">
              <a:extLst>
                <a:ext uri="{FF2B5EF4-FFF2-40B4-BE49-F238E27FC236}">
                  <a16:creationId xmlns:a16="http://schemas.microsoft.com/office/drawing/2014/main" id="{20B9C16D-0CC6-443F-8968-3DC422C5E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3251"/>
              <a:ext cx="98" cy="141"/>
            </a:xfrm>
            <a:custGeom>
              <a:avLst/>
              <a:gdLst>
                <a:gd name="T0" fmla="*/ 0 w 39"/>
                <a:gd name="T1" fmla="*/ 2597 h 53"/>
                <a:gd name="T2" fmla="*/ 1553 w 39"/>
                <a:gd name="T3" fmla="*/ 0 h 53"/>
                <a:gd name="T4" fmla="*/ 126 w 39"/>
                <a:gd name="T5" fmla="*/ 2655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53">
                  <a:moveTo>
                    <a:pt x="0" y="52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5" y="7"/>
                    <a:pt x="3" y="52"/>
                    <a:pt x="3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4" name="Freeform 254">
              <a:extLst>
                <a:ext uri="{FF2B5EF4-FFF2-40B4-BE49-F238E27FC236}">
                  <a16:creationId xmlns:a16="http://schemas.microsoft.com/office/drawing/2014/main" id="{F1845B1B-573C-436D-BCCA-28D3DC4A9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1475"/>
              <a:ext cx="978" cy="645"/>
            </a:xfrm>
            <a:custGeom>
              <a:avLst/>
              <a:gdLst>
                <a:gd name="T0" fmla="*/ 10873 w 391"/>
                <a:gd name="T1" fmla="*/ 6855 h 242"/>
                <a:gd name="T2" fmla="*/ 8297 w 391"/>
                <a:gd name="T3" fmla="*/ 3276 h 242"/>
                <a:gd name="T4" fmla="*/ 0 w 391"/>
                <a:gd name="T5" fmla="*/ 1613 h 242"/>
                <a:gd name="T6" fmla="*/ 0 w 391"/>
                <a:gd name="T7" fmla="*/ 1613 h 242"/>
                <a:gd name="T8" fmla="*/ 4035 w 391"/>
                <a:gd name="T9" fmla="*/ 1668 h 242"/>
                <a:gd name="T10" fmla="*/ 8059 w 391"/>
                <a:gd name="T11" fmla="*/ 5000 h 242"/>
                <a:gd name="T12" fmla="*/ 9777 w 391"/>
                <a:gd name="T13" fmla="*/ 7460 h 242"/>
                <a:gd name="T14" fmla="*/ 14207 w 391"/>
                <a:gd name="T15" fmla="*/ 11607 h 242"/>
                <a:gd name="T16" fmla="*/ 15303 w 391"/>
                <a:gd name="T17" fmla="*/ 11005 h 242"/>
                <a:gd name="T18" fmla="*/ 10873 w 391"/>
                <a:gd name="T19" fmla="*/ 6855 h 2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1" h="242">
                  <a:moveTo>
                    <a:pt x="278" y="136"/>
                  </a:moveTo>
                  <a:cubicBezTo>
                    <a:pt x="250" y="106"/>
                    <a:pt x="229" y="80"/>
                    <a:pt x="212" y="65"/>
                  </a:cubicBezTo>
                  <a:cubicBezTo>
                    <a:pt x="139" y="0"/>
                    <a:pt x="69" y="6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6" y="22"/>
                    <a:pt x="81" y="23"/>
                    <a:pt x="103" y="33"/>
                  </a:cubicBezTo>
                  <a:cubicBezTo>
                    <a:pt x="137" y="41"/>
                    <a:pt x="172" y="65"/>
                    <a:pt x="206" y="99"/>
                  </a:cubicBezTo>
                  <a:cubicBezTo>
                    <a:pt x="218" y="113"/>
                    <a:pt x="233" y="130"/>
                    <a:pt x="250" y="148"/>
                  </a:cubicBezTo>
                  <a:cubicBezTo>
                    <a:pt x="289" y="190"/>
                    <a:pt x="337" y="242"/>
                    <a:pt x="363" y="230"/>
                  </a:cubicBezTo>
                  <a:cubicBezTo>
                    <a:pt x="391" y="218"/>
                    <a:pt x="391" y="218"/>
                    <a:pt x="391" y="218"/>
                  </a:cubicBezTo>
                  <a:cubicBezTo>
                    <a:pt x="366" y="229"/>
                    <a:pt x="317" y="177"/>
                    <a:pt x="278" y="136"/>
                  </a:cubicBezTo>
                  <a:close/>
                </a:path>
              </a:pathLst>
            </a:custGeom>
            <a:solidFill>
              <a:srgbClr val="95C895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05" name="Freeform 255">
              <a:extLst>
                <a:ext uri="{FF2B5EF4-FFF2-40B4-BE49-F238E27FC236}">
                  <a16:creationId xmlns:a16="http://schemas.microsoft.com/office/drawing/2014/main" id="{8F1504D6-FC29-41F6-84E7-C103E6A53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" y="1667"/>
              <a:ext cx="422" cy="418"/>
            </a:xfrm>
            <a:custGeom>
              <a:avLst/>
              <a:gdLst>
                <a:gd name="T0" fmla="*/ 0 w 169"/>
                <a:gd name="T1" fmla="*/ 0 h 157"/>
                <a:gd name="T2" fmla="*/ 2956 w 169"/>
                <a:gd name="T3" fmla="*/ 3663 h 157"/>
                <a:gd name="T4" fmla="*/ 6572 w 169"/>
                <a:gd name="T5" fmla="*/ 7889 h 157"/>
                <a:gd name="T6" fmla="*/ 2799 w 169"/>
                <a:gd name="T7" fmla="*/ 3770 h 157"/>
                <a:gd name="T8" fmla="*/ 0 w 169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" h="157">
                  <a:moveTo>
                    <a:pt x="0" y="0"/>
                  </a:moveTo>
                  <a:cubicBezTo>
                    <a:pt x="18" y="8"/>
                    <a:pt x="44" y="40"/>
                    <a:pt x="76" y="73"/>
                  </a:cubicBezTo>
                  <a:cubicBezTo>
                    <a:pt x="107" y="107"/>
                    <a:pt x="142" y="149"/>
                    <a:pt x="169" y="157"/>
                  </a:cubicBezTo>
                  <a:cubicBezTo>
                    <a:pt x="142" y="149"/>
                    <a:pt x="104" y="108"/>
                    <a:pt x="72" y="75"/>
                  </a:cubicBezTo>
                  <a:cubicBezTo>
                    <a:pt x="41" y="41"/>
                    <a:pt x="18" y="8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6" name="Freeform 256">
              <a:extLst>
                <a:ext uri="{FF2B5EF4-FFF2-40B4-BE49-F238E27FC236}">
                  <a16:creationId xmlns:a16="http://schemas.microsoft.com/office/drawing/2014/main" id="{2174F9B9-920B-4A7D-855E-5F886C547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1533"/>
              <a:ext cx="260" cy="30"/>
            </a:xfrm>
            <a:custGeom>
              <a:avLst/>
              <a:gdLst>
                <a:gd name="T0" fmla="*/ 0 w 104"/>
                <a:gd name="T1" fmla="*/ 551 h 11"/>
                <a:gd name="T2" fmla="*/ 4063 w 104"/>
                <a:gd name="T3" fmla="*/ 611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4" h="11">
                  <a:moveTo>
                    <a:pt x="0" y="10"/>
                  </a:moveTo>
                  <a:cubicBezTo>
                    <a:pt x="26" y="0"/>
                    <a:pt x="81" y="1"/>
                    <a:pt x="104" y="1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7" name="Freeform 257">
              <a:extLst>
                <a:ext uri="{FF2B5EF4-FFF2-40B4-BE49-F238E27FC236}">
                  <a16:creationId xmlns:a16="http://schemas.microsoft.com/office/drawing/2014/main" id="{EA37774E-72F3-4736-9E5E-EA0157348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1531"/>
              <a:ext cx="2203" cy="637"/>
            </a:xfrm>
            <a:custGeom>
              <a:avLst/>
              <a:gdLst>
                <a:gd name="T0" fmla="*/ 30414 w 881"/>
                <a:gd name="T1" fmla="*/ 546 h 239"/>
                <a:gd name="T2" fmla="*/ 30414 w 881"/>
                <a:gd name="T3" fmla="*/ 546 h 239"/>
                <a:gd name="T4" fmla="*/ 27436 w 881"/>
                <a:gd name="T5" fmla="*/ 2218 h 239"/>
                <a:gd name="T6" fmla="*/ 17639 w 881"/>
                <a:gd name="T7" fmla="*/ 5810 h 239"/>
                <a:gd name="T8" fmla="*/ 11180 w 881"/>
                <a:gd name="T9" fmla="*/ 2479 h 239"/>
                <a:gd name="T10" fmla="*/ 5239 w 881"/>
                <a:gd name="T11" fmla="*/ 853 h 239"/>
                <a:gd name="T12" fmla="*/ 3563 w 881"/>
                <a:gd name="T13" fmla="*/ 3238 h 239"/>
                <a:gd name="T14" fmla="*/ 3563 w 881"/>
                <a:gd name="T15" fmla="*/ 3238 h 239"/>
                <a:gd name="T16" fmla="*/ 3521 w 881"/>
                <a:gd name="T17" fmla="*/ 3425 h 239"/>
                <a:gd name="T18" fmla="*/ 3488 w 881"/>
                <a:gd name="T19" fmla="*/ 3481 h 239"/>
                <a:gd name="T20" fmla="*/ 3488 w 881"/>
                <a:gd name="T21" fmla="*/ 3481 h 239"/>
                <a:gd name="T22" fmla="*/ 2658 w 881"/>
                <a:gd name="T23" fmla="*/ 6607 h 239"/>
                <a:gd name="T24" fmla="*/ 0 w 881"/>
                <a:gd name="T25" fmla="*/ 12063 h 239"/>
                <a:gd name="T26" fmla="*/ 1250 w 881"/>
                <a:gd name="T27" fmla="*/ 12063 h 239"/>
                <a:gd name="T28" fmla="*/ 3958 w 881"/>
                <a:gd name="T29" fmla="*/ 6607 h 239"/>
                <a:gd name="T30" fmla="*/ 4659 w 881"/>
                <a:gd name="T31" fmla="*/ 3993 h 239"/>
                <a:gd name="T32" fmla="*/ 4659 w 881"/>
                <a:gd name="T33" fmla="*/ 3993 h 239"/>
                <a:gd name="T34" fmla="*/ 5709 w 881"/>
                <a:gd name="T35" fmla="*/ 1514 h 239"/>
                <a:gd name="T36" fmla="*/ 10755 w 881"/>
                <a:gd name="T37" fmla="*/ 3787 h 239"/>
                <a:gd name="T38" fmla="*/ 17514 w 881"/>
                <a:gd name="T39" fmla="*/ 6250 h 239"/>
                <a:gd name="T40" fmla="*/ 27914 w 881"/>
                <a:gd name="T41" fmla="*/ 3481 h 239"/>
                <a:gd name="T42" fmla="*/ 32957 w 881"/>
                <a:gd name="T43" fmla="*/ 397 h 239"/>
                <a:gd name="T44" fmla="*/ 34448 w 881"/>
                <a:gd name="T45" fmla="*/ 605 h 239"/>
                <a:gd name="T46" fmla="*/ 30414 w 881"/>
                <a:gd name="T47" fmla="*/ 546 h 2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81" h="239">
                  <a:moveTo>
                    <a:pt x="778" y="11"/>
                  </a:moveTo>
                  <a:cubicBezTo>
                    <a:pt x="778" y="11"/>
                    <a:pt x="778" y="11"/>
                    <a:pt x="778" y="11"/>
                  </a:cubicBezTo>
                  <a:cubicBezTo>
                    <a:pt x="753" y="20"/>
                    <a:pt x="727" y="32"/>
                    <a:pt x="702" y="44"/>
                  </a:cubicBezTo>
                  <a:cubicBezTo>
                    <a:pt x="627" y="79"/>
                    <a:pt x="548" y="127"/>
                    <a:pt x="451" y="115"/>
                  </a:cubicBezTo>
                  <a:cubicBezTo>
                    <a:pt x="392" y="108"/>
                    <a:pt x="336" y="71"/>
                    <a:pt x="286" y="49"/>
                  </a:cubicBezTo>
                  <a:cubicBezTo>
                    <a:pt x="214" y="17"/>
                    <a:pt x="173" y="0"/>
                    <a:pt x="134" y="17"/>
                  </a:cubicBezTo>
                  <a:cubicBezTo>
                    <a:pt x="115" y="25"/>
                    <a:pt x="101" y="40"/>
                    <a:pt x="91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5"/>
                    <a:pt x="90" y="67"/>
                    <a:pt x="90" y="68"/>
                  </a:cubicBezTo>
                  <a:cubicBezTo>
                    <a:pt x="90" y="68"/>
                    <a:pt x="90" y="69"/>
                    <a:pt x="89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81" y="92"/>
                    <a:pt x="74" y="117"/>
                    <a:pt x="68" y="131"/>
                  </a:cubicBezTo>
                  <a:cubicBezTo>
                    <a:pt x="56" y="161"/>
                    <a:pt x="27" y="239"/>
                    <a:pt x="0" y="239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59" y="239"/>
                    <a:pt x="90" y="161"/>
                    <a:pt x="101" y="131"/>
                  </a:cubicBezTo>
                  <a:cubicBezTo>
                    <a:pt x="106" y="119"/>
                    <a:pt x="112" y="9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26" y="61"/>
                    <a:pt x="124" y="42"/>
                    <a:pt x="146" y="30"/>
                  </a:cubicBezTo>
                  <a:cubicBezTo>
                    <a:pt x="174" y="16"/>
                    <a:pt x="220" y="51"/>
                    <a:pt x="275" y="75"/>
                  </a:cubicBezTo>
                  <a:cubicBezTo>
                    <a:pt x="327" y="97"/>
                    <a:pt x="385" y="117"/>
                    <a:pt x="448" y="124"/>
                  </a:cubicBezTo>
                  <a:cubicBezTo>
                    <a:pt x="553" y="137"/>
                    <a:pt x="638" y="104"/>
                    <a:pt x="714" y="69"/>
                  </a:cubicBezTo>
                  <a:cubicBezTo>
                    <a:pt x="762" y="47"/>
                    <a:pt x="801" y="13"/>
                    <a:pt x="843" y="8"/>
                  </a:cubicBezTo>
                  <a:cubicBezTo>
                    <a:pt x="856" y="7"/>
                    <a:pt x="869" y="9"/>
                    <a:pt x="881" y="12"/>
                  </a:cubicBezTo>
                  <a:cubicBezTo>
                    <a:pt x="859" y="2"/>
                    <a:pt x="804" y="1"/>
                    <a:pt x="778" y="11"/>
                  </a:cubicBezTo>
                  <a:close/>
                </a:path>
              </a:pathLst>
            </a:custGeom>
            <a:solidFill>
              <a:srgbClr val="258F48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08" name="Freeform 258">
              <a:extLst>
                <a:ext uri="{FF2B5EF4-FFF2-40B4-BE49-F238E27FC236}">
                  <a16:creationId xmlns:a16="http://schemas.microsoft.com/office/drawing/2014/main" id="{4D570920-B064-4A31-A7F2-87B1B0EC9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" y="2053"/>
              <a:ext cx="2005" cy="491"/>
            </a:xfrm>
            <a:custGeom>
              <a:avLst/>
              <a:gdLst>
                <a:gd name="T0" fmla="*/ 26770 w 802"/>
                <a:gd name="T1" fmla="*/ 4045 h 184"/>
                <a:gd name="T2" fmla="*/ 27313 w 802"/>
                <a:gd name="T3" fmla="*/ 3952 h 184"/>
                <a:gd name="T4" fmla="*/ 31333 w 802"/>
                <a:gd name="T5" fmla="*/ 4673 h 184"/>
                <a:gd name="T6" fmla="*/ 31333 w 802"/>
                <a:gd name="T7" fmla="*/ 4673 h 184"/>
                <a:gd name="T8" fmla="*/ 23958 w 802"/>
                <a:gd name="T9" fmla="*/ 3952 h 184"/>
                <a:gd name="T10" fmla="*/ 19970 w 802"/>
                <a:gd name="T11" fmla="*/ 5740 h 184"/>
                <a:gd name="T12" fmla="*/ 3050 w 802"/>
                <a:gd name="T13" fmla="*/ 1980 h 184"/>
                <a:gd name="T14" fmla="*/ 1613 w 802"/>
                <a:gd name="T15" fmla="*/ 205 h 184"/>
                <a:gd name="T16" fmla="*/ 0 w 802"/>
                <a:gd name="T17" fmla="*/ 0 h 184"/>
                <a:gd name="T18" fmla="*/ 8438 w 802"/>
                <a:gd name="T19" fmla="*/ 7712 h 184"/>
                <a:gd name="T20" fmla="*/ 19813 w 802"/>
                <a:gd name="T21" fmla="*/ 7141 h 184"/>
                <a:gd name="T22" fmla="*/ 19845 w 802"/>
                <a:gd name="T23" fmla="*/ 7141 h 184"/>
                <a:gd name="T24" fmla="*/ 26770 w 802"/>
                <a:gd name="T25" fmla="*/ 4045 h 1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2" h="184">
                  <a:moveTo>
                    <a:pt x="685" y="80"/>
                  </a:moveTo>
                  <a:cubicBezTo>
                    <a:pt x="688" y="79"/>
                    <a:pt x="696" y="78"/>
                    <a:pt x="699" y="78"/>
                  </a:cubicBezTo>
                  <a:cubicBezTo>
                    <a:pt x="723" y="71"/>
                    <a:pt x="777" y="78"/>
                    <a:pt x="802" y="92"/>
                  </a:cubicBezTo>
                  <a:cubicBezTo>
                    <a:pt x="802" y="92"/>
                    <a:pt x="802" y="92"/>
                    <a:pt x="802" y="92"/>
                  </a:cubicBezTo>
                  <a:cubicBezTo>
                    <a:pt x="744" y="60"/>
                    <a:pt x="689" y="54"/>
                    <a:pt x="613" y="78"/>
                  </a:cubicBezTo>
                  <a:cubicBezTo>
                    <a:pt x="583" y="87"/>
                    <a:pt x="553" y="96"/>
                    <a:pt x="511" y="113"/>
                  </a:cubicBezTo>
                  <a:cubicBezTo>
                    <a:pt x="357" y="177"/>
                    <a:pt x="183" y="144"/>
                    <a:pt x="78" y="39"/>
                  </a:cubicBezTo>
                  <a:cubicBezTo>
                    <a:pt x="66" y="27"/>
                    <a:pt x="53" y="16"/>
                    <a:pt x="41" y="4"/>
                  </a:cubicBezTo>
                  <a:cubicBezTo>
                    <a:pt x="16" y="5"/>
                    <a:pt x="0" y="0"/>
                    <a:pt x="0" y="0"/>
                  </a:cubicBezTo>
                  <a:cubicBezTo>
                    <a:pt x="62" y="73"/>
                    <a:pt x="134" y="126"/>
                    <a:pt x="216" y="152"/>
                  </a:cubicBezTo>
                  <a:cubicBezTo>
                    <a:pt x="317" y="184"/>
                    <a:pt x="408" y="174"/>
                    <a:pt x="507" y="14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79" y="116"/>
                    <a:pt x="636" y="88"/>
                    <a:pt x="685" y="80"/>
                  </a:cubicBezTo>
                  <a:close/>
                </a:path>
              </a:pathLst>
            </a:custGeom>
            <a:solidFill>
              <a:srgbClr val="89D2F1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09" name="Freeform 259">
              <a:extLst>
                <a:ext uri="{FF2B5EF4-FFF2-40B4-BE49-F238E27FC236}">
                  <a16:creationId xmlns:a16="http://schemas.microsoft.com/office/drawing/2014/main" id="{AEE3946D-8B2D-4CAF-9B95-7D1593A2C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1549"/>
              <a:ext cx="1115" cy="328"/>
            </a:xfrm>
            <a:custGeom>
              <a:avLst/>
              <a:gdLst>
                <a:gd name="T0" fmla="*/ 13095 w 446"/>
                <a:gd name="T1" fmla="*/ 5555 h 123"/>
                <a:gd name="T2" fmla="*/ 13095 w 446"/>
                <a:gd name="T3" fmla="*/ 5555 h 123"/>
                <a:gd name="T4" fmla="*/ 12313 w 446"/>
                <a:gd name="T5" fmla="*/ 5461 h 123"/>
                <a:gd name="T6" fmla="*/ 5863 w 446"/>
                <a:gd name="T7" fmla="*/ 2125 h 123"/>
                <a:gd name="T8" fmla="*/ 2550 w 446"/>
                <a:gd name="T9" fmla="*/ 397 h 123"/>
                <a:gd name="T10" fmla="*/ 2550 w 446"/>
                <a:gd name="T11" fmla="*/ 397 h 123"/>
                <a:gd name="T12" fmla="*/ 0 w 446"/>
                <a:gd name="T13" fmla="*/ 1571 h 123"/>
                <a:gd name="T14" fmla="*/ 0 w 446"/>
                <a:gd name="T15" fmla="*/ 1571 h 123"/>
                <a:gd name="T16" fmla="*/ 395 w 446"/>
                <a:gd name="T17" fmla="*/ 1160 h 123"/>
                <a:gd name="T18" fmla="*/ 5438 w 446"/>
                <a:gd name="T19" fmla="*/ 3435 h 123"/>
                <a:gd name="T20" fmla="*/ 12188 w 446"/>
                <a:gd name="T21" fmla="*/ 5917 h 123"/>
                <a:gd name="T22" fmla="*/ 17425 w 446"/>
                <a:gd name="T23" fmla="*/ 5555 h 123"/>
                <a:gd name="T24" fmla="*/ 13095 w 446"/>
                <a:gd name="T25" fmla="*/ 5555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6" h="123">
                  <a:moveTo>
                    <a:pt x="335" y="110"/>
                  </a:moveTo>
                  <a:cubicBezTo>
                    <a:pt x="335" y="110"/>
                    <a:pt x="335" y="110"/>
                    <a:pt x="335" y="110"/>
                  </a:cubicBezTo>
                  <a:cubicBezTo>
                    <a:pt x="328" y="109"/>
                    <a:pt x="322" y="109"/>
                    <a:pt x="315" y="108"/>
                  </a:cubicBezTo>
                  <a:cubicBezTo>
                    <a:pt x="256" y="101"/>
                    <a:pt x="200" y="64"/>
                    <a:pt x="150" y="42"/>
                  </a:cubicBezTo>
                  <a:cubicBezTo>
                    <a:pt x="116" y="27"/>
                    <a:pt x="88" y="15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27" y="0"/>
                    <a:pt x="10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8"/>
                    <a:pt x="6" y="26"/>
                    <a:pt x="10" y="23"/>
                  </a:cubicBezTo>
                  <a:cubicBezTo>
                    <a:pt x="38" y="9"/>
                    <a:pt x="84" y="44"/>
                    <a:pt x="139" y="68"/>
                  </a:cubicBezTo>
                  <a:cubicBezTo>
                    <a:pt x="191" y="90"/>
                    <a:pt x="249" y="110"/>
                    <a:pt x="312" y="117"/>
                  </a:cubicBezTo>
                  <a:cubicBezTo>
                    <a:pt x="361" y="123"/>
                    <a:pt x="405" y="120"/>
                    <a:pt x="446" y="110"/>
                  </a:cubicBezTo>
                  <a:cubicBezTo>
                    <a:pt x="393" y="116"/>
                    <a:pt x="359" y="113"/>
                    <a:pt x="335" y="110"/>
                  </a:cubicBezTo>
                  <a:close/>
                </a:path>
              </a:pathLst>
            </a:custGeom>
            <a:solidFill>
              <a:srgbClr val="95C895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10" name="Freeform 260">
              <a:extLst>
                <a:ext uri="{FF2B5EF4-FFF2-40B4-BE49-F238E27FC236}">
                  <a16:creationId xmlns:a16="http://schemas.microsoft.com/office/drawing/2014/main" id="{DACB21FD-75F8-4509-89A5-5B6771C7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1568"/>
              <a:ext cx="370" cy="600"/>
            </a:xfrm>
            <a:custGeom>
              <a:avLst/>
              <a:gdLst>
                <a:gd name="T0" fmla="*/ 5783 w 148"/>
                <a:gd name="T1" fmla="*/ 11379 h 225"/>
                <a:gd name="T2" fmla="*/ 3050 w 148"/>
                <a:gd name="T3" fmla="*/ 5256 h 225"/>
                <a:gd name="T4" fmla="*/ 1175 w 148"/>
                <a:gd name="T5" fmla="*/ 0 h 225"/>
                <a:gd name="T6" fmla="*/ 0 w 148"/>
                <a:gd name="T7" fmla="*/ 0 h 225"/>
                <a:gd name="T8" fmla="*/ 1845 w 148"/>
                <a:gd name="T9" fmla="*/ 5256 h 225"/>
                <a:gd name="T10" fmla="*/ 4583 w 148"/>
                <a:gd name="T11" fmla="*/ 11379 h 225"/>
                <a:gd name="T12" fmla="*/ 5783 w 148"/>
                <a:gd name="T13" fmla="*/ 11379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" h="225">
                  <a:moveTo>
                    <a:pt x="148" y="225"/>
                  </a:moveTo>
                  <a:cubicBezTo>
                    <a:pt x="120" y="225"/>
                    <a:pt x="97" y="158"/>
                    <a:pt x="78" y="104"/>
                  </a:cubicBezTo>
                  <a:cubicBezTo>
                    <a:pt x="58" y="49"/>
                    <a:pt x="51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7" y="49"/>
                    <a:pt x="47" y="104"/>
                  </a:cubicBezTo>
                  <a:cubicBezTo>
                    <a:pt x="66" y="158"/>
                    <a:pt x="89" y="225"/>
                    <a:pt x="117" y="225"/>
                  </a:cubicBezTo>
                  <a:lnTo>
                    <a:pt x="148" y="225"/>
                  </a:lnTo>
                  <a:close/>
                </a:path>
              </a:pathLst>
            </a:custGeom>
            <a:solidFill>
              <a:srgbClr val="95C895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11" name="Freeform 261">
              <a:extLst>
                <a:ext uri="{FF2B5EF4-FFF2-40B4-BE49-F238E27FC236}">
                  <a16:creationId xmlns:a16="http://schemas.microsoft.com/office/drawing/2014/main" id="{B17A2CD8-8181-4047-9FFF-0C22F186B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1584"/>
              <a:ext cx="228" cy="565"/>
            </a:xfrm>
            <a:custGeom>
              <a:avLst/>
              <a:gdLst>
                <a:gd name="T0" fmla="*/ 0 w 91"/>
                <a:gd name="T1" fmla="*/ 0 h 212"/>
                <a:gd name="T2" fmla="*/ 1543 w 91"/>
                <a:gd name="T3" fmla="*/ 4944 h 212"/>
                <a:gd name="T4" fmla="*/ 3585 w 91"/>
                <a:gd name="T5" fmla="*/ 10698 h 212"/>
                <a:gd name="T6" fmla="*/ 1413 w 91"/>
                <a:gd name="T7" fmla="*/ 4944 h 212"/>
                <a:gd name="T8" fmla="*/ 0 w 91"/>
                <a:gd name="T9" fmla="*/ 0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212">
                  <a:moveTo>
                    <a:pt x="0" y="0"/>
                  </a:moveTo>
                  <a:cubicBezTo>
                    <a:pt x="13" y="15"/>
                    <a:pt x="24" y="55"/>
                    <a:pt x="39" y="98"/>
                  </a:cubicBezTo>
                  <a:cubicBezTo>
                    <a:pt x="55" y="142"/>
                    <a:pt x="69" y="194"/>
                    <a:pt x="91" y="212"/>
                  </a:cubicBezTo>
                  <a:cubicBezTo>
                    <a:pt x="69" y="194"/>
                    <a:pt x="51" y="142"/>
                    <a:pt x="36" y="98"/>
                  </a:cubicBezTo>
                  <a:cubicBezTo>
                    <a:pt x="20" y="55"/>
                    <a:pt x="13" y="15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2" name="Freeform 262">
              <a:extLst>
                <a:ext uri="{FF2B5EF4-FFF2-40B4-BE49-F238E27FC236}">
                  <a16:creationId xmlns:a16="http://schemas.microsoft.com/office/drawing/2014/main" id="{066856B8-51BB-4D0C-9FF0-B362D06B3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" y="1584"/>
              <a:ext cx="225" cy="565"/>
            </a:xfrm>
            <a:custGeom>
              <a:avLst/>
              <a:gdLst>
                <a:gd name="T0" fmla="*/ 0 w 90"/>
                <a:gd name="T1" fmla="*/ 0 h 212"/>
                <a:gd name="T2" fmla="*/ 1533 w 90"/>
                <a:gd name="T3" fmla="*/ 4944 h 212"/>
                <a:gd name="T4" fmla="*/ 3520 w 90"/>
                <a:gd name="T5" fmla="*/ 10698 h 212"/>
                <a:gd name="T6" fmla="*/ 1375 w 90"/>
                <a:gd name="T7" fmla="*/ 4944 h 212"/>
                <a:gd name="T8" fmla="*/ 0 w 90"/>
                <a:gd name="T9" fmla="*/ 0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212">
                  <a:moveTo>
                    <a:pt x="0" y="0"/>
                  </a:moveTo>
                  <a:cubicBezTo>
                    <a:pt x="12" y="15"/>
                    <a:pt x="23" y="55"/>
                    <a:pt x="39" y="98"/>
                  </a:cubicBezTo>
                  <a:cubicBezTo>
                    <a:pt x="54" y="142"/>
                    <a:pt x="69" y="194"/>
                    <a:pt x="90" y="212"/>
                  </a:cubicBezTo>
                  <a:cubicBezTo>
                    <a:pt x="69" y="194"/>
                    <a:pt x="50" y="142"/>
                    <a:pt x="35" y="98"/>
                  </a:cubicBezTo>
                  <a:cubicBezTo>
                    <a:pt x="20" y="55"/>
                    <a:pt x="12" y="15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3" name="Freeform 263">
              <a:extLst>
                <a:ext uri="{FF2B5EF4-FFF2-40B4-BE49-F238E27FC236}">
                  <a16:creationId xmlns:a16="http://schemas.microsoft.com/office/drawing/2014/main" id="{FD705D73-4375-4C24-8E30-430C9509E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1568"/>
              <a:ext cx="2662" cy="1331"/>
            </a:xfrm>
            <a:custGeom>
              <a:avLst/>
              <a:gdLst>
                <a:gd name="T0" fmla="*/ 41460 w 1065"/>
                <a:gd name="T1" fmla="*/ 8901 h 499"/>
                <a:gd name="T2" fmla="*/ 39385 w 1065"/>
                <a:gd name="T3" fmla="*/ 12907 h 499"/>
                <a:gd name="T4" fmla="*/ 33731 w 1065"/>
                <a:gd name="T5" fmla="*/ 19031 h 499"/>
                <a:gd name="T6" fmla="*/ 14087 w 1065"/>
                <a:gd name="T7" fmla="*/ 21160 h 499"/>
                <a:gd name="T8" fmla="*/ 3542 w 1065"/>
                <a:gd name="T9" fmla="*/ 7079 h 499"/>
                <a:gd name="T10" fmla="*/ 3074 w 1065"/>
                <a:gd name="T11" fmla="*/ 5257 h 499"/>
                <a:gd name="T12" fmla="*/ 1200 w 1065"/>
                <a:gd name="T13" fmla="*/ 0 h 499"/>
                <a:gd name="T14" fmla="*/ 0 w 1065"/>
                <a:gd name="T15" fmla="*/ 0 h 499"/>
                <a:gd name="T16" fmla="*/ 1875 w 1065"/>
                <a:gd name="T17" fmla="*/ 5257 h 499"/>
                <a:gd name="T18" fmla="*/ 3074 w 1065"/>
                <a:gd name="T19" fmla="*/ 9469 h 499"/>
                <a:gd name="T20" fmla="*/ 13850 w 1065"/>
                <a:gd name="T21" fmla="*/ 21976 h 499"/>
                <a:gd name="T22" fmla="*/ 34119 w 1065"/>
                <a:gd name="T23" fmla="*/ 19885 h 499"/>
                <a:gd name="T24" fmla="*/ 41572 w 1065"/>
                <a:gd name="T25" fmla="*/ 8295 h 499"/>
                <a:gd name="T26" fmla="*/ 41460 w 1065"/>
                <a:gd name="T27" fmla="*/ 8901 h 4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65" h="499">
                  <a:moveTo>
                    <a:pt x="1062" y="176"/>
                  </a:moveTo>
                  <a:cubicBezTo>
                    <a:pt x="1051" y="210"/>
                    <a:pt x="1037" y="229"/>
                    <a:pt x="1009" y="255"/>
                  </a:cubicBezTo>
                  <a:cubicBezTo>
                    <a:pt x="967" y="304"/>
                    <a:pt x="893" y="357"/>
                    <a:pt x="864" y="376"/>
                  </a:cubicBezTo>
                  <a:cubicBezTo>
                    <a:pt x="726" y="461"/>
                    <a:pt x="523" y="481"/>
                    <a:pt x="361" y="418"/>
                  </a:cubicBezTo>
                  <a:cubicBezTo>
                    <a:pt x="230" y="368"/>
                    <a:pt x="137" y="263"/>
                    <a:pt x="91" y="140"/>
                  </a:cubicBezTo>
                  <a:cubicBezTo>
                    <a:pt x="87" y="129"/>
                    <a:pt x="79" y="105"/>
                    <a:pt x="79" y="104"/>
                  </a:cubicBezTo>
                  <a:cubicBezTo>
                    <a:pt x="59" y="49"/>
                    <a:pt x="52" y="0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8" y="49"/>
                    <a:pt x="48" y="104"/>
                  </a:cubicBezTo>
                  <a:cubicBezTo>
                    <a:pt x="50" y="111"/>
                    <a:pt x="70" y="167"/>
                    <a:pt x="79" y="187"/>
                  </a:cubicBezTo>
                  <a:cubicBezTo>
                    <a:pt x="133" y="299"/>
                    <a:pt x="229" y="385"/>
                    <a:pt x="355" y="434"/>
                  </a:cubicBezTo>
                  <a:cubicBezTo>
                    <a:pt x="524" y="499"/>
                    <a:pt x="728" y="483"/>
                    <a:pt x="874" y="393"/>
                  </a:cubicBezTo>
                  <a:cubicBezTo>
                    <a:pt x="965" y="335"/>
                    <a:pt x="1040" y="277"/>
                    <a:pt x="1065" y="164"/>
                  </a:cubicBezTo>
                  <a:cubicBezTo>
                    <a:pt x="1064" y="168"/>
                    <a:pt x="1063" y="172"/>
                    <a:pt x="1062" y="176"/>
                  </a:cubicBezTo>
                  <a:close/>
                </a:path>
              </a:pathLst>
            </a:custGeom>
            <a:solidFill>
              <a:srgbClr val="95C895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14" name="Freeform 264">
              <a:extLst>
                <a:ext uri="{FF2B5EF4-FFF2-40B4-BE49-F238E27FC236}">
                  <a16:creationId xmlns:a16="http://schemas.microsoft.com/office/drawing/2014/main" id="{837624AB-CF8D-41D5-A768-947BE8A25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0" y="2563"/>
              <a:ext cx="1490" cy="296"/>
            </a:xfrm>
            <a:custGeom>
              <a:avLst/>
              <a:gdLst>
                <a:gd name="T0" fmla="*/ 0 w 596"/>
                <a:gd name="T1" fmla="*/ 0 h 111"/>
                <a:gd name="T2" fmla="*/ 3800 w 596"/>
                <a:gd name="T3" fmla="*/ 2675 h 111"/>
                <a:gd name="T4" fmla="*/ 10750 w 596"/>
                <a:gd name="T5" fmla="*/ 4643 h 111"/>
                <a:gd name="T6" fmla="*/ 23283 w 596"/>
                <a:gd name="T7" fmla="*/ 363 h 111"/>
                <a:gd name="T8" fmla="*/ 23283 w 596"/>
                <a:gd name="T9" fmla="*/ 363 h 111"/>
                <a:gd name="T10" fmla="*/ 3720 w 596"/>
                <a:gd name="T11" fmla="*/ 2525 h 111"/>
                <a:gd name="T12" fmla="*/ 0 w 59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6" h="111">
                  <a:moveTo>
                    <a:pt x="0" y="0"/>
                  </a:moveTo>
                  <a:cubicBezTo>
                    <a:pt x="30" y="20"/>
                    <a:pt x="63" y="40"/>
                    <a:pt x="97" y="53"/>
                  </a:cubicBezTo>
                  <a:cubicBezTo>
                    <a:pt x="154" y="75"/>
                    <a:pt x="212" y="89"/>
                    <a:pt x="275" y="92"/>
                  </a:cubicBezTo>
                  <a:cubicBezTo>
                    <a:pt x="390" y="97"/>
                    <a:pt x="504" y="64"/>
                    <a:pt x="596" y="7"/>
                  </a:cubicBezTo>
                  <a:cubicBezTo>
                    <a:pt x="596" y="7"/>
                    <a:pt x="596" y="7"/>
                    <a:pt x="596" y="7"/>
                  </a:cubicBezTo>
                  <a:cubicBezTo>
                    <a:pt x="456" y="94"/>
                    <a:pt x="254" y="111"/>
                    <a:pt x="95" y="50"/>
                  </a:cubicBezTo>
                  <a:cubicBezTo>
                    <a:pt x="62" y="37"/>
                    <a:pt x="30" y="2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5" name="Freeform 265">
              <a:extLst>
                <a:ext uri="{FF2B5EF4-FFF2-40B4-BE49-F238E27FC236}">
                  <a16:creationId xmlns:a16="http://schemas.microsoft.com/office/drawing/2014/main" id="{43207C1F-83FA-4830-8192-8506F479D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" y="2376"/>
              <a:ext cx="65" cy="83"/>
            </a:xfrm>
            <a:custGeom>
              <a:avLst/>
              <a:gdLst>
                <a:gd name="T0" fmla="*/ 625 w 26"/>
                <a:gd name="T1" fmla="*/ 252 h 31"/>
                <a:gd name="T2" fmla="*/ 0 w 26"/>
                <a:gd name="T3" fmla="*/ 1590 h 31"/>
                <a:gd name="T4" fmla="*/ 938 w 26"/>
                <a:gd name="T5" fmla="*/ 308 h 31"/>
                <a:gd name="T6" fmla="*/ 625 w 26"/>
                <a:gd name="T7" fmla="*/ 252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1">
                  <a:moveTo>
                    <a:pt x="16" y="5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3" y="26"/>
                    <a:pt x="19" y="3"/>
                    <a:pt x="24" y="6"/>
                  </a:cubicBezTo>
                  <a:cubicBezTo>
                    <a:pt x="26" y="6"/>
                    <a:pt x="19" y="0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6" name="Freeform 266">
              <a:extLst>
                <a:ext uri="{FF2B5EF4-FFF2-40B4-BE49-F238E27FC236}">
                  <a16:creationId xmlns:a16="http://schemas.microsoft.com/office/drawing/2014/main" id="{1C936AC9-5408-4FD7-B926-6FA932B94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2448"/>
              <a:ext cx="67" cy="80"/>
            </a:xfrm>
            <a:custGeom>
              <a:avLst/>
              <a:gdLst>
                <a:gd name="T0" fmla="*/ 640 w 27"/>
                <a:gd name="T1" fmla="*/ 248 h 30"/>
                <a:gd name="T2" fmla="*/ 0 w 27"/>
                <a:gd name="T3" fmla="*/ 1515 h 30"/>
                <a:gd name="T4" fmla="*/ 948 w 27"/>
                <a:gd name="T5" fmla="*/ 363 h 30"/>
                <a:gd name="T6" fmla="*/ 640 w 27"/>
                <a:gd name="T7" fmla="*/ 248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30">
                  <a:moveTo>
                    <a:pt x="17" y="5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3" y="25"/>
                    <a:pt x="21" y="3"/>
                    <a:pt x="25" y="7"/>
                  </a:cubicBezTo>
                  <a:cubicBezTo>
                    <a:pt x="27" y="7"/>
                    <a:pt x="21" y="0"/>
                    <a:pt x="1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7" name="Freeform 267">
              <a:extLst>
                <a:ext uri="{FF2B5EF4-FFF2-40B4-BE49-F238E27FC236}">
                  <a16:creationId xmlns:a16="http://schemas.microsoft.com/office/drawing/2014/main" id="{42D67F88-C4C4-4E53-B600-A8825B0DD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" y="2531"/>
              <a:ext cx="83" cy="64"/>
            </a:xfrm>
            <a:custGeom>
              <a:avLst/>
              <a:gdLst>
                <a:gd name="T0" fmla="*/ 923 w 33"/>
                <a:gd name="T1" fmla="*/ 205 h 24"/>
                <a:gd name="T2" fmla="*/ 0 w 33"/>
                <a:gd name="T3" fmla="*/ 1216 h 24"/>
                <a:gd name="T4" fmla="*/ 1195 w 33"/>
                <a:gd name="T5" fmla="*/ 363 h 24"/>
                <a:gd name="T6" fmla="*/ 923 w 33"/>
                <a:gd name="T7" fmla="*/ 205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4">
                  <a:moveTo>
                    <a:pt x="23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5" y="20"/>
                    <a:pt x="27" y="3"/>
                    <a:pt x="30" y="7"/>
                  </a:cubicBezTo>
                  <a:cubicBezTo>
                    <a:pt x="33" y="7"/>
                    <a:pt x="28" y="0"/>
                    <a:pt x="2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8" name="Freeform 268">
              <a:extLst>
                <a:ext uri="{FF2B5EF4-FFF2-40B4-BE49-F238E27FC236}">
                  <a16:creationId xmlns:a16="http://schemas.microsoft.com/office/drawing/2014/main" id="{7E9E7780-6B21-4762-873A-63A4287BF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171"/>
              <a:ext cx="1080" cy="314"/>
            </a:xfrm>
            <a:custGeom>
              <a:avLst/>
              <a:gdLst>
                <a:gd name="T0" fmla="*/ 0 w 432"/>
                <a:gd name="T1" fmla="*/ 0 h 118"/>
                <a:gd name="T2" fmla="*/ 7500 w 432"/>
                <a:gd name="T3" fmla="*/ 5162 h 118"/>
                <a:gd name="T4" fmla="*/ 16875 w 432"/>
                <a:gd name="T5" fmla="*/ 3709 h 118"/>
                <a:gd name="T6" fmla="*/ 16875 w 432"/>
                <a:gd name="T7" fmla="*/ 3709 h 118"/>
                <a:gd name="T8" fmla="*/ 7550 w 432"/>
                <a:gd name="T9" fmla="*/ 4920 h 118"/>
                <a:gd name="T10" fmla="*/ 0 w 432"/>
                <a:gd name="T11" fmla="*/ 0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2" h="118">
                  <a:moveTo>
                    <a:pt x="0" y="0"/>
                  </a:moveTo>
                  <a:cubicBezTo>
                    <a:pt x="53" y="53"/>
                    <a:pt x="118" y="89"/>
                    <a:pt x="192" y="103"/>
                  </a:cubicBezTo>
                  <a:cubicBezTo>
                    <a:pt x="270" y="118"/>
                    <a:pt x="353" y="107"/>
                    <a:pt x="432" y="74"/>
                  </a:cubicBezTo>
                  <a:cubicBezTo>
                    <a:pt x="432" y="74"/>
                    <a:pt x="432" y="74"/>
                    <a:pt x="432" y="74"/>
                  </a:cubicBezTo>
                  <a:cubicBezTo>
                    <a:pt x="354" y="106"/>
                    <a:pt x="270" y="113"/>
                    <a:pt x="193" y="98"/>
                  </a:cubicBezTo>
                  <a:cubicBezTo>
                    <a:pt x="120" y="84"/>
                    <a:pt x="52" y="5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9" name="Freeform 269">
              <a:extLst>
                <a:ext uri="{FF2B5EF4-FFF2-40B4-BE49-F238E27FC236}">
                  <a16:creationId xmlns:a16="http://schemas.microsoft.com/office/drawing/2014/main" id="{7BBA3FCD-29C4-4881-A790-BCFC70920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1589"/>
              <a:ext cx="528" cy="240"/>
            </a:xfrm>
            <a:custGeom>
              <a:avLst/>
              <a:gdLst>
                <a:gd name="T0" fmla="*/ 0 w 211"/>
                <a:gd name="T1" fmla="*/ 0 h 90"/>
                <a:gd name="T2" fmla="*/ 4622 w 211"/>
                <a:gd name="T3" fmla="*/ 2525 h 90"/>
                <a:gd name="T4" fmla="*/ 8273 w 211"/>
                <a:gd name="T5" fmla="*/ 4552 h 90"/>
                <a:gd name="T6" fmla="*/ 3338 w 211"/>
                <a:gd name="T7" fmla="*/ 2069 h 90"/>
                <a:gd name="T8" fmla="*/ 0 w 21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" h="90">
                  <a:moveTo>
                    <a:pt x="0" y="0"/>
                  </a:moveTo>
                  <a:cubicBezTo>
                    <a:pt x="22" y="7"/>
                    <a:pt x="85" y="31"/>
                    <a:pt x="118" y="50"/>
                  </a:cubicBezTo>
                  <a:cubicBezTo>
                    <a:pt x="150" y="68"/>
                    <a:pt x="203" y="88"/>
                    <a:pt x="211" y="90"/>
                  </a:cubicBezTo>
                  <a:cubicBezTo>
                    <a:pt x="161" y="76"/>
                    <a:pt x="111" y="51"/>
                    <a:pt x="85" y="41"/>
                  </a:cubicBezTo>
                  <a:cubicBezTo>
                    <a:pt x="59" y="30"/>
                    <a:pt x="9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0" name="Freeform 270">
              <a:extLst>
                <a:ext uri="{FF2B5EF4-FFF2-40B4-BE49-F238E27FC236}">
                  <a16:creationId xmlns:a16="http://schemas.microsoft.com/office/drawing/2014/main" id="{AEB1B585-EA84-455D-A4C7-C617F439D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2453"/>
              <a:ext cx="50" cy="171"/>
            </a:xfrm>
            <a:custGeom>
              <a:avLst/>
              <a:gdLst>
                <a:gd name="T0" fmla="*/ 313 w 20"/>
                <a:gd name="T1" fmla="*/ 307 h 64"/>
                <a:gd name="T2" fmla="*/ 550 w 20"/>
                <a:gd name="T3" fmla="*/ 0 h 64"/>
                <a:gd name="T4" fmla="*/ 783 w 20"/>
                <a:gd name="T5" fmla="*/ 363 h 64"/>
                <a:gd name="T6" fmla="*/ 520 w 20"/>
                <a:gd name="T7" fmla="*/ 3262 h 64"/>
                <a:gd name="T8" fmla="*/ 283 w 20"/>
                <a:gd name="T9" fmla="*/ 3113 h 64"/>
                <a:gd name="T10" fmla="*/ 0 w 20"/>
                <a:gd name="T11" fmla="*/ 3206 h 64"/>
                <a:gd name="T12" fmla="*/ 313 w 20"/>
                <a:gd name="T13" fmla="*/ 30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64">
                  <a:moveTo>
                    <a:pt x="8" y="6"/>
                  </a:moveTo>
                  <a:cubicBezTo>
                    <a:pt x="8" y="2"/>
                    <a:pt x="11" y="0"/>
                    <a:pt x="14" y="0"/>
                  </a:cubicBezTo>
                  <a:cubicBezTo>
                    <a:pt x="18" y="1"/>
                    <a:pt x="20" y="4"/>
                    <a:pt x="20" y="7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1" name="Freeform 271">
              <a:extLst>
                <a:ext uri="{FF2B5EF4-FFF2-40B4-BE49-F238E27FC236}">
                  <a16:creationId xmlns:a16="http://schemas.microsoft.com/office/drawing/2014/main" id="{AFFD4EA0-AE9B-4D00-9B95-295CF8D46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2453"/>
              <a:ext cx="50" cy="171"/>
            </a:xfrm>
            <a:custGeom>
              <a:avLst/>
              <a:gdLst>
                <a:gd name="T0" fmla="*/ 313 w 20"/>
                <a:gd name="T1" fmla="*/ 307 h 64"/>
                <a:gd name="T2" fmla="*/ 550 w 20"/>
                <a:gd name="T3" fmla="*/ 0 h 64"/>
                <a:gd name="T4" fmla="*/ 783 w 20"/>
                <a:gd name="T5" fmla="*/ 363 h 64"/>
                <a:gd name="T6" fmla="*/ 520 w 20"/>
                <a:gd name="T7" fmla="*/ 3262 h 64"/>
                <a:gd name="T8" fmla="*/ 283 w 20"/>
                <a:gd name="T9" fmla="*/ 3113 h 64"/>
                <a:gd name="T10" fmla="*/ 0 w 20"/>
                <a:gd name="T11" fmla="*/ 3206 h 64"/>
                <a:gd name="T12" fmla="*/ 313 w 20"/>
                <a:gd name="T13" fmla="*/ 30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64">
                  <a:moveTo>
                    <a:pt x="8" y="6"/>
                  </a:moveTo>
                  <a:cubicBezTo>
                    <a:pt x="8" y="2"/>
                    <a:pt x="11" y="0"/>
                    <a:pt x="14" y="0"/>
                  </a:cubicBezTo>
                  <a:cubicBezTo>
                    <a:pt x="18" y="1"/>
                    <a:pt x="20" y="4"/>
                    <a:pt x="20" y="7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8" y="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2" name="Freeform 272">
              <a:extLst>
                <a:ext uri="{FF2B5EF4-FFF2-40B4-BE49-F238E27FC236}">
                  <a16:creationId xmlns:a16="http://schemas.microsoft.com/office/drawing/2014/main" id="{1781AF71-E18C-444B-9617-CB1653067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453"/>
              <a:ext cx="40" cy="152"/>
            </a:xfrm>
            <a:custGeom>
              <a:avLst/>
              <a:gdLst>
                <a:gd name="T0" fmla="*/ 283 w 16"/>
                <a:gd name="T1" fmla="*/ 363 h 57"/>
                <a:gd name="T2" fmla="*/ 0 w 16"/>
                <a:gd name="T3" fmla="*/ 2880 h 57"/>
                <a:gd name="T4" fmla="*/ 208 w 16"/>
                <a:gd name="T5" fmla="*/ 1571 h 57"/>
                <a:gd name="T6" fmla="*/ 550 w 16"/>
                <a:gd name="T7" fmla="*/ 205 h 57"/>
                <a:gd name="T8" fmla="*/ 283 w 16"/>
                <a:gd name="T9" fmla="*/ 363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57">
                  <a:moveTo>
                    <a:pt x="7" y="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" y="51"/>
                    <a:pt x="1" y="52"/>
                    <a:pt x="5" y="31"/>
                  </a:cubicBezTo>
                  <a:cubicBezTo>
                    <a:pt x="9" y="6"/>
                    <a:pt x="12" y="4"/>
                    <a:pt x="14" y="4"/>
                  </a:cubicBezTo>
                  <a:cubicBezTo>
                    <a:pt x="16" y="3"/>
                    <a:pt x="7" y="0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3" name="Freeform 273">
              <a:extLst>
                <a:ext uri="{FF2B5EF4-FFF2-40B4-BE49-F238E27FC236}">
                  <a16:creationId xmlns:a16="http://schemas.microsoft.com/office/drawing/2014/main" id="{09F67D86-1B93-45BC-800F-4C8232A7F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2416"/>
              <a:ext cx="65" cy="171"/>
            </a:xfrm>
            <a:custGeom>
              <a:avLst/>
              <a:gdLst>
                <a:gd name="T0" fmla="*/ 520 w 26"/>
                <a:gd name="T1" fmla="*/ 307 h 64"/>
                <a:gd name="T2" fmla="*/ 783 w 26"/>
                <a:gd name="T3" fmla="*/ 56 h 64"/>
                <a:gd name="T4" fmla="*/ 988 w 26"/>
                <a:gd name="T5" fmla="*/ 401 h 64"/>
                <a:gd name="T6" fmla="*/ 470 w 26"/>
                <a:gd name="T7" fmla="*/ 3262 h 64"/>
                <a:gd name="T8" fmla="*/ 283 w 26"/>
                <a:gd name="T9" fmla="*/ 3057 h 64"/>
                <a:gd name="T10" fmla="*/ 0 w 26"/>
                <a:gd name="T11" fmla="*/ 3113 h 64"/>
                <a:gd name="T12" fmla="*/ 520 w 26"/>
                <a:gd name="T13" fmla="*/ 30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4">
                  <a:moveTo>
                    <a:pt x="13" y="6"/>
                  </a:moveTo>
                  <a:cubicBezTo>
                    <a:pt x="13" y="2"/>
                    <a:pt x="17" y="0"/>
                    <a:pt x="20" y="1"/>
                  </a:cubicBezTo>
                  <a:cubicBezTo>
                    <a:pt x="24" y="2"/>
                    <a:pt x="26" y="5"/>
                    <a:pt x="25" y="8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13" y="6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4" name="Freeform 274">
              <a:extLst>
                <a:ext uri="{FF2B5EF4-FFF2-40B4-BE49-F238E27FC236}">
                  <a16:creationId xmlns:a16="http://schemas.microsoft.com/office/drawing/2014/main" id="{A22F4775-E6CA-4DB0-B09E-FD5AE32B6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2416"/>
              <a:ext cx="65" cy="171"/>
            </a:xfrm>
            <a:custGeom>
              <a:avLst/>
              <a:gdLst>
                <a:gd name="T0" fmla="*/ 520 w 26"/>
                <a:gd name="T1" fmla="*/ 307 h 64"/>
                <a:gd name="T2" fmla="*/ 783 w 26"/>
                <a:gd name="T3" fmla="*/ 56 h 64"/>
                <a:gd name="T4" fmla="*/ 988 w 26"/>
                <a:gd name="T5" fmla="*/ 401 h 64"/>
                <a:gd name="T6" fmla="*/ 470 w 26"/>
                <a:gd name="T7" fmla="*/ 3262 h 64"/>
                <a:gd name="T8" fmla="*/ 283 w 26"/>
                <a:gd name="T9" fmla="*/ 3057 h 64"/>
                <a:gd name="T10" fmla="*/ 0 w 26"/>
                <a:gd name="T11" fmla="*/ 3113 h 64"/>
                <a:gd name="T12" fmla="*/ 520 w 26"/>
                <a:gd name="T13" fmla="*/ 30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4">
                  <a:moveTo>
                    <a:pt x="13" y="6"/>
                  </a:moveTo>
                  <a:cubicBezTo>
                    <a:pt x="13" y="2"/>
                    <a:pt x="17" y="0"/>
                    <a:pt x="20" y="1"/>
                  </a:cubicBezTo>
                  <a:cubicBezTo>
                    <a:pt x="24" y="2"/>
                    <a:pt x="26" y="5"/>
                    <a:pt x="25" y="8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13" y="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5" name="Freeform 275">
              <a:extLst>
                <a:ext uri="{FF2B5EF4-FFF2-40B4-BE49-F238E27FC236}">
                  <a16:creationId xmlns:a16="http://schemas.microsoft.com/office/drawing/2014/main" id="{49B79E48-63A3-48F3-986C-D6E2C3970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416"/>
              <a:ext cx="52" cy="149"/>
            </a:xfrm>
            <a:custGeom>
              <a:avLst/>
              <a:gdLst>
                <a:gd name="T0" fmla="*/ 453 w 21"/>
                <a:gd name="T1" fmla="*/ 303 h 56"/>
                <a:gd name="T2" fmla="*/ 0 w 21"/>
                <a:gd name="T3" fmla="*/ 2804 h 56"/>
                <a:gd name="T4" fmla="*/ 307 w 21"/>
                <a:gd name="T5" fmla="*/ 1509 h 56"/>
                <a:gd name="T6" fmla="*/ 711 w 21"/>
                <a:gd name="T7" fmla="*/ 247 h 56"/>
                <a:gd name="T8" fmla="*/ 453 w 21"/>
                <a:gd name="T9" fmla="*/ 30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56">
                  <a:moveTo>
                    <a:pt x="12" y="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" y="50"/>
                    <a:pt x="2" y="51"/>
                    <a:pt x="8" y="30"/>
                  </a:cubicBezTo>
                  <a:cubicBezTo>
                    <a:pt x="14" y="6"/>
                    <a:pt x="17" y="5"/>
                    <a:pt x="19" y="5"/>
                  </a:cubicBezTo>
                  <a:cubicBezTo>
                    <a:pt x="21" y="4"/>
                    <a:pt x="13" y="0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6" name="Freeform 276">
              <a:extLst>
                <a:ext uri="{FF2B5EF4-FFF2-40B4-BE49-F238E27FC236}">
                  <a16:creationId xmlns:a16="http://schemas.microsoft.com/office/drawing/2014/main" id="{A043CA6C-7909-4239-80C2-C9D54459A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2336"/>
              <a:ext cx="77" cy="171"/>
            </a:xfrm>
            <a:custGeom>
              <a:avLst/>
              <a:gdLst>
                <a:gd name="T0" fmla="*/ 691 w 31"/>
                <a:gd name="T1" fmla="*/ 251 h 64"/>
                <a:gd name="T2" fmla="*/ 994 w 31"/>
                <a:gd name="T3" fmla="*/ 56 h 64"/>
                <a:gd name="T4" fmla="*/ 1148 w 31"/>
                <a:gd name="T5" fmla="*/ 457 h 64"/>
                <a:gd name="T6" fmla="*/ 462 w 31"/>
                <a:gd name="T7" fmla="*/ 3262 h 64"/>
                <a:gd name="T8" fmla="*/ 258 w 31"/>
                <a:gd name="T9" fmla="*/ 3014 h 64"/>
                <a:gd name="T10" fmla="*/ 0 w 31"/>
                <a:gd name="T11" fmla="*/ 3057 h 64"/>
                <a:gd name="T12" fmla="*/ 691 w 31"/>
                <a:gd name="T13" fmla="*/ 251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64">
                  <a:moveTo>
                    <a:pt x="18" y="5"/>
                  </a:moveTo>
                  <a:cubicBezTo>
                    <a:pt x="19" y="2"/>
                    <a:pt x="23" y="0"/>
                    <a:pt x="26" y="1"/>
                  </a:cubicBezTo>
                  <a:cubicBezTo>
                    <a:pt x="29" y="2"/>
                    <a:pt x="31" y="6"/>
                    <a:pt x="30" y="9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0" y="60"/>
                    <a:pt x="0" y="60"/>
                    <a:pt x="0" y="60"/>
                  </a:cubicBezTo>
                  <a:lnTo>
                    <a:pt x="18" y="5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7" name="Freeform 277">
              <a:extLst>
                <a:ext uri="{FF2B5EF4-FFF2-40B4-BE49-F238E27FC236}">
                  <a16:creationId xmlns:a16="http://schemas.microsoft.com/office/drawing/2014/main" id="{EC8D9CAD-76FD-4A26-98AB-38AF62657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2336"/>
              <a:ext cx="77" cy="171"/>
            </a:xfrm>
            <a:custGeom>
              <a:avLst/>
              <a:gdLst>
                <a:gd name="T0" fmla="*/ 691 w 31"/>
                <a:gd name="T1" fmla="*/ 251 h 64"/>
                <a:gd name="T2" fmla="*/ 994 w 31"/>
                <a:gd name="T3" fmla="*/ 56 h 64"/>
                <a:gd name="T4" fmla="*/ 1148 w 31"/>
                <a:gd name="T5" fmla="*/ 457 h 64"/>
                <a:gd name="T6" fmla="*/ 462 w 31"/>
                <a:gd name="T7" fmla="*/ 3262 h 64"/>
                <a:gd name="T8" fmla="*/ 258 w 31"/>
                <a:gd name="T9" fmla="*/ 3014 h 64"/>
                <a:gd name="T10" fmla="*/ 0 w 31"/>
                <a:gd name="T11" fmla="*/ 3057 h 64"/>
                <a:gd name="T12" fmla="*/ 691 w 31"/>
                <a:gd name="T13" fmla="*/ 251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64">
                  <a:moveTo>
                    <a:pt x="18" y="5"/>
                  </a:moveTo>
                  <a:cubicBezTo>
                    <a:pt x="19" y="2"/>
                    <a:pt x="23" y="0"/>
                    <a:pt x="26" y="1"/>
                  </a:cubicBezTo>
                  <a:cubicBezTo>
                    <a:pt x="29" y="2"/>
                    <a:pt x="31" y="6"/>
                    <a:pt x="30" y="9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0" y="60"/>
                    <a:pt x="0" y="60"/>
                    <a:pt x="0" y="60"/>
                  </a:cubicBezTo>
                  <a:lnTo>
                    <a:pt x="18" y="5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8" name="Freeform 278">
              <a:extLst>
                <a:ext uri="{FF2B5EF4-FFF2-40B4-BE49-F238E27FC236}">
                  <a16:creationId xmlns:a16="http://schemas.microsoft.com/office/drawing/2014/main" id="{7063C5D4-8544-4479-858F-34780ECE5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" y="2336"/>
              <a:ext cx="65" cy="147"/>
            </a:xfrm>
            <a:custGeom>
              <a:avLst/>
              <a:gdLst>
                <a:gd name="T0" fmla="*/ 625 w 26"/>
                <a:gd name="T1" fmla="*/ 307 h 55"/>
                <a:gd name="T2" fmla="*/ 0 w 26"/>
                <a:gd name="T3" fmla="*/ 2806 h 55"/>
                <a:gd name="T4" fmla="*/ 395 w 26"/>
                <a:gd name="T5" fmla="*/ 1529 h 55"/>
                <a:gd name="T6" fmla="*/ 938 w 26"/>
                <a:gd name="T7" fmla="*/ 307 h 55"/>
                <a:gd name="T8" fmla="*/ 625 w 26"/>
                <a:gd name="T9" fmla="*/ 30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55">
                  <a:moveTo>
                    <a:pt x="16" y="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1" y="49"/>
                    <a:pt x="2" y="50"/>
                    <a:pt x="10" y="30"/>
                  </a:cubicBezTo>
                  <a:cubicBezTo>
                    <a:pt x="18" y="7"/>
                    <a:pt x="21" y="5"/>
                    <a:pt x="24" y="6"/>
                  </a:cubicBezTo>
                  <a:cubicBezTo>
                    <a:pt x="26" y="5"/>
                    <a:pt x="18" y="0"/>
                    <a:pt x="1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9" name="Freeform 279">
              <a:extLst>
                <a:ext uri="{FF2B5EF4-FFF2-40B4-BE49-F238E27FC236}">
                  <a16:creationId xmlns:a16="http://schemas.microsoft.com/office/drawing/2014/main" id="{7A78CB96-5BEA-4E99-A08F-FCA4233CA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1669"/>
              <a:ext cx="77" cy="171"/>
            </a:xfrm>
            <a:custGeom>
              <a:avLst/>
              <a:gdLst>
                <a:gd name="T0" fmla="*/ 691 w 31"/>
                <a:gd name="T1" fmla="*/ 251 h 64"/>
                <a:gd name="T2" fmla="*/ 994 w 31"/>
                <a:gd name="T3" fmla="*/ 56 h 64"/>
                <a:gd name="T4" fmla="*/ 1148 w 31"/>
                <a:gd name="T5" fmla="*/ 457 h 64"/>
                <a:gd name="T6" fmla="*/ 462 w 31"/>
                <a:gd name="T7" fmla="*/ 3262 h 64"/>
                <a:gd name="T8" fmla="*/ 258 w 31"/>
                <a:gd name="T9" fmla="*/ 3014 h 64"/>
                <a:gd name="T10" fmla="*/ 0 w 31"/>
                <a:gd name="T11" fmla="*/ 3057 h 64"/>
                <a:gd name="T12" fmla="*/ 691 w 31"/>
                <a:gd name="T13" fmla="*/ 251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64">
                  <a:moveTo>
                    <a:pt x="18" y="5"/>
                  </a:moveTo>
                  <a:cubicBezTo>
                    <a:pt x="19" y="2"/>
                    <a:pt x="23" y="0"/>
                    <a:pt x="26" y="1"/>
                  </a:cubicBezTo>
                  <a:cubicBezTo>
                    <a:pt x="29" y="2"/>
                    <a:pt x="31" y="6"/>
                    <a:pt x="30" y="9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0" y="60"/>
                    <a:pt x="0" y="60"/>
                    <a:pt x="0" y="60"/>
                  </a:cubicBezTo>
                  <a:lnTo>
                    <a:pt x="18" y="5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0" name="Freeform 280">
              <a:extLst>
                <a:ext uri="{FF2B5EF4-FFF2-40B4-BE49-F238E27FC236}">
                  <a16:creationId xmlns:a16="http://schemas.microsoft.com/office/drawing/2014/main" id="{F0E2DA92-84C9-4F10-845F-69E196828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1669"/>
              <a:ext cx="77" cy="171"/>
            </a:xfrm>
            <a:custGeom>
              <a:avLst/>
              <a:gdLst>
                <a:gd name="T0" fmla="*/ 691 w 31"/>
                <a:gd name="T1" fmla="*/ 251 h 64"/>
                <a:gd name="T2" fmla="*/ 994 w 31"/>
                <a:gd name="T3" fmla="*/ 56 h 64"/>
                <a:gd name="T4" fmla="*/ 1148 w 31"/>
                <a:gd name="T5" fmla="*/ 457 h 64"/>
                <a:gd name="T6" fmla="*/ 462 w 31"/>
                <a:gd name="T7" fmla="*/ 3262 h 64"/>
                <a:gd name="T8" fmla="*/ 258 w 31"/>
                <a:gd name="T9" fmla="*/ 3014 h 64"/>
                <a:gd name="T10" fmla="*/ 0 w 31"/>
                <a:gd name="T11" fmla="*/ 3057 h 64"/>
                <a:gd name="T12" fmla="*/ 691 w 31"/>
                <a:gd name="T13" fmla="*/ 251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64">
                  <a:moveTo>
                    <a:pt x="18" y="5"/>
                  </a:moveTo>
                  <a:cubicBezTo>
                    <a:pt x="19" y="2"/>
                    <a:pt x="23" y="0"/>
                    <a:pt x="26" y="1"/>
                  </a:cubicBezTo>
                  <a:cubicBezTo>
                    <a:pt x="29" y="2"/>
                    <a:pt x="31" y="6"/>
                    <a:pt x="30" y="9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0" y="60"/>
                    <a:pt x="0" y="60"/>
                    <a:pt x="0" y="60"/>
                  </a:cubicBezTo>
                  <a:lnTo>
                    <a:pt x="18" y="5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1" name="Freeform 281">
              <a:extLst>
                <a:ext uri="{FF2B5EF4-FFF2-40B4-BE49-F238E27FC236}">
                  <a16:creationId xmlns:a16="http://schemas.microsoft.com/office/drawing/2014/main" id="{70B8D591-3893-4283-B864-B16045740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" y="1669"/>
              <a:ext cx="65" cy="147"/>
            </a:xfrm>
            <a:custGeom>
              <a:avLst/>
              <a:gdLst>
                <a:gd name="T0" fmla="*/ 625 w 26"/>
                <a:gd name="T1" fmla="*/ 307 h 55"/>
                <a:gd name="T2" fmla="*/ 0 w 26"/>
                <a:gd name="T3" fmla="*/ 2806 h 55"/>
                <a:gd name="T4" fmla="*/ 395 w 26"/>
                <a:gd name="T5" fmla="*/ 1529 h 55"/>
                <a:gd name="T6" fmla="*/ 938 w 26"/>
                <a:gd name="T7" fmla="*/ 307 h 55"/>
                <a:gd name="T8" fmla="*/ 625 w 26"/>
                <a:gd name="T9" fmla="*/ 30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55">
                  <a:moveTo>
                    <a:pt x="16" y="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1" y="49"/>
                    <a:pt x="2" y="50"/>
                    <a:pt x="10" y="30"/>
                  </a:cubicBezTo>
                  <a:cubicBezTo>
                    <a:pt x="18" y="7"/>
                    <a:pt x="21" y="5"/>
                    <a:pt x="24" y="6"/>
                  </a:cubicBezTo>
                  <a:cubicBezTo>
                    <a:pt x="26" y="5"/>
                    <a:pt x="18" y="0"/>
                    <a:pt x="1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2" name="Freeform 282">
              <a:extLst>
                <a:ext uri="{FF2B5EF4-FFF2-40B4-BE49-F238E27FC236}">
                  <a16:creationId xmlns:a16="http://schemas.microsoft.com/office/drawing/2014/main" id="{53785C14-D9FC-4914-8790-E40DF1528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1741"/>
              <a:ext cx="60" cy="171"/>
            </a:xfrm>
            <a:custGeom>
              <a:avLst/>
              <a:gdLst>
                <a:gd name="T0" fmla="*/ 438 w 24"/>
                <a:gd name="T1" fmla="*/ 307 h 64"/>
                <a:gd name="T2" fmla="*/ 708 w 24"/>
                <a:gd name="T3" fmla="*/ 56 h 64"/>
                <a:gd name="T4" fmla="*/ 908 w 24"/>
                <a:gd name="T5" fmla="*/ 401 h 64"/>
                <a:gd name="T6" fmla="*/ 470 w 24"/>
                <a:gd name="T7" fmla="*/ 3262 h 64"/>
                <a:gd name="T8" fmla="*/ 283 w 24"/>
                <a:gd name="T9" fmla="*/ 3057 h 64"/>
                <a:gd name="T10" fmla="*/ 0 w 24"/>
                <a:gd name="T11" fmla="*/ 3169 h 64"/>
                <a:gd name="T12" fmla="*/ 438 w 24"/>
                <a:gd name="T13" fmla="*/ 30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64">
                  <a:moveTo>
                    <a:pt x="11" y="6"/>
                  </a:moveTo>
                  <a:cubicBezTo>
                    <a:pt x="12" y="3"/>
                    <a:pt x="15" y="0"/>
                    <a:pt x="18" y="1"/>
                  </a:cubicBezTo>
                  <a:cubicBezTo>
                    <a:pt x="22" y="2"/>
                    <a:pt x="24" y="5"/>
                    <a:pt x="23" y="8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62"/>
                    <a:pt x="0" y="62"/>
                    <a:pt x="0" y="62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3" name="Freeform 283">
              <a:extLst>
                <a:ext uri="{FF2B5EF4-FFF2-40B4-BE49-F238E27FC236}">
                  <a16:creationId xmlns:a16="http://schemas.microsoft.com/office/drawing/2014/main" id="{1B6467C8-84E1-45C1-98F7-989ACC995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1741"/>
              <a:ext cx="60" cy="171"/>
            </a:xfrm>
            <a:custGeom>
              <a:avLst/>
              <a:gdLst>
                <a:gd name="T0" fmla="*/ 438 w 24"/>
                <a:gd name="T1" fmla="*/ 307 h 64"/>
                <a:gd name="T2" fmla="*/ 708 w 24"/>
                <a:gd name="T3" fmla="*/ 56 h 64"/>
                <a:gd name="T4" fmla="*/ 908 w 24"/>
                <a:gd name="T5" fmla="*/ 401 h 64"/>
                <a:gd name="T6" fmla="*/ 470 w 24"/>
                <a:gd name="T7" fmla="*/ 3262 h 64"/>
                <a:gd name="T8" fmla="*/ 283 w 24"/>
                <a:gd name="T9" fmla="*/ 3057 h 64"/>
                <a:gd name="T10" fmla="*/ 0 w 24"/>
                <a:gd name="T11" fmla="*/ 3169 h 64"/>
                <a:gd name="T12" fmla="*/ 438 w 24"/>
                <a:gd name="T13" fmla="*/ 30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64">
                  <a:moveTo>
                    <a:pt x="11" y="6"/>
                  </a:moveTo>
                  <a:cubicBezTo>
                    <a:pt x="12" y="3"/>
                    <a:pt x="15" y="0"/>
                    <a:pt x="18" y="1"/>
                  </a:cubicBezTo>
                  <a:cubicBezTo>
                    <a:pt x="22" y="2"/>
                    <a:pt x="24" y="5"/>
                    <a:pt x="23" y="8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62"/>
                    <a:pt x="0" y="62"/>
                    <a:pt x="0" y="62"/>
                  </a:cubicBezTo>
                  <a:lnTo>
                    <a:pt x="11" y="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4" name="Freeform 284">
              <a:extLst>
                <a:ext uri="{FF2B5EF4-FFF2-40B4-BE49-F238E27FC236}">
                  <a16:creationId xmlns:a16="http://schemas.microsoft.com/office/drawing/2014/main" id="{98B937C3-FB58-4D2F-B3F9-66384505C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1741"/>
              <a:ext cx="50" cy="152"/>
            </a:xfrm>
            <a:custGeom>
              <a:avLst/>
              <a:gdLst>
                <a:gd name="T0" fmla="*/ 395 w 20"/>
                <a:gd name="T1" fmla="*/ 363 h 57"/>
                <a:gd name="T2" fmla="*/ 0 w 20"/>
                <a:gd name="T3" fmla="*/ 2880 h 57"/>
                <a:gd name="T4" fmla="*/ 283 w 20"/>
                <a:gd name="T5" fmla="*/ 1571 h 57"/>
                <a:gd name="T6" fmla="*/ 708 w 20"/>
                <a:gd name="T7" fmla="*/ 248 h 57"/>
                <a:gd name="T8" fmla="*/ 395 w 20"/>
                <a:gd name="T9" fmla="*/ 363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57">
                  <a:moveTo>
                    <a:pt x="10" y="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" y="51"/>
                    <a:pt x="1" y="51"/>
                    <a:pt x="7" y="31"/>
                  </a:cubicBezTo>
                  <a:cubicBezTo>
                    <a:pt x="12" y="7"/>
                    <a:pt x="15" y="5"/>
                    <a:pt x="18" y="5"/>
                  </a:cubicBezTo>
                  <a:cubicBezTo>
                    <a:pt x="20" y="4"/>
                    <a:pt x="11" y="0"/>
                    <a:pt x="1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5" name="Freeform 285">
              <a:extLst>
                <a:ext uri="{FF2B5EF4-FFF2-40B4-BE49-F238E27FC236}">
                  <a16:creationId xmlns:a16="http://schemas.microsoft.com/office/drawing/2014/main" id="{A1222D44-1F56-4701-ACBD-8F3274C0F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" y="1805"/>
              <a:ext cx="37" cy="150"/>
            </a:xfrm>
            <a:custGeom>
              <a:avLst/>
              <a:gdLst>
                <a:gd name="T0" fmla="*/ 74 w 15"/>
                <a:gd name="T1" fmla="*/ 308 h 56"/>
                <a:gd name="T2" fmla="*/ 298 w 15"/>
                <a:gd name="T3" fmla="*/ 0 h 56"/>
                <a:gd name="T4" fmla="*/ 553 w 15"/>
                <a:gd name="T5" fmla="*/ 367 h 56"/>
                <a:gd name="T6" fmla="*/ 481 w 15"/>
                <a:gd name="T7" fmla="*/ 2885 h 56"/>
                <a:gd name="T8" fmla="*/ 257 w 15"/>
                <a:gd name="T9" fmla="*/ 2727 h 56"/>
                <a:gd name="T10" fmla="*/ 0 w 15"/>
                <a:gd name="T11" fmla="*/ 2885 h 56"/>
                <a:gd name="T12" fmla="*/ 74 w 15"/>
                <a:gd name="T13" fmla="*/ 308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56">
                  <a:moveTo>
                    <a:pt x="2" y="6"/>
                  </a:moveTo>
                  <a:cubicBezTo>
                    <a:pt x="2" y="3"/>
                    <a:pt x="5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6" name="Freeform 286">
              <a:extLst>
                <a:ext uri="{FF2B5EF4-FFF2-40B4-BE49-F238E27FC236}">
                  <a16:creationId xmlns:a16="http://schemas.microsoft.com/office/drawing/2014/main" id="{BF713229-2318-4F17-9962-0FDA18579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" y="1805"/>
              <a:ext cx="37" cy="150"/>
            </a:xfrm>
            <a:custGeom>
              <a:avLst/>
              <a:gdLst>
                <a:gd name="T0" fmla="*/ 74 w 15"/>
                <a:gd name="T1" fmla="*/ 308 h 56"/>
                <a:gd name="T2" fmla="*/ 298 w 15"/>
                <a:gd name="T3" fmla="*/ 0 h 56"/>
                <a:gd name="T4" fmla="*/ 553 w 15"/>
                <a:gd name="T5" fmla="*/ 367 h 56"/>
                <a:gd name="T6" fmla="*/ 481 w 15"/>
                <a:gd name="T7" fmla="*/ 2885 h 56"/>
                <a:gd name="T8" fmla="*/ 257 w 15"/>
                <a:gd name="T9" fmla="*/ 2727 h 56"/>
                <a:gd name="T10" fmla="*/ 0 w 15"/>
                <a:gd name="T11" fmla="*/ 2885 h 56"/>
                <a:gd name="T12" fmla="*/ 74 w 15"/>
                <a:gd name="T13" fmla="*/ 308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56">
                  <a:moveTo>
                    <a:pt x="2" y="6"/>
                  </a:moveTo>
                  <a:cubicBezTo>
                    <a:pt x="2" y="3"/>
                    <a:pt x="5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2" y="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7" name="Freeform 287">
              <a:extLst>
                <a:ext uri="{FF2B5EF4-FFF2-40B4-BE49-F238E27FC236}">
                  <a16:creationId xmlns:a16="http://schemas.microsoft.com/office/drawing/2014/main" id="{C8721738-A2F0-4D88-B876-CAEE690E3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1805"/>
              <a:ext cx="25" cy="134"/>
            </a:xfrm>
            <a:custGeom>
              <a:avLst/>
              <a:gdLst>
                <a:gd name="T0" fmla="*/ 83 w 10"/>
                <a:gd name="T1" fmla="*/ 367 h 50"/>
                <a:gd name="T2" fmla="*/ 50 w 10"/>
                <a:gd name="T3" fmla="*/ 2578 h 50"/>
                <a:gd name="T4" fmla="*/ 363 w 10"/>
                <a:gd name="T5" fmla="*/ 209 h 50"/>
                <a:gd name="T6" fmla="*/ 83 w 10"/>
                <a:gd name="T7" fmla="*/ 367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50">
                  <a:moveTo>
                    <a:pt x="2" y="7"/>
                  </a:moveTo>
                  <a:cubicBezTo>
                    <a:pt x="1" y="50"/>
                    <a:pt x="1" y="50"/>
                    <a:pt x="1" y="50"/>
                  </a:cubicBezTo>
                  <a:cubicBezTo>
                    <a:pt x="0" y="44"/>
                    <a:pt x="6" y="3"/>
                    <a:pt x="9" y="4"/>
                  </a:cubicBezTo>
                  <a:cubicBezTo>
                    <a:pt x="10" y="3"/>
                    <a:pt x="2" y="0"/>
                    <a:pt x="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8" name="Freeform 288">
              <a:extLst>
                <a:ext uri="{FF2B5EF4-FFF2-40B4-BE49-F238E27FC236}">
                  <a16:creationId xmlns:a16="http://schemas.microsoft.com/office/drawing/2014/main" id="{152EC394-0F14-4312-80DE-284AE5F88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1845"/>
              <a:ext cx="38" cy="131"/>
            </a:xfrm>
            <a:custGeom>
              <a:avLst/>
              <a:gdLst>
                <a:gd name="T0" fmla="*/ 0 w 15"/>
                <a:gd name="T1" fmla="*/ 364 h 49"/>
                <a:gd name="T2" fmla="*/ 243 w 15"/>
                <a:gd name="T3" fmla="*/ 0 h 49"/>
                <a:gd name="T4" fmla="*/ 489 w 15"/>
                <a:gd name="T5" fmla="*/ 307 h 49"/>
                <a:gd name="T6" fmla="*/ 616 w 15"/>
                <a:gd name="T7" fmla="*/ 2444 h 49"/>
                <a:gd name="T8" fmla="*/ 327 w 15"/>
                <a:gd name="T9" fmla="*/ 2353 h 49"/>
                <a:gd name="T10" fmla="*/ 84 w 15"/>
                <a:gd name="T11" fmla="*/ 2502 h 49"/>
                <a:gd name="T12" fmla="*/ 0 w 15"/>
                <a:gd name="T13" fmla="*/ 364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49">
                  <a:moveTo>
                    <a:pt x="0" y="7"/>
                  </a:move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2" y="49"/>
                    <a:pt x="2" y="49"/>
                    <a:pt x="2" y="49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9" name="Freeform 289">
              <a:extLst>
                <a:ext uri="{FF2B5EF4-FFF2-40B4-BE49-F238E27FC236}">
                  <a16:creationId xmlns:a16="http://schemas.microsoft.com/office/drawing/2014/main" id="{AC249385-82DE-45C5-B548-C355A2ADC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1845"/>
              <a:ext cx="38" cy="131"/>
            </a:xfrm>
            <a:custGeom>
              <a:avLst/>
              <a:gdLst>
                <a:gd name="T0" fmla="*/ 0 w 15"/>
                <a:gd name="T1" fmla="*/ 364 h 49"/>
                <a:gd name="T2" fmla="*/ 243 w 15"/>
                <a:gd name="T3" fmla="*/ 0 h 49"/>
                <a:gd name="T4" fmla="*/ 489 w 15"/>
                <a:gd name="T5" fmla="*/ 307 h 49"/>
                <a:gd name="T6" fmla="*/ 616 w 15"/>
                <a:gd name="T7" fmla="*/ 2444 h 49"/>
                <a:gd name="T8" fmla="*/ 327 w 15"/>
                <a:gd name="T9" fmla="*/ 2353 h 49"/>
                <a:gd name="T10" fmla="*/ 84 w 15"/>
                <a:gd name="T11" fmla="*/ 2502 h 49"/>
                <a:gd name="T12" fmla="*/ 0 w 15"/>
                <a:gd name="T13" fmla="*/ 364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49">
                  <a:moveTo>
                    <a:pt x="0" y="7"/>
                  </a:move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2" y="49"/>
                    <a:pt x="2" y="49"/>
                    <a:pt x="2" y="49"/>
                  </a:cubicBezTo>
                  <a:lnTo>
                    <a:pt x="0" y="7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40" name="Freeform 290">
              <a:extLst>
                <a:ext uri="{FF2B5EF4-FFF2-40B4-BE49-F238E27FC236}">
                  <a16:creationId xmlns:a16="http://schemas.microsoft.com/office/drawing/2014/main" id="{E0ED65D3-C112-40CD-99BB-862A4D744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1848"/>
              <a:ext cx="18" cy="112"/>
            </a:xfrm>
            <a:custGeom>
              <a:avLst/>
              <a:gdLst>
                <a:gd name="T0" fmla="*/ 0 w 7"/>
                <a:gd name="T1" fmla="*/ 307 h 42"/>
                <a:gd name="T2" fmla="*/ 85 w 7"/>
                <a:gd name="T3" fmla="*/ 2125 h 42"/>
                <a:gd name="T4" fmla="*/ 303 w 7"/>
                <a:gd name="T5" fmla="*/ 93 h 42"/>
                <a:gd name="T6" fmla="*/ 0 w 7"/>
                <a:gd name="T7" fmla="*/ 307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2">
                  <a:moveTo>
                    <a:pt x="0" y="6"/>
                  </a:moveTo>
                  <a:cubicBezTo>
                    <a:pt x="2" y="42"/>
                    <a:pt x="2" y="42"/>
                    <a:pt x="2" y="42"/>
                  </a:cubicBezTo>
                  <a:cubicBezTo>
                    <a:pt x="1" y="36"/>
                    <a:pt x="2" y="1"/>
                    <a:pt x="7" y="2"/>
                  </a:cubicBezTo>
                  <a:cubicBezTo>
                    <a:pt x="7" y="2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41" name="Freeform 291">
              <a:extLst>
                <a:ext uri="{FF2B5EF4-FFF2-40B4-BE49-F238E27FC236}">
                  <a16:creationId xmlns:a16="http://schemas.microsoft.com/office/drawing/2014/main" id="{15BF4CB6-7C9D-4CE7-8B4B-1F80EE47E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1859"/>
              <a:ext cx="45" cy="93"/>
            </a:xfrm>
            <a:custGeom>
              <a:avLst/>
              <a:gdLst>
                <a:gd name="T0" fmla="*/ 0 w 18"/>
                <a:gd name="T1" fmla="*/ 396 h 35"/>
                <a:gd name="T2" fmla="*/ 208 w 18"/>
                <a:gd name="T3" fmla="*/ 0 h 35"/>
                <a:gd name="T4" fmla="*/ 520 w 18"/>
                <a:gd name="T5" fmla="*/ 247 h 35"/>
                <a:gd name="T6" fmla="*/ 708 w 18"/>
                <a:gd name="T7" fmla="*/ 1597 h 35"/>
                <a:gd name="T8" fmla="*/ 438 w 18"/>
                <a:gd name="T9" fmla="*/ 1538 h 35"/>
                <a:gd name="T10" fmla="*/ 238 w 18"/>
                <a:gd name="T11" fmla="*/ 1743 h 35"/>
                <a:gd name="T12" fmla="*/ 0 w 18"/>
                <a:gd name="T13" fmla="*/ 396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35">
                  <a:moveTo>
                    <a:pt x="0" y="8"/>
                  </a:moveTo>
                  <a:cubicBezTo>
                    <a:pt x="0" y="4"/>
                    <a:pt x="2" y="1"/>
                    <a:pt x="5" y="0"/>
                  </a:cubicBezTo>
                  <a:cubicBezTo>
                    <a:pt x="8" y="0"/>
                    <a:pt x="12" y="2"/>
                    <a:pt x="13" y="5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42" name="Freeform 292">
              <a:extLst>
                <a:ext uri="{FF2B5EF4-FFF2-40B4-BE49-F238E27FC236}">
                  <a16:creationId xmlns:a16="http://schemas.microsoft.com/office/drawing/2014/main" id="{CE84B64A-BACB-40AA-A8ED-408C07A13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1859"/>
              <a:ext cx="45" cy="93"/>
            </a:xfrm>
            <a:custGeom>
              <a:avLst/>
              <a:gdLst>
                <a:gd name="T0" fmla="*/ 0 w 18"/>
                <a:gd name="T1" fmla="*/ 396 h 35"/>
                <a:gd name="T2" fmla="*/ 208 w 18"/>
                <a:gd name="T3" fmla="*/ 0 h 35"/>
                <a:gd name="T4" fmla="*/ 520 w 18"/>
                <a:gd name="T5" fmla="*/ 247 h 35"/>
                <a:gd name="T6" fmla="*/ 708 w 18"/>
                <a:gd name="T7" fmla="*/ 1597 h 35"/>
                <a:gd name="T8" fmla="*/ 438 w 18"/>
                <a:gd name="T9" fmla="*/ 1538 h 35"/>
                <a:gd name="T10" fmla="*/ 238 w 18"/>
                <a:gd name="T11" fmla="*/ 1743 h 35"/>
                <a:gd name="T12" fmla="*/ 0 w 18"/>
                <a:gd name="T13" fmla="*/ 396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35">
                  <a:moveTo>
                    <a:pt x="0" y="8"/>
                  </a:moveTo>
                  <a:cubicBezTo>
                    <a:pt x="0" y="4"/>
                    <a:pt x="2" y="1"/>
                    <a:pt x="5" y="0"/>
                  </a:cubicBezTo>
                  <a:cubicBezTo>
                    <a:pt x="8" y="0"/>
                    <a:pt x="12" y="2"/>
                    <a:pt x="13" y="5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0" y="8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43" name="Freeform 293">
              <a:extLst>
                <a:ext uri="{FF2B5EF4-FFF2-40B4-BE49-F238E27FC236}">
                  <a16:creationId xmlns:a16="http://schemas.microsoft.com/office/drawing/2014/main" id="{95E2FB2D-5831-4EEA-91F3-3DB85466C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" y="1861"/>
              <a:ext cx="23" cy="75"/>
            </a:xfrm>
            <a:custGeom>
              <a:avLst/>
              <a:gdLst>
                <a:gd name="T0" fmla="*/ 84 w 9"/>
                <a:gd name="T1" fmla="*/ 367 h 28"/>
                <a:gd name="T2" fmla="*/ 215 w 9"/>
                <a:gd name="T3" fmla="*/ 1441 h 28"/>
                <a:gd name="T4" fmla="*/ 215 w 9"/>
                <a:gd name="T5" fmla="*/ 769 h 28"/>
                <a:gd name="T6" fmla="*/ 332 w 9"/>
                <a:gd name="T7" fmla="*/ 94 h 28"/>
                <a:gd name="T8" fmla="*/ 84 w 9"/>
                <a:gd name="T9" fmla="*/ 36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28">
                  <a:moveTo>
                    <a:pt x="2" y="7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23"/>
                    <a:pt x="5" y="22"/>
                    <a:pt x="5" y="15"/>
                  </a:cubicBezTo>
                  <a:cubicBezTo>
                    <a:pt x="2" y="1"/>
                    <a:pt x="6" y="3"/>
                    <a:pt x="8" y="2"/>
                  </a:cubicBezTo>
                  <a:cubicBezTo>
                    <a:pt x="9" y="0"/>
                    <a:pt x="0" y="0"/>
                    <a:pt x="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44" name="Freeform 294">
              <a:extLst>
                <a:ext uri="{FF2B5EF4-FFF2-40B4-BE49-F238E27FC236}">
                  <a16:creationId xmlns:a16="http://schemas.microsoft.com/office/drawing/2014/main" id="{86D4A4FE-5CDD-456E-A4D6-30235990E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1469"/>
              <a:ext cx="62" cy="171"/>
            </a:xfrm>
            <a:custGeom>
              <a:avLst/>
              <a:gdLst>
                <a:gd name="T0" fmla="*/ 918 w 25"/>
                <a:gd name="T1" fmla="*/ 2862 h 64"/>
                <a:gd name="T2" fmla="*/ 719 w 25"/>
                <a:gd name="T3" fmla="*/ 3206 h 64"/>
                <a:gd name="T4" fmla="*/ 456 w 25"/>
                <a:gd name="T5" fmla="*/ 3014 h 64"/>
                <a:gd name="T6" fmla="*/ 0 w 25"/>
                <a:gd name="T7" fmla="*/ 150 h 64"/>
                <a:gd name="T8" fmla="*/ 228 w 25"/>
                <a:gd name="T9" fmla="*/ 206 h 64"/>
                <a:gd name="T10" fmla="*/ 456 w 25"/>
                <a:gd name="T11" fmla="*/ 0 h 64"/>
                <a:gd name="T12" fmla="*/ 918 w 25"/>
                <a:gd name="T13" fmla="*/ 2862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64">
                  <a:moveTo>
                    <a:pt x="24" y="56"/>
                  </a:moveTo>
                  <a:cubicBezTo>
                    <a:pt x="25" y="59"/>
                    <a:pt x="23" y="63"/>
                    <a:pt x="19" y="63"/>
                  </a:cubicBezTo>
                  <a:cubicBezTo>
                    <a:pt x="16" y="64"/>
                    <a:pt x="13" y="62"/>
                    <a:pt x="12" y="5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24" y="56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45" name="Freeform 295">
              <a:extLst>
                <a:ext uri="{FF2B5EF4-FFF2-40B4-BE49-F238E27FC236}">
                  <a16:creationId xmlns:a16="http://schemas.microsoft.com/office/drawing/2014/main" id="{88B71232-52C6-4C00-94E3-85C4F73C1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1469"/>
              <a:ext cx="62" cy="171"/>
            </a:xfrm>
            <a:custGeom>
              <a:avLst/>
              <a:gdLst>
                <a:gd name="T0" fmla="*/ 918 w 25"/>
                <a:gd name="T1" fmla="*/ 2862 h 64"/>
                <a:gd name="T2" fmla="*/ 719 w 25"/>
                <a:gd name="T3" fmla="*/ 3206 h 64"/>
                <a:gd name="T4" fmla="*/ 456 w 25"/>
                <a:gd name="T5" fmla="*/ 3014 h 64"/>
                <a:gd name="T6" fmla="*/ 0 w 25"/>
                <a:gd name="T7" fmla="*/ 150 h 64"/>
                <a:gd name="T8" fmla="*/ 228 w 25"/>
                <a:gd name="T9" fmla="*/ 206 h 64"/>
                <a:gd name="T10" fmla="*/ 456 w 25"/>
                <a:gd name="T11" fmla="*/ 0 h 64"/>
                <a:gd name="T12" fmla="*/ 918 w 25"/>
                <a:gd name="T13" fmla="*/ 2862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64">
                  <a:moveTo>
                    <a:pt x="24" y="56"/>
                  </a:moveTo>
                  <a:cubicBezTo>
                    <a:pt x="25" y="59"/>
                    <a:pt x="23" y="63"/>
                    <a:pt x="19" y="63"/>
                  </a:cubicBezTo>
                  <a:cubicBezTo>
                    <a:pt x="16" y="64"/>
                    <a:pt x="13" y="62"/>
                    <a:pt x="12" y="5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24" y="5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46" name="Freeform 296">
              <a:extLst>
                <a:ext uri="{FF2B5EF4-FFF2-40B4-BE49-F238E27FC236}">
                  <a16:creationId xmlns:a16="http://schemas.microsoft.com/office/drawing/2014/main" id="{97B58977-B43B-4B78-99D4-2ED2ECC05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" y="1563"/>
              <a:ext cx="73" cy="149"/>
            </a:xfrm>
            <a:custGeom>
              <a:avLst/>
              <a:gdLst>
                <a:gd name="T0" fmla="*/ 1115 w 29"/>
                <a:gd name="T1" fmla="*/ 2357 h 56"/>
                <a:gd name="T2" fmla="*/ 957 w 29"/>
                <a:gd name="T3" fmla="*/ 2746 h 56"/>
                <a:gd name="T4" fmla="*/ 639 w 29"/>
                <a:gd name="T5" fmla="*/ 2562 h 56"/>
                <a:gd name="T6" fmla="*/ 0 w 29"/>
                <a:gd name="T7" fmla="*/ 205 h 56"/>
                <a:gd name="T8" fmla="*/ 284 w 29"/>
                <a:gd name="T9" fmla="*/ 247 h 56"/>
                <a:gd name="T10" fmla="*/ 481 w 29"/>
                <a:gd name="T11" fmla="*/ 0 h 56"/>
                <a:gd name="T12" fmla="*/ 1115 w 29"/>
                <a:gd name="T13" fmla="*/ 235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56">
                  <a:moveTo>
                    <a:pt x="28" y="47"/>
                  </a:moveTo>
                  <a:cubicBezTo>
                    <a:pt x="29" y="50"/>
                    <a:pt x="28" y="54"/>
                    <a:pt x="24" y="55"/>
                  </a:cubicBezTo>
                  <a:cubicBezTo>
                    <a:pt x="21" y="56"/>
                    <a:pt x="18" y="54"/>
                    <a:pt x="16" y="5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28" y="47"/>
                  </a:lnTo>
                  <a:close/>
                </a:path>
              </a:pathLst>
            </a:custGeom>
            <a:solidFill>
              <a:srgbClr val="FF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47" name="Freeform 297">
              <a:extLst>
                <a:ext uri="{FF2B5EF4-FFF2-40B4-BE49-F238E27FC236}">
                  <a16:creationId xmlns:a16="http://schemas.microsoft.com/office/drawing/2014/main" id="{846995AE-0FB9-4C70-B6F7-436A55451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" y="1563"/>
              <a:ext cx="73" cy="149"/>
            </a:xfrm>
            <a:custGeom>
              <a:avLst/>
              <a:gdLst>
                <a:gd name="T0" fmla="*/ 1115 w 29"/>
                <a:gd name="T1" fmla="*/ 2357 h 56"/>
                <a:gd name="T2" fmla="*/ 957 w 29"/>
                <a:gd name="T3" fmla="*/ 2746 h 56"/>
                <a:gd name="T4" fmla="*/ 639 w 29"/>
                <a:gd name="T5" fmla="*/ 2562 h 56"/>
                <a:gd name="T6" fmla="*/ 0 w 29"/>
                <a:gd name="T7" fmla="*/ 205 h 56"/>
                <a:gd name="T8" fmla="*/ 284 w 29"/>
                <a:gd name="T9" fmla="*/ 247 h 56"/>
                <a:gd name="T10" fmla="*/ 481 w 29"/>
                <a:gd name="T11" fmla="*/ 0 h 56"/>
                <a:gd name="T12" fmla="*/ 1115 w 29"/>
                <a:gd name="T13" fmla="*/ 235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56">
                  <a:moveTo>
                    <a:pt x="28" y="47"/>
                  </a:moveTo>
                  <a:cubicBezTo>
                    <a:pt x="29" y="50"/>
                    <a:pt x="28" y="54"/>
                    <a:pt x="24" y="55"/>
                  </a:cubicBezTo>
                  <a:cubicBezTo>
                    <a:pt x="21" y="56"/>
                    <a:pt x="18" y="54"/>
                    <a:pt x="16" y="5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28" y="47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48" name="Freeform 298">
              <a:extLst>
                <a:ext uri="{FF2B5EF4-FFF2-40B4-BE49-F238E27FC236}">
                  <a16:creationId xmlns:a16="http://schemas.microsoft.com/office/drawing/2014/main" id="{BD84993E-6C28-4A12-8758-81A552FB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669"/>
              <a:ext cx="70" cy="112"/>
            </a:xfrm>
            <a:custGeom>
              <a:avLst/>
              <a:gdLst>
                <a:gd name="T0" fmla="*/ 1020 w 28"/>
                <a:gd name="T1" fmla="*/ 1613 h 42"/>
                <a:gd name="T2" fmla="*/ 908 w 28"/>
                <a:gd name="T3" fmla="*/ 2069 h 42"/>
                <a:gd name="T4" fmla="*/ 595 w 28"/>
                <a:gd name="T5" fmla="*/ 1912 h 42"/>
                <a:gd name="T6" fmla="*/ 0 w 28"/>
                <a:gd name="T7" fmla="*/ 307 h 42"/>
                <a:gd name="T8" fmla="*/ 283 w 28"/>
                <a:gd name="T9" fmla="*/ 307 h 42"/>
                <a:gd name="T10" fmla="*/ 470 w 28"/>
                <a:gd name="T11" fmla="*/ 0 h 42"/>
                <a:gd name="T12" fmla="*/ 1020 w 28"/>
                <a:gd name="T13" fmla="*/ 1613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42">
                  <a:moveTo>
                    <a:pt x="26" y="32"/>
                  </a:moveTo>
                  <a:cubicBezTo>
                    <a:pt x="28" y="35"/>
                    <a:pt x="26" y="39"/>
                    <a:pt x="23" y="41"/>
                  </a:cubicBezTo>
                  <a:cubicBezTo>
                    <a:pt x="20" y="42"/>
                    <a:pt x="16" y="41"/>
                    <a:pt x="15" y="3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26" y="32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49" name="Freeform 299">
              <a:extLst>
                <a:ext uri="{FF2B5EF4-FFF2-40B4-BE49-F238E27FC236}">
                  <a16:creationId xmlns:a16="http://schemas.microsoft.com/office/drawing/2014/main" id="{13EE9DF4-6938-4C0F-96E9-63BEE83BC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669"/>
              <a:ext cx="70" cy="112"/>
            </a:xfrm>
            <a:custGeom>
              <a:avLst/>
              <a:gdLst>
                <a:gd name="T0" fmla="*/ 1020 w 28"/>
                <a:gd name="T1" fmla="*/ 1613 h 42"/>
                <a:gd name="T2" fmla="*/ 908 w 28"/>
                <a:gd name="T3" fmla="*/ 2069 h 42"/>
                <a:gd name="T4" fmla="*/ 595 w 28"/>
                <a:gd name="T5" fmla="*/ 1912 h 42"/>
                <a:gd name="T6" fmla="*/ 0 w 28"/>
                <a:gd name="T7" fmla="*/ 307 h 42"/>
                <a:gd name="T8" fmla="*/ 283 w 28"/>
                <a:gd name="T9" fmla="*/ 307 h 42"/>
                <a:gd name="T10" fmla="*/ 470 w 28"/>
                <a:gd name="T11" fmla="*/ 0 h 42"/>
                <a:gd name="T12" fmla="*/ 1020 w 28"/>
                <a:gd name="T13" fmla="*/ 1613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42">
                  <a:moveTo>
                    <a:pt x="26" y="32"/>
                  </a:moveTo>
                  <a:cubicBezTo>
                    <a:pt x="28" y="35"/>
                    <a:pt x="26" y="39"/>
                    <a:pt x="23" y="41"/>
                  </a:cubicBezTo>
                  <a:cubicBezTo>
                    <a:pt x="20" y="42"/>
                    <a:pt x="16" y="41"/>
                    <a:pt x="15" y="3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26" y="32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50" name="Freeform 300">
              <a:extLst>
                <a:ext uri="{FF2B5EF4-FFF2-40B4-BE49-F238E27FC236}">
                  <a16:creationId xmlns:a16="http://schemas.microsoft.com/office/drawing/2014/main" id="{4098FFB8-5920-45B8-9E6E-A703D33E6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55"/>
              <a:ext cx="53" cy="80"/>
            </a:xfrm>
            <a:custGeom>
              <a:avLst/>
              <a:gdLst>
                <a:gd name="T0" fmla="*/ 803 w 21"/>
                <a:gd name="T1" fmla="*/ 1059 h 30"/>
                <a:gd name="T2" fmla="*/ 694 w 21"/>
                <a:gd name="T3" fmla="*/ 1459 h 30"/>
                <a:gd name="T4" fmla="*/ 318 w 21"/>
                <a:gd name="T5" fmla="*/ 1309 h 30"/>
                <a:gd name="T6" fmla="*/ 0 w 21"/>
                <a:gd name="T7" fmla="*/ 248 h 30"/>
                <a:gd name="T8" fmla="*/ 288 w 21"/>
                <a:gd name="T9" fmla="*/ 307 h 30"/>
                <a:gd name="T10" fmla="*/ 485 w 21"/>
                <a:gd name="T11" fmla="*/ 0 h 30"/>
                <a:gd name="T12" fmla="*/ 803 w 21"/>
                <a:gd name="T13" fmla="*/ 1059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30">
                  <a:moveTo>
                    <a:pt x="20" y="21"/>
                  </a:moveTo>
                  <a:cubicBezTo>
                    <a:pt x="21" y="24"/>
                    <a:pt x="20" y="28"/>
                    <a:pt x="17" y="29"/>
                  </a:cubicBezTo>
                  <a:cubicBezTo>
                    <a:pt x="13" y="30"/>
                    <a:pt x="10" y="29"/>
                    <a:pt x="8" y="2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20" y="21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51" name="Freeform 301">
              <a:extLst>
                <a:ext uri="{FF2B5EF4-FFF2-40B4-BE49-F238E27FC236}">
                  <a16:creationId xmlns:a16="http://schemas.microsoft.com/office/drawing/2014/main" id="{0048B25A-CBB1-4816-87C5-0F38157D6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55"/>
              <a:ext cx="53" cy="80"/>
            </a:xfrm>
            <a:custGeom>
              <a:avLst/>
              <a:gdLst>
                <a:gd name="T0" fmla="*/ 803 w 21"/>
                <a:gd name="T1" fmla="*/ 1059 h 30"/>
                <a:gd name="T2" fmla="*/ 694 w 21"/>
                <a:gd name="T3" fmla="*/ 1459 h 30"/>
                <a:gd name="T4" fmla="*/ 318 w 21"/>
                <a:gd name="T5" fmla="*/ 1309 h 30"/>
                <a:gd name="T6" fmla="*/ 0 w 21"/>
                <a:gd name="T7" fmla="*/ 248 h 30"/>
                <a:gd name="T8" fmla="*/ 288 w 21"/>
                <a:gd name="T9" fmla="*/ 307 h 30"/>
                <a:gd name="T10" fmla="*/ 485 w 21"/>
                <a:gd name="T11" fmla="*/ 0 h 30"/>
                <a:gd name="T12" fmla="*/ 803 w 21"/>
                <a:gd name="T13" fmla="*/ 1059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30">
                  <a:moveTo>
                    <a:pt x="20" y="21"/>
                  </a:moveTo>
                  <a:cubicBezTo>
                    <a:pt x="21" y="24"/>
                    <a:pt x="20" y="28"/>
                    <a:pt x="17" y="29"/>
                  </a:cubicBezTo>
                  <a:cubicBezTo>
                    <a:pt x="13" y="30"/>
                    <a:pt x="10" y="29"/>
                    <a:pt x="8" y="2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20" y="21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52" name="Freeform 302">
              <a:extLst>
                <a:ext uri="{FF2B5EF4-FFF2-40B4-BE49-F238E27FC236}">
                  <a16:creationId xmlns:a16="http://schemas.microsoft.com/office/drawing/2014/main" id="{5BFBF1F2-BA1D-4019-845E-7CB0EF51A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" y="1597"/>
              <a:ext cx="35" cy="171"/>
            </a:xfrm>
            <a:custGeom>
              <a:avLst/>
              <a:gdLst>
                <a:gd name="T0" fmla="*/ 83 w 14"/>
                <a:gd name="T1" fmla="*/ 363 h 64"/>
                <a:gd name="T2" fmla="*/ 313 w 14"/>
                <a:gd name="T3" fmla="*/ 56 h 64"/>
                <a:gd name="T4" fmla="*/ 550 w 14"/>
                <a:gd name="T5" fmla="*/ 363 h 64"/>
                <a:gd name="T6" fmla="*/ 520 w 14"/>
                <a:gd name="T7" fmla="*/ 3262 h 64"/>
                <a:gd name="T8" fmla="*/ 283 w 14"/>
                <a:gd name="T9" fmla="*/ 3113 h 64"/>
                <a:gd name="T10" fmla="*/ 0 w 14"/>
                <a:gd name="T11" fmla="*/ 3262 h 64"/>
                <a:gd name="T12" fmla="*/ 83 w 14"/>
                <a:gd name="T13" fmla="*/ 363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64">
                  <a:moveTo>
                    <a:pt x="2" y="7"/>
                  </a:moveTo>
                  <a:cubicBezTo>
                    <a:pt x="2" y="3"/>
                    <a:pt x="5" y="0"/>
                    <a:pt x="8" y="1"/>
                  </a:cubicBezTo>
                  <a:cubicBezTo>
                    <a:pt x="12" y="1"/>
                    <a:pt x="14" y="3"/>
                    <a:pt x="14" y="7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53" name="Freeform 303">
              <a:extLst>
                <a:ext uri="{FF2B5EF4-FFF2-40B4-BE49-F238E27FC236}">
                  <a16:creationId xmlns:a16="http://schemas.microsoft.com/office/drawing/2014/main" id="{0BA24AF2-BB46-4EC0-A095-01E768485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" y="1597"/>
              <a:ext cx="35" cy="171"/>
            </a:xfrm>
            <a:custGeom>
              <a:avLst/>
              <a:gdLst>
                <a:gd name="T0" fmla="*/ 83 w 14"/>
                <a:gd name="T1" fmla="*/ 363 h 64"/>
                <a:gd name="T2" fmla="*/ 313 w 14"/>
                <a:gd name="T3" fmla="*/ 56 h 64"/>
                <a:gd name="T4" fmla="*/ 550 w 14"/>
                <a:gd name="T5" fmla="*/ 363 h 64"/>
                <a:gd name="T6" fmla="*/ 520 w 14"/>
                <a:gd name="T7" fmla="*/ 3262 h 64"/>
                <a:gd name="T8" fmla="*/ 283 w 14"/>
                <a:gd name="T9" fmla="*/ 3113 h 64"/>
                <a:gd name="T10" fmla="*/ 0 w 14"/>
                <a:gd name="T11" fmla="*/ 3262 h 64"/>
                <a:gd name="T12" fmla="*/ 83 w 14"/>
                <a:gd name="T13" fmla="*/ 363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64">
                  <a:moveTo>
                    <a:pt x="2" y="7"/>
                  </a:moveTo>
                  <a:cubicBezTo>
                    <a:pt x="2" y="3"/>
                    <a:pt x="5" y="0"/>
                    <a:pt x="8" y="1"/>
                  </a:cubicBezTo>
                  <a:cubicBezTo>
                    <a:pt x="12" y="1"/>
                    <a:pt x="14" y="3"/>
                    <a:pt x="14" y="7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2" y="7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54" name="Freeform 304">
              <a:extLst>
                <a:ext uri="{FF2B5EF4-FFF2-40B4-BE49-F238E27FC236}">
                  <a16:creationId xmlns:a16="http://schemas.microsoft.com/office/drawing/2014/main" id="{32A51ED0-93F0-4FE5-B58C-F734A7981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" y="1600"/>
              <a:ext cx="28" cy="152"/>
            </a:xfrm>
            <a:custGeom>
              <a:avLst/>
              <a:gdLst>
                <a:gd name="T0" fmla="*/ 84 w 11"/>
                <a:gd name="T1" fmla="*/ 307 h 57"/>
                <a:gd name="T2" fmla="*/ 0 w 11"/>
                <a:gd name="T3" fmla="*/ 2880 h 57"/>
                <a:gd name="T4" fmla="*/ 130 w 11"/>
                <a:gd name="T5" fmla="*/ 1515 h 57"/>
                <a:gd name="T6" fmla="*/ 382 w 11"/>
                <a:gd name="T7" fmla="*/ 149 h 57"/>
                <a:gd name="T8" fmla="*/ 84 w 11"/>
                <a:gd name="T9" fmla="*/ 30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7">
                  <a:moveTo>
                    <a:pt x="2" y="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1"/>
                    <a:pt x="1" y="52"/>
                    <a:pt x="3" y="30"/>
                  </a:cubicBezTo>
                  <a:cubicBezTo>
                    <a:pt x="4" y="6"/>
                    <a:pt x="7" y="3"/>
                    <a:pt x="9" y="3"/>
                  </a:cubicBezTo>
                  <a:cubicBezTo>
                    <a:pt x="11" y="2"/>
                    <a:pt x="2" y="0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55" name="Freeform 305">
              <a:extLst>
                <a:ext uri="{FF2B5EF4-FFF2-40B4-BE49-F238E27FC236}">
                  <a16:creationId xmlns:a16="http://schemas.microsoft.com/office/drawing/2014/main" id="{C74BF031-73A3-4194-9439-99F5BC74C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" y="2243"/>
              <a:ext cx="98" cy="162"/>
            </a:xfrm>
            <a:custGeom>
              <a:avLst/>
              <a:gdLst>
                <a:gd name="T0" fmla="*/ 1030 w 39"/>
                <a:gd name="T1" fmla="*/ 204 h 61"/>
                <a:gd name="T2" fmla="*/ 1395 w 39"/>
                <a:gd name="T3" fmla="*/ 93 h 61"/>
                <a:gd name="T4" fmla="*/ 1478 w 39"/>
                <a:gd name="T5" fmla="*/ 507 h 61"/>
                <a:gd name="T6" fmla="*/ 442 w 39"/>
                <a:gd name="T7" fmla="*/ 3033 h 61"/>
                <a:gd name="T8" fmla="*/ 284 w 39"/>
                <a:gd name="T9" fmla="*/ 2735 h 61"/>
                <a:gd name="T10" fmla="*/ 0 w 39"/>
                <a:gd name="T11" fmla="*/ 2735 h 61"/>
                <a:gd name="T12" fmla="*/ 1030 w 39"/>
                <a:gd name="T13" fmla="*/ 204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61">
                  <a:moveTo>
                    <a:pt x="26" y="4"/>
                  </a:moveTo>
                  <a:cubicBezTo>
                    <a:pt x="28" y="1"/>
                    <a:pt x="32" y="0"/>
                    <a:pt x="35" y="2"/>
                  </a:cubicBezTo>
                  <a:cubicBezTo>
                    <a:pt x="38" y="3"/>
                    <a:pt x="39" y="7"/>
                    <a:pt x="37" y="10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6" y="4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56" name="Freeform 306">
              <a:extLst>
                <a:ext uri="{FF2B5EF4-FFF2-40B4-BE49-F238E27FC236}">
                  <a16:creationId xmlns:a16="http://schemas.microsoft.com/office/drawing/2014/main" id="{ABC212C4-BF6C-4214-B1E1-AFF665084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" y="2243"/>
              <a:ext cx="98" cy="162"/>
            </a:xfrm>
            <a:custGeom>
              <a:avLst/>
              <a:gdLst>
                <a:gd name="T0" fmla="*/ 1030 w 39"/>
                <a:gd name="T1" fmla="*/ 204 h 61"/>
                <a:gd name="T2" fmla="*/ 1395 w 39"/>
                <a:gd name="T3" fmla="*/ 93 h 61"/>
                <a:gd name="T4" fmla="*/ 1478 w 39"/>
                <a:gd name="T5" fmla="*/ 507 h 61"/>
                <a:gd name="T6" fmla="*/ 442 w 39"/>
                <a:gd name="T7" fmla="*/ 3033 h 61"/>
                <a:gd name="T8" fmla="*/ 284 w 39"/>
                <a:gd name="T9" fmla="*/ 2735 h 61"/>
                <a:gd name="T10" fmla="*/ 0 w 39"/>
                <a:gd name="T11" fmla="*/ 2735 h 61"/>
                <a:gd name="T12" fmla="*/ 1030 w 39"/>
                <a:gd name="T13" fmla="*/ 204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61">
                  <a:moveTo>
                    <a:pt x="26" y="4"/>
                  </a:moveTo>
                  <a:cubicBezTo>
                    <a:pt x="28" y="1"/>
                    <a:pt x="32" y="0"/>
                    <a:pt x="35" y="2"/>
                  </a:cubicBezTo>
                  <a:cubicBezTo>
                    <a:pt x="38" y="3"/>
                    <a:pt x="39" y="7"/>
                    <a:pt x="37" y="10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6" y="4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57" name="Freeform 307">
              <a:extLst>
                <a:ext uri="{FF2B5EF4-FFF2-40B4-BE49-F238E27FC236}">
                  <a16:creationId xmlns:a16="http://schemas.microsoft.com/office/drawing/2014/main" id="{19D6A3BB-4573-4397-B069-52CFE45D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" y="2243"/>
              <a:ext cx="85" cy="136"/>
            </a:xfrm>
            <a:custGeom>
              <a:avLst/>
              <a:gdLst>
                <a:gd name="T0" fmla="*/ 938 w 34"/>
                <a:gd name="T1" fmla="*/ 307 h 51"/>
                <a:gd name="T2" fmla="*/ 0 w 34"/>
                <a:gd name="T3" fmla="*/ 2581 h 51"/>
                <a:gd name="T4" fmla="*/ 550 w 34"/>
                <a:gd name="T5" fmla="*/ 1421 h 51"/>
                <a:gd name="T6" fmla="*/ 1250 w 34"/>
                <a:gd name="T7" fmla="*/ 307 h 51"/>
                <a:gd name="T8" fmla="*/ 938 w 34"/>
                <a:gd name="T9" fmla="*/ 30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51">
                  <a:moveTo>
                    <a:pt x="24" y="6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3" y="45"/>
                    <a:pt x="3" y="46"/>
                    <a:pt x="14" y="28"/>
                  </a:cubicBezTo>
                  <a:cubicBezTo>
                    <a:pt x="26" y="6"/>
                    <a:pt x="30" y="6"/>
                    <a:pt x="32" y="6"/>
                  </a:cubicBezTo>
                  <a:cubicBezTo>
                    <a:pt x="34" y="6"/>
                    <a:pt x="27" y="0"/>
                    <a:pt x="2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58" name="Freeform 308">
              <a:extLst>
                <a:ext uri="{FF2B5EF4-FFF2-40B4-BE49-F238E27FC236}">
                  <a16:creationId xmlns:a16="http://schemas.microsoft.com/office/drawing/2014/main" id="{8785DE58-B619-44CE-87E3-7E9A09728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2117"/>
              <a:ext cx="118" cy="150"/>
            </a:xfrm>
            <a:custGeom>
              <a:avLst/>
              <a:gdLst>
                <a:gd name="T0" fmla="*/ 1393 w 47"/>
                <a:gd name="T1" fmla="*/ 209 h 56"/>
                <a:gd name="T2" fmla="*/ 1740 w 47"/>
                <a:gd name="T3" fmla="*/ 94 h 56"/>
                <a:gd name="T4" fmla="*/ 1790 w 47"/>
                <a:gd name="T5" fmla="*/ 560 h 56"/>
                <a:gd name="T6" fmla="*/ 397 w 47"/>
                <a:gd name="T7" fmla="*/ 2885 h 56"/>
                <a:gd name="T8" fmla="*/ 284 w 47"/>
                <a:gd name="T9" fmla="*/ 2577 h 56"/>
                <a:gd name="T10" fmla="*/ 0 w 47"/>
                <a:gd name="T11" fmla="*/ 2483 h 56"/>
                <a:gd name="T12" fmla="*/ 1393 w 47"/>
                <a:gd name="T13" fmla="*/ 209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56">
                  <a:moveTo>
                    <a:pt x="35" y="4"/>
                  </a:moveTo>
                  <a:cubicBezTo>
                    <a:pt x="38" y="1"/>
                    <a:pt x="41" y="0"/>
                    <a:pt x="44" y="2"/>
                  </a:cubicBezTo>
                  <a:cubicBezTo>
                    <a:pt x="47" y="5"/>
                    <a:pt x="47" y="9"/>
                    <a:pt x="45" y="11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35" y="4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59" name="Freeform 309">
              <a:extLst>
                <a:ext uri="{FF2B5EF4-FFF2-40B4-BE49-F238E27FC236}">
                  <a16:creationId xmlns:a16="http://schemas.microsoft.com/office/drawing/2014/main" id="{0A9FBADA-13F0-4B54-9977-DB0625B94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2117"/>
              <a:ext cx="118" cy="150"/>
            </a:xfrm>
            <a:custGeom>
              <a:avLst/>
              <a:gdLst>
                <a:gd name="T0" fmla="*/ 1393 w 47"/>
                <a:gd name="T1" fmla="*/ 209 h 56"/>
                <a:gd name="T2" fmla="*/ 1740 w 47"/>
                <a:gd name="T3" fmla="*/ 94 h 56"/>
                <a:gd name="T4" fmla="*/ 1790 w 47"/>
                <a:gd name="T5" fmla="*/ 560 h 56"/>
                <a:gd name="T6" fmla="*/ 397 w 47"/>
                <a:gd name="T7" fmla="*/ 2885 h 56"/>
                <a:gd name="T8" fmla="*/ 284 w 47"/>
                <a:gd name="T9" fmla="*/ 2577 h 56"/>
                <a:gd name="T10" fmla="*/ 0 w 47"/>
                <a:gd name="T11" fmla="*/ 2483 h 56"/>
                <a:gd name="T12" fmla="*/ 1393 w 47"/>
                <a:gd name="T13" fmla="*/ 209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56">
                  <a:moveTo>
                    <a:pt x="35" y="4"/>
                  </a:moveTo>
                  <a:cubicBezTo>
                    <a:pt x="38" y="1"/>
                    <a:pt x="41" y="0"/>
                    <a:pt x="44" y="2"/>
                  </a:cubicBezTo>
                  <a:cubicBezTo>
                    <a:pt x="47" y="5"/>
                    <a:pt x="47" y="9"/>
                    <a:pt x="45" y="11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35" y="4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60" name="Freeform 310">
              <a:extLst>
                <a:ext uri="{FF2B5EF4-FFF2-40B4-BE49-F238E27FC236}">
                  <a16:creationId xmlns:a16="http://schemas.microsoft.com/office/drawing/2014/main" id="{2987BA39-F8D6-499C-95D9-CFC4B53D7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2117"/>
              <a:ext cx="105" cy="120"/>
            </a:xfrm>
            <a:custGeom>
              <a:avLst/>
              <a:gdLst>
                <a:gd name="T0" fmla="*/ 1250 w 42"/>
                <a:gd name="T1" fmla="*/ 248 h 45"/>
                <a:gd name="T2" fmla="*/ 0 w 42"/>
                <a:gd name="T3" fmla="*/ 2275 h 45"/>
                <a:gd name="T4" fmla="*/ 708 w 42"/>
                <a:gd name="T5" fmla="*/ 1272 h 45"/>
                <a:gd name="T6" fmla="*/ 1533 w 42"/>
                <a:gd name="T7" fmla="*/ 363 h 45"/>
                <a:gd name="T8" fmla="*/ 1250 w 42"/>
                <a:gd name="T9" fmla="*/ 248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5">
                  <a:moveTo>
                    <a:pt x="32" y="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4" y="40"/>
                    <a:pt x="4" y="41"/>
                    <a:pt x="18" y="25"/>
                  </a:cubicBezTo>
                  <a:cubicBezTo>
                    <a:pt x="34" y="6"/>
                    <a:pt x="37" y="6"/>
                    <a:pt x="39" y="7"/>
                  </a:cubicBezTo>
                  <a:cubicBezTo>
                    <a:pt x="42" y="7"/>
                    <a:pt x="36" y="0"/>
                    <a:pt x="3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61" name="Freeform 311">
              <a:extLst>
                <a:ext uri="{FF2B5EF4-FFF2-40B4-BE49-F238E27FC236}">
                  <a16:creationId xmlns:a16="http://schemas.microsoft.com/office/drawing/2014/main" id="{D1D64BAA-1FF7-4407-91FB-27FE75676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8" y="2467"/>
              <a:ext cx="40" cy="170"/>
            </a:xfrm>
            <a:custGeom>
              <a:avLst/>
              <a:gdLst>
                <a:gd name="T0" fmla="*/ 125 w 16"/>
                <a:gd name="T1" fmla="*/ 303 h 64"/>
                <a:gd name="T2" fmla="*/ 395 w 16"/>
                <a:gd name="T3" fmla="*/ 0 h 64"/>
                <a:gd name="T4" fmla="*/ 625 w 16"/>
                <a:gd name="T5" fmla="*/ 303 h 64"/>
                <a:gd name="T6" fmla="*/ 470 w 16"/>
                <a:gd name="T7" fmla="*/ 3190 h 64"/>
                <a:gd name="T8" fmla="*/ 283 w 16"/>
                <a:gd name="T9" fmla="*/ 2978 h 64"/>
                <a:gd name="T10" fmla="*/ 0 w 16"/>
                <a:gd name="T11" fmla="*/ 3132 h 64"/>
                <a:gd name="T12" fmla="*/ 125 w 16"/>
                <a:gd name="T13" fmla="*/ 303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64">
                  <a:moveTo>
                    <a:pt x="3" y="6"/>
                  </a:moveTo>
                  <a:cubicBezTo>
                    <a:pt x="3" y="2"/>
                    <a:pt x="6" y="0"/>
                    <a:pt x="10" y="0"/>
                  </a:cubicBezTo>
                  <a:cubicBezTo>
                    <a:pt x="13" y="0"/>
                    <a:pt x="16" y="3"/>
                    <a:pt x="16" y="6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62" name="Freeform 312">
              <a:extLst>
                <a:ext uri="{FF2B5EF4-FFF2-40B4-BE49-F238E27FC236}">
                  <a16:creationId xmlns:a16="http://schemas.microsoft.com/office/drawing/2014/main" id="{BF7C28B9-9CA9-4AF7-A864-08AB4571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8" y="2467"/>
              <a:ext cx="40" cy="170"/>
            </a:xfrm>
            <a:custGeom>
              <a:avLst/>
              <a:gdLst>
                <a:gd name="T0" fmla="*/ 125 w 16"/>
                <a:gd name="T1" fmla="*/ 303 h 64"/>
                <a:gd name="T2" fmla="*/ 395 w 16"/>
                <a:gd name="T3" fmla="*/ 0 h 64"/>
                <a:gd name="T4" fmla="*/ 625 w 16"/>
                <a:gd name="T5" fmla="*/ 303 h 64"/>
                <a:gd name="T6" fmla="*/ 470 w 16"/>
                <a:gd name="T7" fmla="*/ 3190 h 64"/>
                <a:gd name="T8" fmla="*/ 283 w 16"/>
                <a:gd name="T9" fmla="*/ 2978 h 64"/>
                <a:gd name="T10" fmla="*/ 0 w 16"/>
                <a:gd name="T11" fmla="*/ 3132 h 64"/>
                <a:gd name="T12" fmla="*/ 125 w 16"/>
                <a:gd name="T13" fmla="*/ 303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64">
                  <a:moveTo>
                    <a:pt x="3" y="6"/>
                  </a:moveTo>
                  <a:cubicBezTo>
                    <a:pt x="3" y="2"/>
                    <a:pt x="6" y="0"/>
                    <a:pt x="10" y="0"/>
                  </a:cubicBezTo>
                  <a:cubicBezTo>
                    <a:pt x="13" y="0"/>
                    <a:pt x="16" y="3"/>
                    <a:pt x="16" y="6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" y="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63" name="Freeform 313">
              <a:extLst>
                <a:ext uri="{FF2B5EF4-FFF2-40B4-BE49-F238E27FC236}">
                  <a16:creationId xmlns:a16="http://schemas.microsoft.com/office/drawing/2014/main" id="{28EF0234-5AE2-4A25-B224-EA1AC2798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" y="2467"/>
              <a:ext cx="32" cy="152"/>
            </a:xfrm>
            <a:custGeom>
              <a:avLst/>
              <a:gdLst>
                <a:gd name="T0" fmla="*/ 103 w 13"/>
                <a:gd name="T1" fmla="*/ 307 h 57"/>
                <a:gd name="T2" fmla="*/ 0 w 13"/>
                <a:gd name="T3" fmla="*/ 2880 h 57"/>
                <a:gd name="T4" fmla="*/ 153 w 13"/>
                <a:gd name="T5" fmla="*/ 1571 h 57"/>
                <a:gd name="T6" fmla="*/ 399 w 13"/>
                <a:gd name="T7" fmla="*/ 149 h 57"/>
                <a:gd name="T8" fmla="*/ 103 w 13"/>
                <a:gd name="T9" fmla="*/ 30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57">
                  <a:moveTo>
                    <a:pt x="3" y="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" y="51"/>
                    <a:pt x="1" y="52"/>
                    <a:pt x="4" y="31"/>
                  </a:cubicBezTo>
                  <a:cubicBezTo>
                    <a:pt x="6" y="6"/>
                    <a:pt x="8" y="4"/>
                    <a:pt x="11" y="3"/>
                  </a:cubicBezTo>
                  <a:cubicBezTo>
                    <a:pt x="13" y="2"/>
                    <a:pt x="4" y="0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64" name="Freeform 314">
              <a:extLst>
                <a:ext uri="{FF2B5EF4-FFF2-40B4-BE49-F238E27FC236}">
                  <a16:creationId xmlns:a16="http://schemas.microsoft.com/office/drawing/2014/main" id="{117E6702-9A66-4046-814D-07E6B2402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461"/>
              <a:ext cx="40" cy="174"/>
            </a:xfrm>
            <a:custGeom>
              <a:avLst/>
              <a:gdLst>
                <a:gd name="T0" fmla="*/ 0 w 16"/>
                <a:gd name="T1" fmla="*/ 402 h 65"/>
                <a:gd name="T2" fmla="*/ 238 w 16"/>
                <a:gd name="T3" fmla="*/ 56 h 65"/>
                <a:gd name="T4" fmla="*/ 470 w 16"/>
                <a:gd name="T5" fmla="*/ 308 h 65"/>
                <a:gd name="T6" fmla="*/ 625 w 16"/>
                <a:gd name="T7" fmla="*/ 3282 h 65"/>
                <a:gd name="T8" fmla="*/ 395 w 16"/>
                <a:gd name="T9" fmla="*/ 3124 h 65"/>
                <a:gd name="T10" fmla="*/ 158 w 16"/>
                <a:gd name="T11" fmla="*/ 3338 h 65"/>
                <a:gd name="T12" fmla="*/ 0 w 16"/>
                <a:gd name="T13" fmla="*/ 402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65">
                  <a:moveTo>
                    <a:pt x="0" y="8"/>
                  </a:moveTo>
                  <a:cubicBezTo>
                    <a:pt x="0" y="4"/>
                    <a:pt x="2" y="1"/>
                    <a:pt x="6" y="1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4" y="65"/>
                    <a:pt x="4" y="65"/>
                    <a:pt x="4" y="65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65" name="Freeform 315">
              <a:extLst>
                <a:ext uri="{FF2B5EF4-FFF2-40B4-BE49-F238E27FC236}">
                  <a16:creationId xmlns:a16="http://schemas.microsoft.com/office/drawing/2014/main" id="{9099A623-FEB2-4643-A88F-4B0E39573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461"/>
              <a:ext cx="40" cy="174"/>
            </a:xfrm>
            <a:custGeom>
              <a:avLst/>
              <a:gdLst>
                <a:gd name="T0" fmla="*/ 0 w 16"/>
                <a:gd name="T1" fmla="*/ 402 h 65"/>
                <a:gd name="T2" fmla="*/ 238 w 16"/>
                <a:gd name="T3" fmla="*/ 56 h 65"/>
                <a:gd name="T4" fmla="*/ 470 w 16"/>
                <a:gd name="T5" fmla="*/ 308 h 65"/>
                <a:gd name="T6" fmla="*/ 625 w 16"/>
                <a:gd name="T7" fmla="*/ 3282 h 65"/>
                <a:gd name="T8" fmla="*/ 395 w 16"/>
                <a:gd name="T9" fmla="*/ 3124 h 65"/>
                <a:gd name="T10" fmla="*/ 158 w 16"/>
                <a:gd name="T11" fmla="*/ 3338 h 65"/>
                <a:gd name="T12" fmla="*/ 0 w 16"/>
                <a:gd name="T13" fmla="*/ 402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65">
                  <a:moveTo>
                    <a:pt x="0" y="8"/>
                  </a:moveTo>
                  <a:cubicBezTo>
                    <a:pt x="0" y="4"/>
                    <a:pt x="2" y="1"/>
                    <a:pt x="6" y="1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4" y="65"/>
                    <a:pt x="4" y="65"/>
                    <a:pt x="4" y="65"/>
                  </a:cubicBezTo>
                  <a:lnTo>
                    <a:pt x="0" y="8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66" name="Freeform 316">
              <a:extLst>
                <a:ext uri="{FF2B5EF4-FFF2-40B4-BE49-F238E27FC236}">
                  <a16:creationId xmlns:a16="http://schemas.microsoft.com/office/drawing/2014/main" id="{81B08F5E-07D4-4803-BA44-000490F5A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3" y="2464"/>
              <a:ext cx="22" cy="155"/>
            </a:xfrm>
            <a:custGeom>
              <a:avLst/>
              <a:gdLst>
                <a:gd name="T0" fmla="*/ 0 w 9"/>
                <a:gd name="T1" fmla="*/ 363 h 58"/>
                <a:gd name="T2" fmla="*/ 144 w 9"/>
                <a:gd name="T3" fmla="*/ 2956 h 58"/>
                <a:gd name="T4" fmla="*/ 103 w 9"/>
                <a:gd name="T5" fmla="*/ 1585 h 58"/>
                <a:gd name="T6" fmla="*/ 252 w 9"/>
                <a:gd name="T7" fmla="*/ 150 h 58"/>
                <a:gd name="T8" fmla="*/ 0 w 9"/>
                <a:gd name="T9" fmla="*/ 363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8">
                  <a:moveTo>
                    <a:pt x="0" y="7"/>
                  </a:moveTo>
                  <a:cubicBezTo>
                    <a:pt x="4" y="58"/>
                    <a:pt x="4" y="58"/>
                    <a:pt x="4" y="58"/>
                  </a:cubicBezTo>
                  <a:cubicBezTo>
                    <a:pt x="3" y="52"/>
                    <a:pt x="4" y="52"/>
                    <a:pt x="3" y="31"/>
                  </a:cubicBezTo>
                  <a:cubicBezTo>
                    <a:pt x="2" y="6"/>
                    <a:pt x="5" y="4"/>
                    <a:pt x="7" y="3"/>
                  </a:cubicBezTo>
                  <a:cubicBezTo>
                    <a:pt x="9" y="1"/>
                    <a:pt x="0" y="0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67" name="Freeform 317">
              <a:extLst>
                <a:ext uri="{FF2B5EF4-FFF2-40B4-BE49-F238E27FC236}">
                  <a16:creationId xmlns:a16="http://schemas.microsoft.com/office/drawing/2014/main" id="{1B04EF2E-A589-4AC4-AF7D-6217BFDCC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" y="2443"/>
              <a:ext cx="60" cy="170"/>
            </a:xfrm>
            <a:custGeom>
              <a:avLst/>
              <a:gdLst>
                <a:gd name="T0" fmla="*/ 50 w 24"/>
                <a:gd name="T1" fmla="*/ 396 h 64"/>
                <a:gd name="T2" fmla="*/ 238 w 24"/>
                <a:gd name="T3" fmla="*/ 56 h 64"/>
                <a:gd name="T4" fmla="*/ 520 w 24"/>
                <a:gd name="T5" fmla="*/ 303 h 64"/>
                <a:gd name="T6" fmla="*/ 938 w 24"/>
                <a:gd name="T7" fmla="*/ 3089 h 64"/>
                <a:gd name="T8" fmla="*/ 708 w 24"/>
                <a:gd name="T9" fmla="*/ 2978 h 64"/>
                <a:gd name="T10" fmla="*/ 470 w 24"/>
                <a:gd name="T11" fmla="*/ 3190 h 64"/>
                <a:gd name="T12" fmla="*/ 50 w 24"/>
                <a:gd name="T13" fmla="*/ 396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64">
                  <a:moveTo>
                    <a:pt x="1" y="8"/>
                  </a:moveTo>
                  <a:cubicBezTo>
                    <a:pt x="0" y="5"/>
                    <a:pt x="3" y="1"/>
                    <a:pt x="6" y="1"/>
                  </a:cubicBezTo>
                  <a:cubicBezTo>
                    <a:pt x="9" y="0"/>
                    <a:pt x="13" y="2"/>
                    <a:pt x="13" y="6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2" y="64"/>
                    <a:pt x="12" y="64"/>
                    <a:pt x="12" y="64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68" name="Freeform 318">
              <a:extLst>
                <a:ext uri="{FF2B5EF4-FFF2-40B4-BE49-F238E27FC236}">
                  <a16:creationId xmlns:a16="http://schemas.microsoft.com/office/drawing/2014/main" id="{6681AEF3-7A5C-411E-80DE-E1BE3F47D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" y="2443"/>
              <a:ext cx="60" cy="170"/>
            </a:xfrm>
            <a:custGeom>
              <a:avLst/>
              <a:gdLst>
                <a:gd name="T0" fmla="*/ 50 w 24"/>
                <a:gd name="T1" fmla="*/ 396 h 64"/>
                <a:gd name="T2" fmla="*/ 238 w 24"/>
                <a:gd name="T3" fmla="*/ 56 h 64"/>
                <a:gd name="T4" fmla="*/ 520 w 24"/>
                <a:gd name="T5" fmla="*/ 303 h 64"/>
                <a:gd name="T6" fmla="*/ 938 w 24"/>
                <a:gd name="T7" fmla="*/ 3089 h 64"/>
                <a:gd name="T8" fmla="*/ 708 w 24"/>
                <a:gd name="T9" fmla="*/ 2978 h 64"/>
                <a:gd name="T10" fmla="*/ 470 w 24"/>
                <a:gd name="T11" fmla="*/ 3190 h 64"/>
                <a:gd name="T12" fmla="*/ 50 w 24"/>
                <a:gd name="T13" fmla="*/ 396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64">
                  <a:moveTo>
                    <a:pt x="1" y="8"/>
                  </a:moveTo>
                  <a:cubicBezTo>
                    <a:pt x="0" y="5"/>
                    <a:pt x="3" y="1"/>
                    <a:pt x="6" y="1"/>
                  </a:cubicBezTo>
                  <a:cubicBezTo>
                    <a:pt x="9" y="0"/>
                    <a:pt x="13" y="2"/>
                    <a:pt x="13" y="6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2" y="64"/>
                    <a:pt x="12" y="64"/>
                    <a:pt x="12" y="64"/>
                  </a:cubicBezTo>
                  <a:lnTo>
                    <a:pt x="1" y="8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69" name="Freeform 319">
              <a:extLst>
                <a:ext uri="{FF2B5EF4-FFF2-40B4-BE49-F238E27FC236}">
                  <a16:creationId xmlns:a16="http://schemas.microsoft.com/office/drawing/2014/main" id="{8D609E86-4247-4D1C-89BA-B75FB7CE2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" y="2448"/>
              <a:ext cx="27" cy="149"/>
            </a:xfrm>
            <a:custGeom>
              <a:avLst/>
              <a:gdLst>
                <a:gd name="T0" fmla="*/ 29 w 11"/>
                <a:gd name="T1" fmla="*/ 303 h 56"/>
                <a:gd name="T2" fmla="*/ 398 w 11"/>
                <a:gd name="T3" fmla="*/ 2804 h 56"/>
                <a:gd name="T4" fmla="*/ 295 w 11"/>
                <a:gd name="T5" fmla="*/ 1450 h 56"/>
                <a:gd name="T6" fmla="*/ 295 w 11"/>
                <a:gd name="T7" fmla="*/ 56 h 56"/>
                <a:gd name="T8" fmla="*/ 29 w 11"/>
                <a:gd name="T9" fmla="*/ 30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6">
                  <a:moveTo>
                    <a:pt x="1" y="6"/>
                  </a:moveTo>
                  <a:cubicBezTo>
                    <a:pt x="11" y="56"/>
                    <a:pt x="11" y="56"/>
                    <a:pt x="11" y="56"/>
                  </a:cubicBezTo>
                  <a:cubicBezTo>
                    <a:pt x="10" y="50"/>
                    <a:pt x="10" y="51"/>
                    <a:pt x="8" y="29"/>
                  </a:cubicBezTo>
                  <a:cubicBezTo>
                    <a:pt x="3" y="5"/>
                    <a:pt x="6" y="2"/>
                    <a:pt x="8" y="1"/>
                  </a:cubicBezTo>
                  <a:cubicBezTo>
                    <a:pt x="9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70" name="Freeform 320">
              <a:extLst>
                <a:ext uri="{FF2B5EF4-FFF2-40B4-BE49-F238E27FC236}">
                  <a16:creationId xmlns:a16="http://schemas.microsoft.com/office/drawing/2014/main" id="{240E2C53-E96E-41C2-B501-92FD1C3B1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" y="2392"/>
              <a:ext cx="72" cy="171"/>
            </a:xfrm>
            <a:custGeom>
              <a:avLst/>
              <a:gdLst>
                <a:gd name="T0" fmla="*/ 30 w 29"/>
                <a:gd name="T1" fmla="*/ 457 h 64"/>
                <a:gd name="T2" fmla="*/ 184 w 29"/>
                <a:gd name="T3" fmla="*/ 56 h 64"/>
                <a:gd name="T4" fmla="*/ 487 w 29"/>
                <a:gd name="T5" fmla="*/ 307 h 64"/>
                <a:gd name="T6" fmla="*/ 1102 w 29"/>
                <a:gd name="T7" fmla="*/ 3113 h 64"/>
                <a:gd name="T8" fmla="*/ 844 w 29"/>
                <a:gd name="T9" fmla="*/ 3057 h 64"/>
                <a:gd name="T10" fmla="*/ 641 w 29"/>
                <a:gd name="T11" fmla="*/ 3262 h 64"/>
                <a:gd name="T12" fmla="*/ 30 w 29"/>
                <a:gd name="T13" fmla="*/ 45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64">
                  <a:moveTo>
                    <a:pt x="1" y="9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17" y="64"/>
                    <a:pt x="17" y="64"/>
                    <a:pt x="17" y="64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71" name="Freeform 321">
              <a:extLst>
                <a:ext uri="{FF2B5EF4-FFF2-40B4-BE49-F238E27FC236}">
                  <a16:creationId xmlns:a16="http://schemas.microsoft.com/office/drawing/2014/main" id="{5FE7F643-65C4-4A6A-85EC-29BFB024C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" y="2392"/>
              <a:ext cx="72" cy="171"/>
            </a:xfrm>
            <a:custGeom>
              <a:avLst/>
              <a:gdLst>
                <a:gd name="T0" fmla="*/ 30 w 29"/>
                <a:gd name="T1" fmla="*/ 457 h 64"/>
                <a:gd name="T2" fmla="*/ 184 w 29"/>
                <a:gd name="T3" fmla="*/ 56 h 64"/>
                <a:gd name="T4" fmla="*/ 487 w 29"/>
                <a:gd name="T5" fmla="*/ 307 h 64"/>
                <a:gd name="T6" fmla="*/ 1102 w 29"/>
                <a:gd name="T7" fmla="*/ 3113 h 64"/>
                <a:gd name="T8" fmla="*/ 844 w 29"/>
                <a:gd name="T9" fmla="*/ 3057 h 64"/>
                <a:gd name="T10" fmla="*/ 641 w 29"/>
                <a:gd name="T11" fmla="*/ 3262 h 64"/>
                <a:gd name="T12" fmla="*/ 30 w 29"/>
                <a:gd name="T13" fmla="*/ 45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64">
                  <a:moveTo>
                    <a:pt x="1" y="9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17" y="64"/>
                    <a:pt x="17" y="64"/>
                    <a:pt x="17" y="64"/>
                  </a:cubicBezTo>
                  <a:lnTo>
                    <a:pt x="1" y="9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72" name="Freeform 322">
              <a:extLst>
                <a:ext uri="{FF2B5EF4-FFF2-40B4-BE49-F238E27FC236}">
                  <a16:creationId xmlns:a16="http://schemas.microsoft.com/office/drawing/2014/main" id="{B5C68F5F-8E63-482D-804E-4617D5CF8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2397"/>
              <a:ext cx="40" cy="150"/>
            </a:xfrm>
            <a:custGeom>
              <a:avLst/>
              <a:gdLst>
                <a:gd name="T0" fmla="*/ 83 w 16"/>
                <a:gd name="T1" fmla="*/ 367 h 56"/>
                <a:gd name="T2" fmla="*/ 625 w 16"/>
                <a:gd name="T3" fmla="*/ 2885 h 56"/>
                <a:gd name="T4" fmla="*/ 395 w 16"/>
                <a:gd name="T5" fmla="*/ 1535 h 56"/>
                <a:gd name="T6" fmla="*/ 313 w 16"/>
                <a:gd name="T7" fmla="*/ 94 h 56"/>
                <a:gd name="T8" fmla="*/ 83 w 16"/>
                <a:gd name="T9" fmla="*/ 36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56">
                  <a:moveTo>
                    <a:pt x="2" y="7"/>
                  </a:moveTo>
                  <a:cubicBezTo>
                    <a:pt x="16" y="56"/>
                    <a:pt x="16" y="56"/>
                    <a:pt x="16" y="56"/>
                  </a:cubicBezTo>
                  <a:cubicBezTo>
                    <a:pt x="14" y="50"/>
                    <a:pt x="15" y="51"/>
                    <a:pt x="10" y="30"/>
                  </a:cubicBezTo>
                  <a:cubicBezTo>
                    <a:pt x="4" y="6"/>
                    <a:pt x="6" y="3"/>
                    <a:pt x="8" y="2"/>
                  </a:cubicBezTo>
                  <a:cubicBezTo>
                    <a:pt x="10" y="0"/>
                    <a:pt x="0" y="1"/>
                    <a:pt x="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73" name="Freeform 323">
              <a:extLst>
                <a:ext uri="{FF2B5EF4-FFF2-40B4-BE49-F238E27FC236}">
                  <a16:creationId xmlns:a16="http://schemas.microsoft.com/office/drawing/2014/main" id="{6A1C8C9C-425A-499C-8AA4-C4A37A697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" y="2331"/>
              <a:ext cx="73" cy="157"/>
            </a:xfrm>
            <a:custGeom>
              <a:avLst/>
              <a:gdLst>
                <a:gd name="T0" fmla="*/ 50 w 29"/>
                <a:gd name="T1" fmla="*/ 452 h 59"/>
                <a:gd name="T2" fmla="*/ 209 w 29"/>
                <a:gd name="T3" fmla="*/ 56 h 59"/>
                <a:gd name="T4" fmla="*/ 526 w 29"/>
                <a:gd name="T5" fmla="*/ 247 h 59"/>
                <a:gd name="T6" fmla="*/ 1165 w 29"/>
                <a:gd name="T7" fmla="*/ 2754 h 59"/>
                <a:gd name="T8" fmla="*/ 873 w 29"/>
                <a:gd name="T9" fmla="*/ 2712 h 59"/>
                <a:gd name="T10" fmla="*/ 685 w 29"/>
                <a:gd name="T11" fmla="*/ 2959 h 59"/>
                <a:gd name="T12" fmla="*/ 50 w 29"/>
                <a:gd name="T13" fmla="*/ 452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59">
                  <a:moveTo>
                    <a:pt x="1" y="9"/>
                  </a:moveTo>
                  <a:cubicBezTo>
                    <a:pt x="0" y="6"/>
                    <a:pt x="1" y="2"/>
                    <a:pt x="5" y="1"/>
                  </a:cubicBezTo>
                  <a:cubicBezTo>
                    <a:pt x="8" y="0"/>
                    <a:pt x="12" y="2"/>
                    <a:pt x="13" y="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74" name="Freeform 324">
              <a:extLst>
                <a:ext uri="{FF2B5EF4-FFF2-40B4-BE49-F238E27FC236}">
                  <a16:creationId xmlns:a16="http://schemas.microsoft.com/office/drawing/2014/main" id="{CE466F34-3868-4052-B87C-FBC483F5A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" y="2331"/>
              <a:ext cx="73" cy="157"/>
            </a:xfrm>
            <a:custGeom>
              <a:avLst/>
              <a:gdLst>
                <a:gd name="T0" fmla="*/ 50 w 29"/>
                <a:gd name="T1" fmla="*/ 452 h 59"/>
                <a:gd name="T2" fmla="*/ 209 w 29"/>
                <a:gd name="T3" fmla="*/ 56 h 59"/>
                <a:gd name="T4" fmla="*/ 526 w 29"/>
                <a:gd name="T5" fmla="*/ 247 h 59"/>
                <a:gd name="T6" fmla="*/ 1165 w 29"/>
                <a:gd name="T7" fmla="*/ 2754 h 59"/>
                <a:gd name="T8" fmla="*/ 873 w 29"/>
                <a:gd name="T9" fmla="*/ 2712 h 59"/>
                <a:gd name="T10" fmla="*/ 685 w 29"/>
                <a:gd name="T11" fmla="*/ 2959 h 59"/>
                <a:gd name="T12" fmla="*/ 50 w 29"/>
                <a:gd name="T13" fmla="*/ 452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59">
                  <a:moveTo>
                    <a:pt x="1" y="9"/>
                  </a:moveTo>
                  <a:cubicBezTo>
                    <a:pt x="0" y="6"/>
                    <a:pt x="1" y="2"/>
                    <a:pt x="5" y="1"/>
                  </a:cubicBezTo>
                  <a:cubicBezTo>
                    <a:pt x="8" y="0"/>
                    <a:pt x="12" y="2"/>
                    <a:pt x="13" y="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" y="9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75" name="Freeform 325">
              <a:extLst>
                <a:ext uri="{FF2B5EF4-FFF2-40B4-BE49-F238E27FC236}">
                  <a16:creationId xmlns:a16="http://schemas.microsoft.com/office/drawing/2014/main" id="{E8EFD763-4F4E-44F1-B05B-AA9AAFC97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" y="2333"/>
              <a:ext cx="40" cy="139"/>
            </a:xfrm>
            <a:custGeom>
              <a:avLst/>
              <a:gdLst>
                <a:gd name="T0" fmla="*/ 83 w 16"/>
                <a:gd name="T1" fmla="*/ 401 h 52"/>
                <a:gd name="T2" fmla="*/ 625 w 16"/>
                <a:gd name="T3" fmla="*/ 2657 h 52"/>
                <a:gd name="T4" fmla="*/ 438 w 16"/>
                <a:gd name="T5" fmla="*/ 1529 h 52"/>
                <a:gd name="T6" fmla="*/ 313 w 16"/>
                <a:gd name="T7" fmla="*/ 94 h 52"/>
                <a:gd name="T8" fmla="*/ 83 w 16"/>
                <a:gd name="T9" fmla="*/ 40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52">
                  <a:moveTo>
                    <a:pt x="2" y="8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14" y="46"/>
                    <a:pt x="16" y="51"/>
                    <a:pt x="11" y="30"/>
                  </a:cubicBezTo>
                  <a:cubicBezTo>
                    <a:pt x="4" y="6"/>
                    <a:pt x="6" y="4"/>
                    <a:pt x="8" y="2"/>
                  </a:cubicBezTo>
                  <a:cubicBezTo>
                    <a:pt x="9" y="0"/>
                    <a:pt x="0" y="2"/>
                    <a:pt x="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76" name="Freeform 326">
              <a:extLst>
                <a:ext uri="{FF2B5EF4-FFF2-40B4-BE49-F238E27FC236}">
                  <a16:creationId xmlns:a16="http://schemas.microsoft.com/office/drawing/2014/main" id="{3E084109-4633-408D-868D-A55B68076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2267"/>
              <a:ext cx="70" cy="144"/>
            </a:xfrm>
            <a:custGeom>
              <a:avLst/>
              <a:gdLst>
                <a:gd name="T0" fmla="*/ 83 w 28"/>
                <a:gd name="T1" fmla="*/ 456 h 54"/>
                <a:gd name="T2" fmla="*/ 208 w 28"/>
                <a:gd name="T3" fmla="*/ 56 h 54"/>
                <a:gd name="T4" fmla="*/ 520 w 28"/>
                <a:gd name="T5" fmla="*/ 248 h 54"/>
                <a:gd name="T6" fmla="*/ 1095 w 28"/>
                <a:gd name="T7" fmla="*/ 2525 h 54"/>
                <a:gd name="T8" fmla="*/ 833 w 28"/>
                <a:gd name="T9" fmla="*/ 2483 h 54"/>
                <a:gd name="T10" fmla="*/ 625 w 28"/>
                <a:gd name="T11" fmla="*/ 2731 h 54"/>
                <a:gd name="T12" fmla="*/ 83 w 28"/>
                <a:gd name="T13" fmla="*/ 456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54">
                  <a:moveTo>
                    <a:pt x="2" y="9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9" y="0"/>
                    <a:pt x="12" y="2"/>
                    <a:pt x="13" y="5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77" name="Freeform 327">
              <a:extLst>
                <a:ext uri="{FF2B5EF4-FFF2-40B4-BE49-F238E27FC236}">
                  <a16:creationId xmlns:a16="http://schemas.microsoft.com/office/drawing/2014/main" id="{080C2D31-3E17-4919-AFE9-7E70A8290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2267"/>
              <a:ext cx="70" cy="144"/>
            </a:xfrm>
            <a:custGeom>
              <a:avLst/>
              <a:gdLst>
                <a:gd name="T0" fmla="*/ 83 w 28"/>
                <a:gd name="T1" fmla="*/ 456 h 54"/>
                <a:gd name="T2" fmla="*/ 208 w 28"/>
                <a:gd name="T3" fmla="*/ 56 h 54"/>
                <a:gd name="T4" fmla="*/ 520 w 28"/>
                <a:gd name="T5" fmla="*/ 248 h 54"/>
                <a:gd name="T6" fmla="*/ 1095 w 28"/>
                <a:gd name="T7" fmla="*/ 2525 h 54"/>
                <a:gd name="T8" fmla="*/ 833 w 28"/>
                <a:gd name="T9" fmla="*/ 2483 h 54"/>
                <a:gd name="T10" fmla="*/ 625 w 28"/>
                <a:gd name="T11" fmla="*/ 2731 h 54"/>
                <a:gd name="T12" fmla="*/ 83 w 28"/>
                <a:gd name="T13" fmla="*/ 456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54">
                  <a:moveTo>
                    <a:pt x="2" y="9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9" y="0"/>
                    <a:pt x="12" y="2"/>
                    <a:pt x="13" y="5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2" y="9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78" name="Freeform 328">
              <a:extLst>
                <a:ext uri="{FF2B5EF4-FFF2-40B4-BE49-F238E27FC236}">
                  <a16:creationId xmlns:a16="http://schemas.microsoft.com/office/drawing/2014/main" id="{03447681-8B52-4386-937E-DAE6D730E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" y="2269"/>
              <a:ext cx="40" cy="136"/>
            </a:xfrm>
            <a:custGeom>
              <a:avLst/>
              <a:gdLst>
                <a:gd name="T0" fmla="*/ 83 w 16"/>
                <a:gd name="T1" fmla="*/ 397 h 51"/>
                <a:gd name="T2" fmla="*/ 550 w 16"/>
                <a:gd name="T3" fmla="*/ 2368 h 51"/>
                <a:gd name="T4" fmla="*/ 438 w 16"/>
                <a:gd name="T5" fmla="*/ 1515 h 51"/>
                <a:gd name="T6" fmla="*/ 283 w 16"/>
                <a:gd name="T7" fmla="*/ 93 h 51"/>
                <a:gd name="T8" fmla="*/ 83 w 16"/>
                <a:gd name="T9" fmla="*/ 39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51">
                  <a:moveTo>
                    <a:pt x="2" y="8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12" y="41"/>
                    <a:pt x="16" y="51"/>
                    <a:pt x="11" y="30"/>
                  </a:cubicBezTo>
                  <a:cubicBezTo>
                    <a:pt x="4" y="6"/>
                    <a:pt x="5" y="4"/>
                    <a:pt x="7" y="2"/>
                  </a:cubicBezTo>
                  <a:cubicBezTo>
                    <a:pt x="9" y="0"/>
                    <a:pt x="0" y="2"/>
                    <a:pt x="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79" name="Freeform 329">
              <a:extLst>
                <a:ext uri="{FF2B5EF4-FFF2-40B4-BE49-F238E27FC236}">
                  <a16:creationId xmlns:a16="http://schemas.microsoft.com/office/drawing/2014/main" id="{9E1F7C18-E4FE-45F5-BFD8-FFE6779E2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1483"/>
              <a:ext cx="30" cy="130"/>
            </a:xfrm>
            <a:custGeom>
              <a:avLst/>
              <a:gdLst>
                <a:gd name="T0" fmla="*/ 10 w 30"/>
                <a:gd name="T1" fmla="*/ 2 h 130"/>
                <a:gd name="T2" fmla="*/ 0 w 30"/>
                <a:gd name="T3" fmla="*/ 0 h 130"/>
                <a:gd name="T4" fmla="*/ 30 w 30"/>
                <a:gd name="T5" fmla="*/ 130 h 130"/>
                <a:gd name="T6" fmla="*/ 10 w 30"/>
                <a:gd name="T7" fmla="*/ 2 h 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130">
                  <a:moveTo>
                    <a:pt x="10" y="2"/>
                  </a:moveTo>
                  <a:lnTo>
                    <a:pt x="0" y="0"/>
                  </a:lnTo>
                  <a:lnTo>
                    <a:pt x="30" y="13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80" name="Freeform 330">
              <a:extLst>
                <a:ext uri="{FF2B5EF4-FFF2-40B4-BE49-F238E27FC236}">
                  <a16:creationId xmlns:a16="http://schemas.microsoft.com/office/drawing/2014/main" id="{D7719C08-A6CA-4969-9C98-3148BD10C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1483"/>
              <a:ext cx="30" cy="130"/>
            </a:xfrm>
            <a:custGeom>
              <a:avLst/>
              <a:gdLst>
                <a:gd name="T0" fmla="*/ 10 w 30"/>
                <a:gd name="T1" fmla="*/ 2 h 130"/>
                <a:gd name="T2" fmla="*/ 0 w 30"/>
                <a:gd name="T3" fmla="*/ 0 h 130"/>
                <a:gd name="T4" fmla="*/ 30 w 30"/>
                <a:gd name="T5" fmla="*/ 130 h 1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130">
                  <a:moveTo>
                    <a:pt x="10" y="2"/>
                  </a:moveTo>
                  <a:lnTo>
                    <a:pt x="0" y="0"/>
                  </a:lnTo>
                  <a:lnTo>
                    <a:pt x="30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81" name="Freeform 331">
              <a:extLst>
                <a:ext uri="{FF2B5EF4-FFF2-40B4-BE49-F238E27FC236}">
                  <a16:creationId xmlns:a16="http://schemas.microsoft.com/office/drawing/2014/main" id="{D5F56918-FF6A-480E-A16D-3D84971C2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579"/>
              <a:ext cx="40" cy="114"/>
            </a:xfrm>
            <a:custGeom>
              <a:avLst/>
              <a:gdLst>
                <a:gd name="T0" fmla="*/ 10 w 40"/>
                <a:gd name="T1" fmla="*/ 2 h 114"/>
                <a:gd name="T2" fmla="*/ 0 w 40"/>
                <a:gd name="T3" fmla="*/ 0 h 114"/>
                <a:gd name="T4" fmla="*/ 40 w 40"/>
                <a:gd name="T5" fmla="*/ 114 h 114"/>
                <a:gd name="T6" fmla="*/ 10 w 40"/>
                <a:gd name="T7" fmla="*/ 2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114">
                  <a:moveTo>
                    <a:pt x="10" y="2"/>
                  </a:moveTo>
                  <a:lnTo>
                    <a:pt x="0" y="0"/>
                  </a:lnTo>
                  <a:lnTo>
                    <a:pt x="40" y="114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82" name="Freeform 332">
              <a:extLst>
                <a:ext uri="{FF2B5EF4-FFF2-40B4-BE49-F238E27FC236}">
                  <a16:creationId xmlns:a16="http://schemas.microsoft.com/office/drawing/2014/main" id="{FF49C44E-DE6D-48EA-9137-AC6888FF8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579"/>
              <a:ext cx="40" cy="114"/>
            </a:xfrm>
            <a:custGeom>
              <a:avLst/>
              <a:gdLst>
                <a:gd name="T0" fmla="*/ 10 w 40"/>
                <a:gd name="T1" fmla="*/ 2 h 114"/>
                <a:gd name="T2" fmla="*/ 0 w 40"/>
                <a:gd name="T3" fmla="*/ 0 h 114"/>
                <a:gd name="T4" fmla="*/ 40 w 40"/>
                <a:gd name="T5" fmla="*/ 114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114">
                  <a:moveTo>
                    <a:pt x="10" y="2"/>
                  </a:moveTo>
                  <a:lnTo>
                    <a:pt x="0" y="0"/>
                  </a:lnTo>
                  <a:lnTo>
                    <a:pt x="40" y="1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83" name="Freeform 333">
              <a:extLst>
                <a:ext uri="{FF2B5EF4-FFF2-40B4-BE49-F238E27FC236}">
                  <a16:creationId xmlns:a16="http://schemas.microsoft.com/office/drawing/2014/main" id="{02B2B981-3F57-4883-9DB4-CA16FCCA5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691"/>
              <a:ext cx="32" cy="72"/>
            </a:xfrm>
            <a:custGeom>
              <a:avLst/>
              <a:gdLst>
                <a:gd name="T0" fmla="*/ 10 w 32"/>
                <a:gd name="T1" fmla="*/ 0 h 72"/>
                <a:gd name="T2" fmla="*/ 0 w 32"/>
                <a:gd name="T3" fmla="*/ 0 h 72"/>
                <a:gd name="T4" fmla="*/ 32 w 32"/>
                <a:gd name="T5" fmla="*/ 72 h 72"/>
                <a:gd name="T6" fmla="*/ 10 w 3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72">
                  <a:moveTo>
                    <a:pt x="10" y="0"/>
                  </a:moveTo>
                  <a:lnTo>
                    <a:pt x="0" y="0"/>
                  </a:lnTo>
                  <a:lnTo>
                    <a:pt x="32" y="7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84" name="Freeform 334">
              <a:extLst>
                <a:ext uri="{FF2B5EF4-FFF2-40B4-BE49-F238E27FC236}">
                  <a16:creationId xmlns:a16="http://schemas.microsoft.com/office/drawing/2014/main" id="{714CC61D-A37E-4429-93DC-2A9E66F27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691"/>
              <a:ext cx="32" cy="72"/>
            </a:xfrm>
            <a:custGeom>
              <a:avLst/>
              <a:gdLst>
                <a:gd name="T0" fmla="*/ 10 w 32"/>
                <a:gd name="T1" fmla="*/ 0 h 72"/>
                <a:gd name="T2" fmla="*/ 0 w 32"/>
                <a:gd name="T3" fmla="*/ 0 h 72"/>
                <a:gd name="T4" fmla="*/ 32 w 32"/>
                <a:gd name="T5" fmla="*/ 72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72">
                  <a:moveTo>
                    <a:pt x="10" y="0"/>
                  </a:moveTo>
                  <a:lnTo>
                    <a:pt x="0" y="0"/>
                  </a:lnTo>
                  <a:lnTo>
                    <a:pt x="32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85" name="Freeform 335">
              <a:extLst>
                <a:ext uri="{FF2B5EF4-FFF2-40B4-BE49-F238E27FC236}">
                  <a16:creationId xmlns:a16="http://schemas.microsoft.com/office/drawing/2014/main" id="{E6F4E3A8-BEBA-4E60-88FF-3DDDD352C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73"/>
              <a:ext cx="15" cy="46"/>
            </a:xfrm>
            <a:custGeom>
              <a:avLst/>
              <a:gdLst>
                <a:gd name="T0" fmla="*/ 10 w 15"/>
                <a:gd name="T1" fmla="*/ 3 h 46"/>
                <a:gd name="T2" fmla="*/ 0 w 15"/>
                <a:gd name="T3" fmla="*/ 0 h 46"/>
                <a:gd name="T4" fmla="*/ 15 w 15"/>
                <a:gd name="T5" fmla="*/ 46 h 46"/>
                <a:gd name="T6" fmla="*/ 10 w 15"/>
                <a:gd name="T7" fmla="*/ 3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46">
                  <a:moveTo>
                    <a:pt x="10" y="3"/>
                  </a:moveTo>
                  <a:lnTo>
                    <a:pt x="0" y="0"/>
                  </a:lnTo>
                  <a:lnTo>
                    <a:pt x="15" y="46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86" name="Freeform 336">
              <a:extLst>
                <a:ext uri="{FF2B5EF4-FFF2-40B4-BE49-F238E27FC236}">
                  <a16:creationId xmlns:a16="http://schemas.microsoft.com/office/drawing/2014/main" id="{FF6D1DD5-AFE7-46C5-8472-2EEEA6842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73"/>
              <a:ext cx="15" cy="46"/>
            </a:xfrm>
            <a:custGeom>
              <a:avLst/>
              <a:gdLst>
                <a:gd name="T0" fmla="*/ 10 w 15"/>
                <a:gd name="T1" fmla="*/ 3 h 46"/>
                <a:gd name="T2" fmla="*/ 0 w 15"/>
                <a:gd name="T3" fmla="*/ 0 h 46"/>
                <a:gd name="T4" fmla="*/ 15 w 15"/>
                <a:gd name="T5" fmla="*/ 46 h 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46">
                  <a:moveTo>
                    <a:pt x="10" y="3"/>
                  </a:moveTo>
                  <a:lnTo>
                    <a:pt x="0" y="0"/>
                  </a:lnTo>
                  <a:lnTo>
                    <a:pt x="15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87" name="Freeform 337">
              <a:extLst>
                <a:ext uri="{FF2B5EF4-FFF2-40B4-BE49-F238E27FC236}">
                  <a16:creationId xmlns:a16="http://schemas.microsoft.com/office/drawing/2014/main" id="{3F12D325-3967-44DD-A535-93F9FA854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" y="1496"/>
              <a:ext cx="37" cy="77"/>
            </a:xfrm>
            <a:custGeom>
              <a:avLst/>
              <a:gdLst>
                <a:gd name="T0" fmla="*/ 481 w 15"/>
                <a:gd name="T1" fmla="*/ 1142 h 29"/>
                <a:gd name="T2" fmla="*/ 224 w 15"/>
                <a:gd name="T3" fmla="*/ 1439 h 29"/>
                <a:gd name="T4" fmla="*/ 0 w 15"/>
                <a:gd name="T5" fmla="*/ 1086 h 29"/>
                <a:gd name="T6" fmla="*/ 74 w 15"/>
                <a:gd name="T7" fmla="*/ 0 h 29"/>
                <a:gd name="T8" fmla="*/ 298 w 15"/>
                <a:gd name="T9" fmla="*/ 149 h 29"/>
                <a:gd name="T10" fmla="*/ 553 w 15"/>
                <a:gd name="T11" fmla="*/ 56 h 29"/>
                <a:gd name="T12" fmla="*/ 481 w 15"/>
                <a:gd name="T13" fmla="*/ 1142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29">
                  <a:moveTo>
                    <a:pt x="13" y="23"/>
                  </a:moveTo>
                  <a:cubicBezTo>
                    <a:pt x="13" y="26"/>
                    <a:pt x="10" y="29"/>
                    <a:pt x="6" y="29"/>
                  </a:cubicBezTo>
                  <a:cubicBezTo>
                    <a:pt x="3" y="28"/>
                    <a:pt x="0" y="25"/>
                    <a:pt x="0" y="2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5" y="1"/>
                    <a:pt x="15" y="1"/>
                    <a:pt x="15" y="1"/>
                  </a:cubicBezTo>
                  <a:lnTo>
                    <a:pt x="13" y="23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88" name="Freeform 338">
              <a:extLst>
                <a:ext uri="{FF2B5EF4-FFF2-40B4-BE49-F238E27FC236}">
                  <a16:creationId xmlns:a16="http://schemas.microsoft.com/office/drawing/2014/main" id="{CC2F82D9-AC6C-400F-A2A0-4A08EA2F5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" y="1496"/>
              <a:ext cx="37" cy="77"/>
            </a:xfrm>
            <a:custGeom>
              <a:avLst/>
              <a:gdLst>
                <a:gd name="T0" fmla="*/ 481 w 15"/>
                <a:gd name="T1" fmla="*/ 1142 h 29"/>
                <a:gd name="T2" fmla="*/ 224 w 15"/>
                <a:gd name="T3" fmla="*/ 1439 h 29"/>
                <a:gd name="T4" fmla="*/ 0 w 15"/>
                <a:gd name="T5" fmla="*/ 1086 h 29"/>
                <a:gd name="T6" fmla="*/ 74 w 15"/>
                <a:gd name="T7" fmla="*/ 0 h 29"/>
                <a:gd name="T8" fmla="*/ 298 w 15"/>
                <a:gd name="T9" fmla="*/ 149 h 29"/>
                <a:gd name="T10" fmla="*/ 553 w 15"/>
                <a:gd name="T11" fmla="*/ 56 h 29"/>
                <a:gd name="T12" fmla="*/ 481 w 15"/>
                <a:gd name="T13" fmla="*/ 1142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29">
                  <a:moveTo>
                    <a:pt x="13" y="23"/>
                  </a:moveTo>
                  <a:cubicBezTo>
                    <a:pt x="13" y="26"/>
                    <a:pt x="10" y="29"/>
                    <a:pt x="6" y="29"/>
                  </a:cubicBezTo>
                  <a:cubicBezTo>
                    <a:pt x="3" y="28"/>
                    <a:pt x="0" y="25"/>
                    <a:pt x="0" y="2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5" y="1"/>
                    <a:pt x="15" y="1"/>
                    <a:pt x="15" y="1"/>
                  </a:cubicBezTo>
                  <a:lnTo>
                    <a:pt x="13" y="23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89" name="Freeform 339">
              <a:extLst>
                <a:ext uri="{FF2B5EF4-FFF2-40B4-BE49-F238E27FC236}">
                  <a16:creationId xmlns:a16="http://schemas.microsoft.com/office/drawing/2014/main" id="{435F71CA-C4C7-4366-9180-460E5861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1504"/>
              <a:ext cx="12" cy="48"/>
            </a:xfrm>
            <a:custGeom>
              <a:avLst/>
              <a:gdLst>
                <a:gd name="T0" fmla="*/ 12 w 12"/>
                <a:gd name="T1" fmla="*/ 5 h 48"/>
                <a:gd name="T2" fmla="*/ 5 w 12"/>
                <a:gd name="T3" fmla="*/ 0 h 48"/>
                <a:gd name="T4" fmla="*/ 0 w 12"/>
                <a:gd name="T5" fmla="*/ 48 h 48"/>
                <a:gd name="T6" fmla="*/ 12 w 12"/>
                <a:gd name="T7" fmla="*/ 5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48">
                  <a:moveTo>
                    <a:pt x="12" y="5"/>
                  </a:moveTo>
                  <a:lnTo>
                    <a:pt x="5" y="0"/>
                  </a:lnTo>
                  <a:lnTo>
                    <a:pt x="0" y="48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90" name="Freeform 340">
              <a:extLst>
                <a:ext uri="{FF2B5EF4-FFF2-40B4-BE49-F238E27FC236}">
                  <a16:creationId xmlns:a16="http://schemas.microsoft.com/office/drawing/2014/main" id="{6DC98356-DAF8-4946-BCC5-F3A7B7BE3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1504"/>
              <a:ext cx="12" cy="48"/>
            </a:xfrm>
            <a:custGeom>
              <a:avLst/>
              <a:gdLst>
                <a:gd name="T0" fmla="*/ 12 w 12"/>
                <a:gd name="T1" fmla="*/ 5 h 48"/>
                <a:gd name="T2" fmla="*/ 5 w 12"/>
                <a:gd name="T3" fmla="*/ 0 h 48"/>
                <a:gd name="T4" fmla="*/ 0 w 12"/>
                <a:gd name="T5" fmla="*/ 48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48">
                  <a:moveTo>
                    <a:pt x="12" y="5"/>
                  </a:moveTo>
                  <a:lnTo>
                    <a:pt x="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91" name="Freeform 341">
              <a:extLst>
                <a:ext uri="{FF2B5EF4-FFF2-40B4-BE49-F238E27FC236}">
                  <a16:creationId xmlns:a16="http://schemas.microsoft.com/office/drawing/2014/main" id="{2DA1DE69-C76B-445F-BD40-5D2885652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2027"/>
              <a:ext cx="100" cy="80"/>
            </a:xfrm>
            <a:custGeom>
              <a:avLst/>
              <a:gdLst>
                <a:gd name="T0" fmla="*/ 50 w 40"/>
                <a:gd name="T1" fmla="*/ 205 h 30"/>
                <a:gd name="T2" fmla="*/ 0 w 40"/>
                <a:gd name="T3" fmla="*/ 547 h 30"/>
                <a:gd name="T4" fmla="*/ 1145 w 40"/>
                <a:gd name="T5" fmla="*/ 1421 h 30"/>
                <a:gd name="T6" fmla="*/ 1488 w 40"/>
                <a:gd name="T7" fmla="*/ 1309 h 30"/>
                <a:gd name="T8" fmla="*/ 1408 w 40"/>
                <a:gd name="T9" fmla="*/ 853 h 30"/>
                <a:gd name="T10" fmla="*/ 238 w 40"/>
                <a:gd name="T11" fmla="*/ 0 h 30"/>
                <a:gd name="T12" fmla="*/ 50 w 40"/>
                <a:gd name="T13" fmla="*/ 205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30">
                  <a:moveTo>
                    <a:pt x="1" y="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2" y="30"/>
                    <a:pt x="36" y="29"/>
                    <a:pt x="38" y="26"/>
                  </a:cubicBezTo>
                  <a:cubicBezTo>
                    <a:pt x="40" y="23"/>
                    <a:pt x="39" y="19"/>
                    <a:pt x="36" y="17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92" name="Freeform 342">
              <a:extLst>
                <a:ext uri="{FF2B5EF4-FFF2-40B4-BE49-F238E27FC236}">
                  <a16:creationId xmlns:a16="http://schemas.microsoft.com/office/drawing/2014/main" id="{C1CDFD27-BFD2-4576-BF46-0D3582387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2027"/>
              <a:ext cx="100" cy="80"/>
            </a:xfrm>
            <a:custGeom>
              <a:avLst/>
              <a:gdLst>
                <a:gd name="T0" fmla="*/ 50 w 40"/>
                <a:gd name="T1" fmla="*/ 205 h 30"/>
                <a:gd name="T2" fmla="*/ 0 w 40"/>
                <a:gd name="T3" fmla="*/ 547 h 30"/>
                <a:gd name="T4" fmla="*/ 1145 w 40"/>
                <a:gd name="T5" fmla="*/ 1421 h 30"/>
                <a:gd name="T6" fmla="*/ 1488 w 40"/>
                <a:gd name="T7" fmla="*/ 1309 h 30"/>
                <a:gd name="T8" fmla="*/ 1408 w 40"/>
                <a:gd name="T9" fmla="*/ 853 h 30"/>
                <a:gd name="T10" fmla="*/ 238 w 40"/>
                <a:gd name="T11" fmla="*/ 0 h 30"/>
                <a:gd name="T12" fmla="*/ 50 w 40"/>
                <a:gd name="T13" fmla="*/ 205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30">
                  <a:moveTo>
                    <a:pt x="1" y="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2" y="30"/>
                    <a:pt x="36" y="29"/>
                    <a:pt x="38" y="26"/>
                  </a:cubicBezTo>
                  <a:cubicBezTo>
                    <a:pt x="40" y="23"/>
                    <a:pt x="39" y="19"/>
                    <a:pt x="36" y="17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1" y="4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93" name="Freeform 343">
              <a:extLst>
                <a:ext uri="{FF2B5EF4-FFF2-40B4-BE49-F238E27FC236}">
                  <a16:creationId xmlns:a16="http://schemas.microsoft.com/office/drawing/2014/main" id="{5EBDA058-82E1-4159-8392-1F80D9C73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" y="2040"/>
              <a:ext cx="63" cy="51"/>
            </a:xfrm>
            <a:custGeom>
              <a:avLst/>
              <a:gdLst>
                <a:gd name="T0" fmla="*/ 63 w 63"/>
                <a:gd name="T1" fmla="*/ 51 h 51"/>
                <a:gd name="T2" fmla="*/ 0 w 63"/>
                <a:gd name="T3" fmla="*/ 13 h 51"/>
                <a:gd name="T4" fmla="*/ 0 w 63"/>
                <a:gd name="T5" fmla="*/ 0 h 51"/>
                <a:gd name="T6" fmla="*/ 8 w 63"/>
                <a:gd name="T7" fmla="*/ 8 h 51"/>
                <a:gd name="T8" fmla="*/ 63 w 63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51">
                  <a:moveTo>
                    <a:pt x="63" y="51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8" y="8"/>
                  </a:lnTo>
                  <a:lnTo>
                    <a:pt x="6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94" name="Freeform 344">
              <a:extLst>
                <a:ext uri="{FF2B5EF4-FFF2-40B4-BE49-F238E27FC236}">
                  <a16:creationId xmlns:a16="http://schemas.microsoft.com/office/drawing/2014/main" id="{948991DB-4527-4841-BA4A-06F377E9A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" y="1877"/>
              <a:ext cx="55" cy="99"/>
            </a:xfrm>
            <a:custGeom>
              <a:avLst/>
              <a:gdLst>
                <a:gd name="T0" fmla="*/ 158 w 22"/>
                <a:gd name="T1" fmla="*/ 0 h 37"/>
                <a:gd name="T2" fmla="*/ 0 w 22"/>
                <a:gd name="T3" fmla="*/ 252 h 37"/>
                <a:gd name="T4" fmla="*/ 395 w 22"/>
                <a:gd name="T5" fmla="*/ 1646 h 37"/>
                <a:gd name="T6" fmla="*/ 708 w 22"/>
                <a:gd name="T7" fmla="*/ 1803 h 37"/>
                <a:gd name="T8" fmla="*/ 833 w 22"/>
                <a:gd name="T9" fmla="*/ 1381 h 37"/>
                <a:gd name="T10" fmla="*/ 438 w 22"/>
                <a:gd name="T11" fmla="*/ 56 h 37"/>
                <a:gd name="T12" fmla="*/ 158 w 22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37">
                  <a:moveTo>
                    <a:pt x="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5"/>
                    <a:pt x="14" y="37"/>
                    <a:pt x="18" y="35"/>
                  </a:cubicBezTo>
                  <a:cubicBezTo>
                    <a:pt x="21" y="34"/>
                    <a:pt x="22" y="30"/>
                    <a:pt x="21" y="27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95" name="Freeform 345">
              <a:extLst>
                <a:ext uri="{FF2B5EF4-FFF2-40B4-BE49-F238E27FC236}">
                  <a16:creationId xmlns:a16="http://schemas.microsoft.com/office/drawing/2014/main" id="{2B4C1032-FBC4-4A5A-8551-BA1B0A974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" y="1877"/>
              <a:ext cx="55" cy="99"/>
            </a:xfrm>
            <a:custGeom>
              <a:avLst/>
              <a:gdLst>
                <a:gd name="T0" fmla="*/ 158 w 22"/>
                <a:gd name="T1" fmla="*/ 0 h 37"/>
                <a:gd name="T2" fmla="*/ 0 w 22"/>
                <a:gd name="T3" fmla="*/ 252 h 37"/>
                <a:gd name="T4" fmla="*/ 395 w 22"/>
                <a:gd name="T5" fmla="*/ 1646 h 37"/>
                <a:gd name="T6" fmla="*/ 708 w 22"/>
                <a:gd name="T7" fmla="*/ 1803 h 37"/>
                <a:gd name="T8" fmla="*/ 833 w 22"/>
                <a:gd name="T9" fmla="*/ 1381 h 37"/>
                <a:gd name="T10" fmla="*/ 438 w 22"/>
                <a:gd name="T11" fmla="*/ 56 h 37"/>
                <a:gd name="T12" fmla="*/ 158 w 22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37">
                  <a:moveTo>
                    <a:pt x="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5"/>
                    <a:pt x="14" y="37"/>
                    <a:pt x="18" y="35"/>
                  </a:cubicBezTo>
                  <a:cubicBezTo>
                    <a:pt x="21" y="34"/>
                    <a:pt x="22" y="30"/>
                    <a:pt x="21" y="27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96" name="Freeform 346">
              <a:extLst>
                <a:ext uri="{FF2B5EF4-FFF2-40B4-BE49-F238E27FC236}">
                  <a16:creationId xmlns:a16="http://schemas.microsoft.com/office/drawing/2014/main" id="{3DF77090-B9D6-48B7-940E-5E3C47DFA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1885"/>
              <a:ext cx="20" cy="67"/>
            </a:xfrm>
            <a:custGeom>
              <a:avLst/>
              <a:gdLst>
                <a:gd name="T0" fmla="*/ 20 w 20"/>
                <a:gd name="T1" fmla="*/ 67 h 67"/>
                <a:gd name="T2" fmla="*/ 0 w 20"/>
                <a:gd name="T3" fmla="*/ 8 h 67"/>
                <a:gd name="T4" fmla="*/ 10 w 20"/>
                <a:gd name="T5" fmla="*/ 0 h 67"/>
                <a:gd name="T6" fmla="*/ 10 w 20"/>
                <a:gd name="T7" fmla="*/ 11 h 67"/>
                <a:gd name="T8" fmla="*/ 20 w 20"/>
                <a:gd name="T9" fmla="*/ 6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67">
                  <a:moveTo>
                    <a:pt x="20" y="67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10" y="11"/>
                  </a:lnTo>
                  <a:lnTo>
                    <a:pt x="2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28" name="Group 347">
            <a:extLst>
              <a:ext uri="{FF2B5EF4-FFF2-40B4-BE49-F238E27FC236}">
                <a16:creationId xmlns:a16="http://schemas.microsoft.com/office/drawing/2014/main" id="{04851382-EE6D-4AF9-B80E-018333D01924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6096000"/>
            <a:ext cx="155575" cy="257175"/>
            <a:chOff x="2736" y="2064"/>
            <a:chExt cx="98" cy="162"/>
          </a:xfrm>
        </p:grpSpPr>
        <p:sp>
          <p:nvSpPr>
            <p:cNvPr id="26651" name="Freeform 348">
              <a:extLst>
                <a:ext uri="{FF2B5EF4-FFF2-40B4-BE49-F238E27FC236}">
                  <a16:creationId xmlns:a16="http://schemas.microsoft.com/office/drawing/2014/main" id="{B49C04EC-9653-4DE7-97A7-F1C79EA49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064"/>
              <a:ext cx="98" cy="162"/>
            </a:xfrm>
            <a:custGeom>
              <a:avLst/>
              <a:gdLst>
                <a:gd name="T0" fmla="*/ 1030 w 39"/>
                <a:gd name="T1" fmla="*/ 204 h 61"/>
                <a:gd name="T2" fmla="*/ 1395 w 39"/>
                <a:gd name="T3" fmla="*/ 93 h 61"/>
                <a:gd name="T4" fmla="*/ 1478 w 39"/>
                <a:gd name="T5" fmla="*/ 507 h 61"/>
                <a:gd name="T6" fmla="*/ 442 w 39"/>
                <a:gd name="T7" fmla="*/ 3033 h 61"/>
                <a:gd name="T8" fmla="*/ 284 w 39"/>
                <a:gd name="T9" fmla="*/ 2735 h 61"/>
                <a:gd name="T10" fmla="*/ 0 w 39"/>
                <a:gd name="T11" fmla="*/ 2735 h 61"/>
                <a:gd name="T12" fmla="*/ 1030 w 39"/>
                <a:gd name="T13" fmla="*/ 204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61">
                  <a:moveTo>
                    <a:pt x="26" y="4"/>
                  </a:moveTo>
                  <a:cubicBezTo>
                    <a:pt x="28" y="1"/>
                    <a:pt x="32" y="0"/>
                    <a:pt x="35" y="2"/>
                  </a:cubicBezTo>
                  <a:cubicBezTo>
                    <a:pt x="38" y="3"/>
                    <a:pt x="39" y="7"/>
                    <a:pt x="37" y="10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6" y="4"/>
                  </a:lnTo>
                  <a:close/>
                </a:path>
              </a:pathLst>
            </a:custGeom>
            <a:solidFill>
              <a:srgbClr val="FE8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349">
              <a:extLst>
                <a:ext uri="{FF2B5EF4-FFF2-40B4-BE49-F238E27FC236}">
                  <a16:creationId xmlns:a16="http://schemas.microsoft.com/office/drawing/2014/main" id="{6FF8631F-7A95-49EB-AE59-913D57946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064"/>
              <a:ext cx="98" cy="162"/>
            </a:xfrm>
            <a:custGeom>
              <a:avLst/>
              <a:gdLst>
                <a:gd name="T0" fmla="*/ 1030 w 39"/>
                <a:gd name="T1" fmla="*/ 204 h 61"/>
                <a:gd name="T2" fmla="*/ 1395 w 39"/>
                <a:gd name="T3" fmla="*/ 93 h 61"/>
                <a:gd name="T4" fmla="*/ 1478 w 39"/>
                <a:gd name="T5" fmla="*/ 507 h 61"/>
                <a:gd name="T6" fmla="*/ 442 w 39"/>
                <a:gd name="T7" fmla="*/ 3033 h 61"/>
                <a:gd name="T8" fmla="*/ 284 w 39"/>
                <a:gd name="T9" fmla="*/ 2735 h 61"/>
                <a:gd name="T10" fmla="*/ 0 w 39"/>
                <a:gd name="T11" fmla="*/ 2735 h 61"/>
                <a:gd name="T12" fmla="*/ 1030 w 39"/>
                <a:gd name="T13" fmla="*/ 204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61">
                  <a:moveTo>
                    <a:pt x="26" y="4"/>
                  </a:moveTo>
                  <a:cubicBezTo>
                    <a:pt x="28" y="1"/>
                    <a:pt x="32" y="0"/>
                    <a:pt x="35" y="2"/>
                  </a:cubicBezTo>
                  <a:cubicBezTo>
                    <a:pt x="38" y="3"/>
                    <a:pt x="39" y="7"/>
                    <a:pt x="37" y="10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6" y="4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350">
              <a:extLst>
                <a:ext uri="{FF2B5EF4-FFF2-40B4-BE49-F238E27FC236}">
                  <a16:creationId xmlns:a16="http://schemas.microsoft.com/office/drawing/2014/main" id="{A4120DEF-C298-490D-A9CE-E1FF40B22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2064"/>
              <a:ext cx="85" cy="136"/>
            </a:xfrm>
            <a:custGeom>
              <a:avLst/>
              <a:gdLst>
                <a:gd name="T0" fmla="*/ 938 w 34"/>
                <a:gd name="T1" fmla="*/ 307 h 51"/>
                <a:gd name="T2" fmla="*/ 0 w 34"/>
                <a:gd name="T3" fmla="*/ 2581 h 51"/>
                <a:gd name="T4" fmla="*/ 550 w 34"/>
                <a:gd name="T5" fmla="*/ 1421 h 51"/>
                <a:gd name="T6" fmla="*/ 1250 w 34"/>
                <a:gd name="T7" fmla="*/ 307 h 51"/>
                <a:gd name="T8" fmla="*/ 938 w 34"/>
                <a:gd name="T9" fmla="*/ 30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51">
                  <a:moveTo>
                    <a:pt x="24" y="6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3" y="45"/>
                    <a:pt x="3" y="46"/>
                    <a:pt x="14" y="28"/>
                  </a:cubicBezTo>
                  <a:cubicBezTo>
                    <a:pt x="26" y="6"/>
                    <a:pt x="30" y="6"/>
                    <a:pt x="32" y="6"/>
                  </a:cubicBezTo>
                  <a:cubicBezTo>
                    <a:pt x="34" y="6"/>
                    <a:pt x="27" y="0"/>
                    <a:pt x="2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29" name="Group 351">
            <a:extLst>
              <a:ext uri="{FF2B5EF4-FFF2-40B4-BE49-F238E27FC236}">
                <a16:creationId xmlns:a16="http://schemas.microsoft.com/office/drawing/2014/main" id="{4C67B9CD-C9EE-4E22-A7CF-4127B1735554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672013"/>
            <a:ext cx="122238" cy="271462"/>
            <a:chOff x="2832" y="2064"/>
            <a:chExt cx="77" cy="171"/>
          </a:xfrm>
        </p:grpSpPr>
        <p:sp>
          <p:nvSpPr>
            <p:cNvPr id="26648" name="Freeform 352">
              <a:extLst>
                <a:ext uri="{FF2B5EF4-FFF2-40B4-BE49-F238E27FC236}">
                  <a16:creationId xmlns:a16="http://schemas.microsoft.com/office/drawing/2014/main" id="{9C0EBF1B-7C19-4237-BF3B-7EABB2280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2064"/>
              <a:ext cx="77" cy="171"/>
            </a:xfrm>
            <a:custGeom>
              <a:avLst/>
              <a:gdLst>
                <a:gd name="T0" fmla="*/ 691 w 31"/>
                <a:gd name="T1" fmla="*/ 251 h 64"/>
                <a:gd name="T2" fmla="*/ 994 w 31"/>
                <a:gd name="T3" fmla="*/ 56 h 64"/>
                <a:gd name="T4" fmla="*/ 1148 w 31"/>
                <a:gd name="T5" fmla="*/ 457 h 64"/>
                <a:gd name="T6" fmla="*/ 462 w 31"/>
                <a:gd name="T7" fmla="*/ 3262 h 64"/>
                <a:gd name="T8" fmla="*/ 258 w 31"/>
                <a:gd name="T9" fmla="*/ 3014 h 64"/>
                <a:gd name="T10" fmla="*/ 0 w 31"/>
                <a:gd name="T11" fmla="*/ 3057 h 64"/>
                <a:gd name="T12" fmla="*/ 691 w 31"/>
                <a:gd name="T13" fmla="*/ 251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64">
                  <a:moveTo>
                    <a:pt x="18" y="5"/>
                  </a:moveTo>
                  <a:cubicBezTo>
                    <a:pt x="19" y="2"/>
                    <a:pt x="23" y="0"/>
                    <a:pt x="26" y="1"/>
                  </a:cubicBezTo>
                  <a:cubicBezTo>
                    <a:pt x="29" y="2"/>
                    <a:pt x="31" y="6"/>
                    <a:pt x="30" y="9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0" y="60"/>
                    <a:pt x="0" y="60"/>
                    <a:pt x="0" y="60"/>
                  </a:cubicBezTo>
                  <a:lnTo>
                    <a:pt x="18" y="5"/>
                  </a:lnTo>
                  <a:close/>
                </a:path>
              </a:pathLst>
            </a:custGeom>
            <a:solidFill>
              <a:srgbClr val="1DB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353">
              <a:extLst>
                <a:ext uri="{FF2B5EF4-FFF2-40B4-BE49-F238E27FC236}">
                  <a16:creationId xmlns:a16="http://schemas.microsoft.com/office/drawing/2014/main" id="{EBF44EE5-7D76-44AF-AB92-F13CFF912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2064"/>
              <a:ext cx="77" cy="171"/>
            </a:xfrm>
            <a:custGeom>
              <a:avLst/>
              <a:gdLst>
                <a:gd name="T0" fmla="*/ 691 w 31"/>
                <a:gd name="T1" fmla="*/ 251 h 64"/>
                <a:gd name="T2" fmla="*/ 994 w 31"/>
                <a:gd name="T3" fmla="*/ 56 h 64"/>
                <a:gd name="T4" fmla="*/ 1148 w 31"/>
                <a:gd name="T5" fmla="*/ 457 h 64"/>
                <a:gd name="T6" fmla="*/ 462 w 31"/>
                <a:gd name="T7" fmla="*/ 3262 h 64"/>
                <a:gd name="T8" fmla="*/ 258 w 31"/>
                <a:gd name="T9" fmla="*/ 3014 h 64"/>
                <a:gd name="T10" fmla="*/ 0 w 31"/>
                <a:gd name="T11" fmla="*/ 3057 h 64"/>
                <a:gd name="T12" fmla="*/ 691 w 31"/>
                <a:gd name="T13" fmla="*/ 251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64">
                  <a:moveTo>
                    <a:pt x="18" y="5"/>
                  </a:moveTo>
                  <a:cubicBezTo>
                    <a:pt x="19" y="2"/>
                    <a:pt x="23" y="0"/>
                    <a:pt x="26" y="1"/>
                  </a:cubicBezTo>
                  <a:cubicBezTo>
                    <a:pt x="29" y="2"/>
                    <a:pt x="31" y="6"/>
                    <a:pt x="30" y="9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0" y="60"/>
                    <a:pt x="0" y="60"/>
                    <a:pt x="0" y="60"/>
                  </a:cubicBezTo>
                  <a:lnTo>
                    <a:pt x="18" y="5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354">
              <a:extLst>
                <a:ext uri="{FF2B5EF4-FFF2-40B4-BE49-F238E27FC236}">
                  <a16:creationId xmlns:a16="http://schemas.microsoft.com/office/drawing/2014/main" id="{4EFF15B9-4EF5-417A-A8B9-990307606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2064"/>
              <a:ext cx="65" cy="147"/>
            </a:xfrm>
            <a:custGeom>
              <a:avLst/>
              <a:gdLst>
                <a:gd name="T0" fmla="*/ 625 w 26"/>
                <a:gd name="T1" fmla="*/ 307 h 55"/>
                <a:gd name="T2" fmla="*/ 0 w 26"/>
                <a:gd name="T3" fmla="*/ 2806 h 55"/>
                <a:gd name="T4" fmla="*/ 395 w 26"/>
                <a:gd name="T5" fmla="*/ 1529 h 55"/>
                <a:gd name="T6" fmla="*/ 938 w 26"/>
                <a:gd name="T7" fmla="*/ 307 h 55"/>
                <a:gd name="T8" fmla="*/ 625 w 26"/>
                <a:gd name="T9" fmla="*/ 30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55">
                  <a:moveTo>
                    <a:pt x="16" y="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1" y="49"/>
                    <a:pt x="2" y="50"/>
                    <a:pt x="10" y="30"/>
                  </a:cubicBezTo>
                  <a:cubicBezTo>
                    <a:pt x="18" y="7"/>
                    <a:pt x="21" y="5"/>
                    <a:pt x="24" y="6"/>
                  </a:cubicBezTo>
                  <a:cubicBezTo>
                    <a:pt x="26" y="5"/>
                    <a:pt x="18" y="0"/>
                    <a:pt x="1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30" name="Group 355">
            <a:extLst>
              <a:ext uri="{FF2B5EF4-FFF2-40B4-BE49-F238E27FC236}">
                <a16:creationId xmlns:a16="http://schemas.microsoft.com/office/drawing/2014/main" id="{AFA214BE-5D45-48AE-A4EC-28BA74ECC6A1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062538"/>
            <a:ext cx="103188" cy="271462"/>
            <a:chOff x="2928" y="2064"/>
            <a:chExt cx="65" cy="171"/>
          </a:xfrm>
        </p:grpSpPr>
        <p:sp>
          <p:nvSpPr>
            <p:cNvPr id="26645" name="Freeform 356">
              <a:extLst>
                <a:ext uri="{FF2B5EF4-FFF2-40B4-BE49-F238E27FC236}">
                  <a16:creationId xmlns:a16="http://schemas.microsoft.com/office/drawing/2014/main" id="{A83BE253-1ABC-4645-BBD5-6290B2B75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064"/>
              <a:ext cx="65" cy="171"/>
            </a:xfrm>
            <a:custGeom>
              <a:avLst/>
              <a:gdLst>
                <a:gd name="T0" fmla="*/ 520 w 26"/>
                <a:gd name="T1" fmla="*/ 307 h 64"/>
                <a:gd name="T2" fmla="*/ 783 w 26"/>
                <a:gd name="T3" fmla="*/ 56 h 64"/>
                <a:gd name="T4" fmla="*/ 988 w 26"/>
                <a:gd name="T5" fmla="*/ 401 h 64"/>
                <a:gd name="T6" fmla="*/ 470 w 26"/>
                <a:gd name="T7" fmla="*/ 3262 h 64"/>
                <a:gd name="T8" fmla="*/ 283 w 26"/>
                <a:gd name="T9" fmla="*/ 3057 h 64"/>
                <a:gd name="T10" fmla="*/ 0 w 26"/>
                <a:gd name="T11" fmla="*/ 3113 h 64"/>
                <a:gd name="T12" fmla="*/ 520 w 26"/>
                <a:gd name="T13" fmla="*/ 30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4">
                  <a:moveTo>
                    <a:pt x="13" y="6"/>
                  </a:moveTo>
                  <a:cubicBezTo>
                    <a:pt x="13" y="2"/>
                    <a:pt x="17" y="0"/>
                    <a:pt x="20" y="1"/>
                  </a:cubicBezTo>
                  <a:cubicBezTo>
                    <a:pt x="24" y="2"/>
                    <a:pt x="26" y="5"/>
                    <a:pt x="25" y="8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13" y="6"/>
                  </a:lnTo>
                  <a:close/>
                </a:path>
              </a:pathLst>
            </a:custGeom>
            <a:solidFill>
              <a:srgbClr val="1D2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357">
              <a:extLst>
                <a:ext uri="{FF2B5EF4-FFF2-40B4-BE49-F238E27FC236}">
                  <a16:creationId xmlns:a16="http://schemas.microsoft.com/office/drawing/2014/main" id="{92D325FF-EB26-41F4-8019-3D66E3188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064"/>
              <a:ext cx="65" cy="171"/>
            </a:xfrm>
            <a:custGeom>
              <a:avLst/>
              <a:gdLst>
                <a:gd name="T0" fmla="*/ 520 w 26"/>
                <a:gd name="T1" fmla="*/ 307 h 64"/>
                <a:gd name="T2" fmla="*/ 783 w 26"/>
                <a:gd name="T3" fmla="*/ 56 h 64"/>
                <a:gd name="T4" fmla="*/ 988 w 26"/>
                <a:gd name="T5" fmla="*/ 401 h 64"/>
                <a:gd name="T6" fmla="*/ 470 w 26"/>
                <a:gd name="T7" fmla="*/ 3262 h 64"/>
                <a:gd name="T8" fmla="*/ 283 w 26"/>
                <a:gd name="T9" fmla="*/ 3057 h 64"/>
                <a:gd name="T10" fmla="*/ 0 w 26"/>
                <a:gd name="T11" fmla="*/ 3113 h 64"/>
                <a:gd name="T12" fmla="*/ 520 w 26"/>
                <a:gd name="T13" fmla="*/ 30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4">
                  <a:moveTo>
                    <a:pt x="13" y="6"/>
                  </a:moveTo>
                  <a:cubicBezTo>
                    <a:pt x="13" y="2"/>
                    <a:pt x="17" y="0"/>
                    <a:pt x="20" y="1"/>
                  </a:cubicBezTo>
                  <a:cubicBezTo>
                    <a:pt x="24" y="2"/>
                    <a:pt x="26" y="5"/>
                    <a:pt x="25" y="8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13" y="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358">
              <a:extLst>
                <a:ext uri="{FF2B5EF4-FFF2-40B4-BE49-F238E27FC236}">
                  <a16:creationId xmlns:a16="http://schemas.microsoft.com/office/drawing/2014/main" id="{71162338-64E9-41FA-827C-A8237D531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2064"/>
              <a:ext cx="52" cy="149"/>
            </a:xfrm>
            <a:custGeom>
              <a:avLst/>
              <a:gdLst>
                <a:gd name="T0" fmla="*/ 453 w 21"/>
                <a:gd name="T1" fmla="*/ 303 h 56"/>
                <a:gd name="T2" fmla="*/ 0 w 21"/>
                <a:gd name="T3" fmla="*/ 2804 h 56"/>
                <a:gd name="T4" fmla="*/ 307 w 21"/>
                <a:gd name="T5" fmla="*/ 1509 h 56"/>
                <a:gd name="T6" fmla="*/ 711 w 21"/>
                <a:gd name="T7" fmla="*/ 247 h 56"/>
                <a:gd name="T8" fmla="*/ 453 w 21"/>
                <a:gd name="T9" fmla="*/ 30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56">
                  <a:moveTo>
                    <a:pt x="12" y="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" y="50"/>
                    <a:pt x="2" y="51"/>
                    <a:pt x="8" y="30"/>
                  </a:cubicBezTo>
                  <a:cubicBezTo>
                    <a:pt x="14" y="6"/>
                    <a:pt x="17" y="5"/>
                    <a:pt x="19" y="5"/>
                  </a:cubicBezTo>
                  <a:cubicBezTo>
                    <a:pt x="21" y="4"/>
                    <a:pt x="13" y="0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31" name="Group 359">
            <a:extLst>
              <a:ext uri="{FF2B5EF4-FFF2-40B4-BE49-F238E27FC236}">
                <a16:creationId xmlns:a16="http://schemas.microsoft.com/office/drawing/2014/main" id="{3DCBC28A-665C-4D7F-B458-D846D64F977D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443538"/>
            <a:ext cx="79375" cy="271462"/>
            <a:chOff x="3024" y="2064"/>
            <a:chExt cx="50" cy="171"/>
          </a:xfrm>
        </p:grpSpPr>
        <p:sp>
          <p:nvSpPr>
            <p:cNvPr id="26642" name="Freeform 360">
              <a:extLst>
                <a:ext uri="{FF2B5EF4-FFF2-40B4-BE49-F238E27FC236}">
                  <a16:creationId xmlns:a16="http://schemas.microsoft.com/office/drawing/2014/main" id="{2177C961-A5C4-4679-BCB4-B8E2B03C7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2064"/>
              <a:ext cx="50" cy="171"/>
            </a:xfrm>
            <a:custGeom>
              <a:avLst/>
              <a:gdLst>
                <a:gd name="T0" fmla="*/ 313 w 20"/>
                <a:gd name="T1" fmla="*/ 307 h 64"/>
                <a:gd name="T2" fmla="*/ 550 w 20"/>
                <a:gd name="T3" fmla="*/ 0 h 64"/>
                <a:gd name="T4" fmla="*/ 783 w 20"/>
                <a:gd name="T5" fmla="*/ 363 h 64"/>
                <a:gd name="T6" fmla="*/ 520 w 20"/>
                <a:gd name="T7" fmla="*/ 3262 h 64"/>
                <a:gd name="T8" fmla="*/ 283 w 20"/>
                <a:gd name="T9" fmla="*/ 3113 h 64"/>
                <a:gd name="T10" fmla="*/ 0 w 20"/>
                <a:gd name="T11" fmla="*/ 3206 h 64"/>
                <a:gd name="T12" fmla="*/ 313 w 20"/>
                <a:gd name="T13" fmla="*/ 30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64">
                  <a:moveTo>
                    <a:pt x="8" y="6"/>
                  </a:moveTo>
                  <a:cubicBezTo>
                    <a:pt x="8" y="2"/>
                    <a:pt x="11" y="0"/>
                    <a:pt x="14" y="0"/>
                  </a:cubicBezTo>
                  <a:cubicBezTo>
                    <a:pt x="18" y="1"/>
                    <a:pt x="20" y="4"/>
                    <a:pt x="20" y="7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E2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361">
              <a:extLst>
                <a:ext uri="{FF2B5EF4-FFF2-40B4-BE49-F238E27FC236}">
                  <a16:creationId xmlns:a16="http://schemas.microsoft.com/office/drawing/2014/main" id="{53495FC3-72C3-4F7F-935E-195E7D2E9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2064"/>
              <a:ext cx="50" cy="171"/>
            </a:xfrm>
            <a:custGeom>
              <a:avLst/>
              <a:gdLst>
                <a:gd name="T0" fmla="*/ 313 w 20"/>
                <a:gd name="T1" fmla="*/ 307 h 64"/>
                <a:gd name="T2" fmla="*/ 550 w 20"/>
                <a:gd name="T3" fmla="*/ 0 h 64"/>
                <a:gd name="T4" fmla="*/ 783 w 20"/>
                <a:gd name="T5" fmla="*/ 363 h 64"/>
                <a:gd name="T6" fmla="*/ 520 w 20"/>
                <a:gd name="T7" fmla="*/ 3262 h 64"/>
                <a:gd name="T8" fmla="*/ 283 w 20"/>
                <a:gd name="T9" fmla="*/ 3113 h 64"/>
                <a:gd name="T10" fmla="*/ 0 w 20"/>
                <a:gd name="T11" fmla="*/ 3206 h 64"/>
                <a:gd name="T12" fmla="*/ 313 w 20"/>
                <a:gd name="T13" fmla="*/ 30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64">
                  <a:moveTo>
                    <a:pt x="8" y="6"/>
                  </a:moveTo>
                  <a:cubicBezTo>
                    <a:pt x="8" y="2"/>
                    <a:pt x="11" y="0"/>
                    <a:pt x="14" y="0"/>
                  </a:cubicBezTo>
                  <a:cubicBezTo>
                    <a:pt x="18" y="1"/>
                    <a:pt x="20" y="4"/>
                    <a:pt x="20" y="7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8" y="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362">
              <a:extLst>
                <a:ext uri="{FF2B5EF4-FFF2-40B4-BE49-F238E27FC236}">
                  <a16:creationId xmlns:a16="http://schemas.microsoft.com/office/drawing/2014/main" id="{19DCAE52-6A85-4ED2-AB02-6BA0FEDC6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2064"/>
              <a:ext cx="40" cy="152"/>
            </a:xfrm>
            <a:custGeom>
              <a:avLst/>
              <a:gdLst>
                <a:gd name="T0" fmla="*/ 283 w 16"/>
                <a:gd name="T1" fmla="*/ 363 h 57"/>
                <a:gd name="T2" fmla="*/ 0 w 16"/>
                <a:gd name="T3" fmla="*/ 2880 h 57"/>
                <a:gd name="T4" fmla="*/ 208 w 16"/>
                <a:gd name="T5" fmla="*/ 1571 h 57"/>
                <a:gd name="T6" fmla="*/ 550 w 16"/>
                <a:gd name="T7" fmla="*/ 205 h 57"/>
                <a:gd name="T8" fmla="*/ 283 w 16"/>
                <a:gd name="T9" fmla="*/ 363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57">
                  <a:moveTo>
                    <a:pt x="7" y="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" y="51"/>
                    <a:pt x="1" y="52"/>
                    <a:pt x="5" y="31"/>
                  </a:cubicBezTo>
                  <a:cubicBezTo>
                    <a:pt x="9" y="6"/>
                    <a:pt x="12" y="4"/>
                    <a:pt x="14" y="4"/>
                  </a:cubicBezTo>
                  <a:cubicBezTo>
                    <a:pt x="16" y="3"/>
                    <a:pt x="7" y="0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32" name="Group 363">
            <a:extLst>
              <a:ext uri="{FF2B5EF4-FFF2-40B4-BE49-F238E27FC236}">
                <a16:creationId xmlns:a16="http://schemas.microsoft.com/office/drawing/2014/main" id="{8B4EB190-23E8-4487-BAAB-AFCE4FF0E45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209800" y="5783263"/>
            <a:ext cx="115888" cy="236537"/>
            <a:chOff x="3120" y="2064"/>
            <a:chExt cx="73" cy="149"/>
          </a:xfrm>
        </p:grpSpPr>
        <p:sp>
          <p:nvSpPr>
            <p:cNvPr id="26638" name="Freeform 364">
              <a:extLst>
                <a:ext uri="{FF2B5EF4-FFF2-40B4-BE49-F238E27FC236}">
                  <a16:creationId xmlns:a16="http://schemas.microsoft.com/office/drawing/2014/main" id="{E74748FA-964B-4AA8-B04B-2505DA4DC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064"/>
              <a:ext cx="73" cy="149"/>
            </a:xfrm>
            <a:custGeom>
              <a:avLst/>
              <a:gdLst>
                <a:gd name="T0" fmla="*/ 1115 w 29"/>
                <a:gd name="T1" fmla="*/ 2357 h 56"/>
                <a:gd name="T2" fmla="*/ 957 w 29"/>
                <a:gd name="T3" fmla="*/ 2746 h 56"/>
                <a:gd name="T4" fmla="*/ 639 w 29"/>
                <a:gd name="T5" fmla="*/ 2562 h 56"/>
                <a:gd name="T6" fmla="*/ 0 w 29"/>
                <a:gd name="T7" fmla="*/ 205 h 56"/>
                <a:gd name="T8" fmla="*/ 284 w 29"/>
                <a:gd name="T9" fmla="*/ 247 h 56"/>
                <a:gd name="T10" fmla="*/ 481 w 29"/>
                <a:gd name="T11" fmla="*/ 0 h 56"/>
                <a:gd name="T12" fmla="*/ 1115 w 29"/>
                <a:gd name="T13" fmla="*/ 235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56">
                  <a:moveTo>
                    <a:pt x="28" y="47"/>
                  </a:moveTo>
                  <a:cubicBezTo>
                    <a:pt x="29" y="50"/>
                    <a:pt x="28" y="54"/>
                    <a:pt x="24" y="55"/>
                  </a:cubicBezTo>
                  <a:cubicBezTo>
                    <a:pt x="21" y="56"/>
                    <a:pt x="18" y="54"/>
                    <a:pt x="16" y="5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28" y="47"/>
                  </a:lnTo>
                  <a:close/>
                </a:path>
              </a:pathLst>
            </a:custGeom>
            <a:solidFill>
              <a:srgbClr val="FFE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365">
              <a:extLst>
                <a:ext uri="{FF2B5EF4-FFF2-40B4-BE49-F238E27FC236}">
                  <a16:creationId xmlns:a16="http://schemas.microsoft.com/office/drawing/2014/main" id="{22E64667-32AA-472D-88FB-E14964020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064"/>
              <a:ext cx="73" cy="149"/>
            </a:xfrm>
            <a:custGeom>
              <a:avLst/>
              <a:gdLst>
                <a:gd name="T0" fmla="*/ 1115 w 29"/>
                <a:gd name="T1" fmla="*/ 2357 h 56"/>
                <a:gd name="T2" fmla="*/ 957 w 29"/>
                <a:gd name="T3" fmla="*/ 2746 h 56"/>
                <a:gd name="T4" fmla="*/ 639 w 29"/>
                <a:gd name="T5" fmla="*/ 2562 h 56"/>
                <a:gd name="T6" fmla="*/ 0 w 29"/>
                <a:gd name="T7" fmla="*/ 205 h 56"/>
                <a:gd name="T8" fmla="*/ 284 w 29"/>
                <a:gd name="T9" fmla="*/ 247 h 56"/>
                <a:gd name="T10" fmla="*/ 481 w 29"/>
                <a:gd name="T11" fmla="*/ 0 h 56"/>
                <a:gd name="T12" fmla="*/ 1115 w 29"/>
                <a:gd name="T13" fmla="*/ 235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56">
                  <a:moveTo>
                    <a:pt x="28" y="47"/>
                  </a:moveTo>
                  <a:cubicBezTo>
                    <a:pt x="29" y="50"/>
                    <a:pt x="28" y="54"/>
                    <a:pt x="24" y="55"/>
                  </a:cubicBezTo>
                  <a:cubicBezTo>
                    <a:pt x="21" y="56"/>
                    <a:pt x="18" y="54"/>
                    <a:pt x="16" y="5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28" y="47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366">
              <a:extLst>
                <a:ext uri="{FF2B5EF4-FFF2-40B4-BE49-F238E27FC236}">
                  <a16:creationId xmlns:a16="http://schemas.microsoft.com/office/drawing/2014/main" id="{483BF720-38FD-4FD7-A683-BA7C37C2F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" y="2080"/>
              <a:ext cx="40" cy="114"/>
            </a:xfrm>
            <a:custGeom>
              <a:avLst/>
              <a:gdLst>
                <a:gd name="T0" fmla="*/ 10 w 40"/>
                <a:gd name="T1" fmla="*/ 2 h 114"/>
                <a:gd name="T2" fmla="*/ 0 w 40"/>
                <a:gd name="T3" fmla="*/ 0 h 114"/>
                <a:gd name="T4" fmla="*/ 40 w 40"/>
                <a:gd name="T5" fmla="*/ 114 h 114"/>
                <a:gd name="T6" fmla="*/ 10 w 40"/>
                <a:gd name="T7" fmla="*/ 2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114">
                  <a:moveTo>
                    <a:pt x="10" y="2"/>
                  </a:moveTo>
                  <a:lnTo>
                    <a:pt x="0" y="0"/>
                  </a:lnTo>
                  <a:lnTo>
                    <a:pt x="40" y="114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367">
              <a:extLst>
                <a:ext uri="{FF2B5EF4-FFF2-40B4-BE49-F238E27FC236}">
                  <a16:creationId xmlns:a16="http://schemas.microsoft.com/office/drawing/2014/main" id="{54D59CC3-8D82-413F-9FB4-88D88F53A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" y="2080"/>
              <a:ext cx="40" cy="114"/>
            </a:xfrm>
            <a:custGeom>
              <a:avLst/>
              <a:gdLst>
                <a:gd name="T0" fmla="*/ 10 w 40"/>
                <a:gd name="T1" fmla="*/ 2 h 114"/>
                <a:gd name="T2" fmla="*/ 0 w 40"/>
                <a:gd name="T3" fmla="*/ 0 h 114"/>
                <a:gd name="T4" fmla="*/ 40 w 40"/>
                <a:gd name="T5" fmla="*/ 114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114">
                  <a:moveTo>
                    <a:pt x="10" y="2"/>
                  </a:moveTo>
                  <a:lnTo>
                    <a:pt x="0" y="0"/>
                  </a:lnTo>
                  <a:lnTo>
                    <a:pt x="40" y="1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7" name="Text Box 368">
            <a:extLst>
              <a:ext uri="{FF2B5EF4-FFF2-40B4-BE49-F238E27FC236}">
                <a16:creationId xmlns:a16="http://schemas.microsoft.com/office/drawing/2014/main" id="{CBF03E55-6DE4-4BEA-AE6F-09283063E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5" y="5400675"/>
            <a:ext cx="7366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Adenin</a:t>
            </a:r>
          </a:p>
        </p:txBody>
      </p:sp>
      <p:sp>
        <p:nvSpPr>
          <p:cNvPr id="12298" name="Text Box 369">
            <a:extLst>
              <a:ext uri="{FF2B5EF4-FFF2-40B4-BE49-F238E27FC236}">
                <a16:creationId xmlns:a16="http://schemas.microsoft.com/office/drawing/2014/main" id="{17226526-6524-478F-B75D-98584C51C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5" y="5048250"/>
            <a:ext cx="75565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Guanin</a:t>
            </a:r>
          </a:p>
        </p:txBody>
      </p:sp>
      <p:sp>
        <p:nvSpPr>
          <p:cNvPr id="12299" name="Text Box 370">
            <a:extLst>
              <a:ext uri="{FF2B5EF4-FFF2-40B4-BE49-F238E27FC236}">
                <a16:creationId xmlns:a16="http://schemas.microsoft.com/office/drawing/2014/main" id="{DDF873DA-D412-4CAB-9377-F4FD2863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4695825"/>
            <a:ext cx="776288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Cytosin</a:t>
            </a:r>
          </a:p>
        </p:txBody>
      </p:sp>
      <p:sp>
        <p:nvSpPr>
          <p:cNvPr id="12300" name="Text Box 371">
            <a:extLst>
              <a:ext uri="{FF2B5EF4-FFF2-40B4-BE49-F238E27FC236}">
                <a16:creationId xmlns:a16="http://schemas.microsoft.com/office/drawing/2014/main" id="{2FB4A6D0-88F0-491C-BB0B-0D3F32EF3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5" y="5743575"/>
            <a:ext cx="765175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Thymin</a:t>
            </a:r>
          </a:p>
        </p:txBody>
      </p:sp>
      <p:sp>
        <p:nvSpPr>
          <p:cNvPr id="12301" name="Text Box 372">
            <a:extLst>
              <a:ext uri="{FF2B5EF4-FFF2-40B4-BE49-F238E27FC236}">
                <a16:creationId xmlns:a16="http://schemas.microsoft.com/office/drawing/2014/main" id="{A5E1C488-5B37-41F0-88F5-063540ABD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096000"/>
            <a:ext cx="638175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Uracil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Servier SMArt 1">
      <a:dk1>
        <a:srgbClr val="7B879D"/>
      </a:dk1>
      <a:lt1>
        <a:srgbClr val="FFFFFF"/>
      </a:lt1>
      <a:dk2>
        <a:srgbClr val="687388"/>
      </a:dk2>
      <a:lt2>
        <a:srgbClr val="939393"/>
      </a:lt2>
      <a:accent1>
        <a:srgbClr val="BBE0E3"/>
      </a:accent1>
      <a:accent2>
        <a:srgbClr val="333399"/>
      </a:accent2>
      <a:accent3>
        <a:srgbClr val="F0BCC2"/>
      </a:accent3>
      <a:accent4>
        <a:srgbClr val="F3BB69"/>
      </a:accent4>
      <a:accent5>
        <a:srgbClr val="D3DD67"/>
      </a:accent5>
      <a:accent6>
        <a:srgbClr val="CAE5D1"/>
      </a:accent6>
      <a:hlink>
        <a:srgbClr val="009999"/>
      </a:hlink>
      <a:folHlink>
        <a:srgbClr val="99CC0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ART_KIT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1" id="{C3832597-C88D-4BF6-9AA5-0F9A2EFCE322}" vid="{FC1E9823-8E00-42C2-9B5D-7164D23522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</Template>
  <TotalTime>0</TotalTime>
  <Words>58</Words>
  <Application>Microsoft Office PowerPoint</Application>
  <PresentationFormat>Grand écran</PresentationFormat>
  <Paragraphs>36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Georgia</vt:lpstr>
      <vt:lpstr>Tahoma</vt:lpstr>
      <vt:lpstr>Thème1</vt:lpstr>
      <vt:lpstr>Présentation PowerPoint</vt:lpstr>
      <vt:lpstr>Nucleic acids</vt:lpstr>
      <vt:lpstr>Karyotype</vt:lpstr>
      <vt:lpstr>DNA</vt:lpstr>
      <vt:lpstr>Plasmid</vt:lpstr>
      <vt:lpstr>DNA and RNA (1)</vt:lpstr>
      <vt:lpstr>DNA and RNA (2)</vt:lpstr>
      <vt:lpstr>DNA and RNA (3)</vt:lpstr>
      <vt:lpstr>Transcription</vt:lpstr>
      <vt:lpstr>Translation</vt:lpstr>
      <vt:lpstr>Protein synthesis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LESUR Christophe SI</dc:creator>
  <cp:lastModifiedBy>LESUR Christophe SI</cp:lastModifiedBy>
  <cp:revision>1</cp:revision>
  <dcterms:created xsi:type="dcterms:W3CDTF">2023-01-30T12:07:11Z</dcterms:created>
  <dcterms:modified xsi:type="dcterms:W3CDTF">2023-01-30T12:08:01Z</dcterms:modified>
</cp:coreProperties>
</file>